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5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4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4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C6B0-ADB2-4D94-A124-554F2311F4A2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3C70-810A-4419-9F21-800DCDE1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예제 응용 프로그램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5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게임이나 그래픽 응용프로그램은 흔히 초당 프레임 수 </a:t>
            </a:r>
            <a:r>
              <a:rPr lang="en-US" altLang="ko-KR" dirty="0" smtClean="0"/>
              <a:t>(FPS),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</a:t>
            </a:r>
            <a:r>
              <a:rPr lang="ko-KR" altLang="en-US" dirty="0" err="1" smtClean="0"/>
              <a:t>렌더링되는</a:t>
            </a:r>
            <a:r>
              <a:rPr lang="ko-KR" altLang="en-US" dirty="0" smtClean="0"/>
              <a:t> 프레임 개수를 측정한다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D3DApp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D3DApp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Direct3D</a:t>
            </a:r>
            <a:r>
              <a:rPr lang="ko-KR" altLang="en-US" dirty="0" smtClean="0"/>
              <a:t>응용 프로그램 클래스들의 기반</a:t>
            </a:r>
            <a:r>
              <a:rPr lang="en-US" altLang="ko-KR" dirty="0" smtClean="0"/>
              <a:t>(Base)</a:t>
            </a:r>
            <a:r>
              <a:rPr lang="ko-KR" altLang="en-US" dirty="0" smtClean="0"/>
              <a:t> 클래스로 쓰인다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윈도우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 메시지 루프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메시지 처리</a:t>
            </a:r>
            <a:r>
              <a:rPr lang="en-US" altLang="ko-KR" dirty="0" smtClean="0"/>
              <a:t>, Direct3D</a:t>
            </a:r>
            <a:r>
              <a:rPr lang="ko-KR" altLang="en-US" dirty="0" smtClean="0"/>
              <a:t>초기화를 위한 함수를 제공한다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73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프레임워크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이 책은 응용프로그램에서 일관되게 </a:t>
            </a:r>
            <a:r>
              <a:rPr lang="en-US" altLang="ko-KR" sz="2500" dirty="0" smtClean="0"/>
              <a:t>D3DApp</a:t>
            </a:r>
            <a:r>
              <a:rPr lang="ko-KR" altLang="en-US" sz="2500" dirty="0" smtClean="0"/>
              <a:t>의 여섯 가상함수를 제공한다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500" dirty="0" smtClean="0"/>
              <a:t>1. Initialize</a:t>
            </a:r>
          </a:p>
          <a:p>
            <a:r>
              <a:rPr lang="en-US" altLang="ko-KR" sz="2500" dirty="0" smtClean="0"/>
              <a:t>2. </a:t>
            </a:r>
            <a:r>
              <a:rPr lang="en-US" altLang="ko-KR" sz="2500" dirty="0" err="1" smtClean="0"/>
              <a:t>MsgProc</a:t>
            </a:r>
            <a:endParaRPr lang="en-US" altLang="ko-KR" sz="2500" dirty="0" smtClean="0"/>
          </a:p>
          <a:p>
            <a:r>
              <a:rPr lang="en-US" altLang="ko-KR" sz="2500" dirty="0" smtClean="0"/>
              <a:t>3. </a:t>
            </a:r>
            <a:r>
              <a:rPr lang="en-US" altLang="ko-KR" sz="2500" dirty="0" err="1" smtClean="0"/>
              <a:t>CreateRtvAndDsvDescriptorHeaps</a:t>
            </a:r>
            <a:endParaRPr lang="en-US" altLang="ko-KR" sz="2500" dirty="0" smtClean="0"/>
          </a:p>
          <a:p>
            <a:r>
              <a:rPr lang="en-US" altLang="ko-KR" sz="2500" dirty="0" smtClean="0"/>
              <a:t>4. </a:t>
            </a:r>
            <a:r>
              <a:rPr lang="en-US" altLang="ko-KR" sz="2500" dirty="0" err="1" smtClean="0"/>
              <a:t>OnResize</a:t>
            </a:r>
            <a:endParaRPr lang="en-US" altLang="ko-KR" sz="2500" dirty="0" smtClean="0"/>
          </a:p>
          <a:p>
            <a:r>
              <a:rPr lang="en-US" altLang="ko-KR" sz="2500" dirty="0" smtClean="0"/>
              <a:t>5. Update</a:t>
            </a:r>
          </a:p>
          <a:p>
            <a:r>
              <a:rPr lang="en-US" altLang="ko-KR" sz="2500" dirty="0" smtClean="0"/>
              <a:t>6. Draw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355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Initialize()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이 </a:t>
            </a:r>
            <a:r>
              <a:rPr lang="ko-KR" altLang="en-US" sz="3000" dirty="0" err="1" smtClean="0"/>
              <a:t>메서드는</a:t>
            </a:r>
            <a:r>
              <a:rPr lang="ko-KR" altLang="en-US" sz="3000" dirty="0" smtClean="0"/>
              <a:t> 자원 할당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장면 물체 초기화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광원 설정 등 응용프로그램 고유의 초기화 코드를 넣는다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smtClean="0"/>
              <a:t>이 </a:t>
            </a:r>
            <a:r>
              <a:rPr lang="ko-KR" altLang="en-US" sz="3000" dirty="0" err="1" smtClean="0"/>
              <a:t>메서드의</a:t>
            </a:r>
            <a:r>
              <a:rPr lang="ko-KR" altLang="en-US" sz="3000" dirty="0" smtClean="0"/>
              <a:t> 기본적인 구현은 </a:t>
            </a:r>
            <a:r>
              <a:rPr lang="en-US" altLang="ko-KR" sz="3000" dirty="0" err="1" smtClean="0"/>
              <a:t>InitMainWindow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InitDirect3D</a:t>
            </a:r>
            <a:r>
              <a:rPr lang="ko-KR" altLang="en-US" sz="3000" dirty="0" smtClean="0"/>
              <a:t>를 호출하는 것이다</a:t>
            </a:r>
            <a:r>
              <a:rPr lang="en-US" altLang="ko-KR" sz="3000" dirty="0" smtClean="0"/>
              <a:t>.</a:t>
            </a:r>
          </a:p>
          <a:p>
            <a:r>
              <a:rPr lang="en-US" altLang="ko-KR" sz="3000" dirty="0" err="1" smtClean="0"/>
              <a:t>InitMainWindow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응용프로그램 주창초기화</a:t>
            </a:r>
            <a:endParaRPr lang="en-US" altLang="ko-KR" sz="3000" dirty="0" smtClean="0"/>
          </a:p>
          <a:p>
            <a:r>
              <a:rPr lang="en-US" altLang="ko-KR" sz="3000" dirty="0" smtClean="0"/>
              <a:t>InitDirect3D: Direct3D</a:t>
            </a:r>
            <a:r>
              <a:rPr lang="ko-KR" altLang="en-US" sz="3000" dirty="0" smtClean="0"/>
              <a:t>를 초기화한다</a:t>
            </a:r>
            <a:r>
              <a:rPr lang="en-US" altLang="ko-KR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9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virtual LRESULT </a:t>
            </a:r>
            <a:r>
              <a:rPr lang="en-US" altLang="ko-KR" sz="1500" dirty="0" err="1" smtClean="0"/>
              <a:t>MsgProc</a:t>
            </a:r>
            <a:r>
              <a:rPr lang="en-US" altLang="ko-KR" sz="1500" dirty="0" smtClean="0"/>
              <a:t>(HWND </a:t>
            </a:r>
            <a:r>
              <a:rPr lang="en-US" altLang="ko-KR" sz="1500" dirty="0" err="1"/>
              <a:t>hwnd</a:t>
            </a:r>
            <a:r>
              <a:rPr lang="en-US" altLang="ko-KR" sz="1500" dirty="0"/>
              <a:t>, UINT </a:t>
            </a:r>
            <a:r>
              <a:rPr lang="en-US" altLang="ko-KR" sz="1500" dirty="0" err="1"/>
              <a:t>msg</a:t>
            </a:r>
            <a:r>
              <a:rPr lang="en-US" altLang="ko-KR" sz="1500" dirty="0"/>
              <a:t>, WPARAM </a:t>
            </a:r>
            <a:r>
              <a:rPr lang="en-US" altLang="ko-KR" sz="1500" dirty="0" err="1"/>
              <a:t>wParam</a:t>
            </a:r>
            <a:r>
              <a:rPr lang="en-US" altLang="ko-KR" sz="1500" dirty="0"/>
              <a:t>, LPARAM </a:t>
            </a:r>
            <a:r>
              <a:rPr lang="en-US" altLang="ko-KR" sz="1500" dirty="0" err="1"/>
              <a:t>lParam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메서드에는</a:t>
            </a:r>
            <a:r>
              <a:rPr lang="ko-KR" altLang="en-US" dirty="0"/>
              <a:t> </a:t>
            </a:r>
            <a:r>
              <a:rPr lang="ko-KR" altLang="en-US" dirty="0" smtClean="0"/>
              <a:t>프로그램 주 창의 메시지 </a:t>
            </a:r>
            <a:r>
              <a:rPr lang="ko-KR" altLang="en-US" dirty="0" err="1" smtClean="0"/>
              <a:t>처리부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윈도우프로시저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반드시 </a:t>
            </a:r>
            <a:r>
              <a:rPr lang="ko-KR" altLang="en-US" dirty="0" err="1" smtClean="0"/>
              <a:t>처리해야할</a:t>
            </a:r>
            <a:r>
              <a:rPr lang="ko-KR" altLang="en-US" dirty="0" smtClean="0"/>
              <a:t> 중요 코드들이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자세한 코드는 여기에 쓰기 </a:t>
            </a:r>
            <a:r>
              <a:rPr lang="ko-KR" altLang="en-US" dirty="0" err="1" smtClean="0"/>
              <a:t>길기때문에</a:t>
            </a:r>
            <a:r>
              <a:rPr lang="ko-KR" altLang="en-US" dirty="0" smtClean="0"/>
              <a:t> 교재를 참고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1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virtual void </a:t>
            </a:r>
            <a:r>
              <a:rPr lang="en-US" altLang="ko-KR" sz="2500" dirty="0" err="1"/>
              <a:t>CreateRtvAndDsvDescriptorHeaps</a:t>
            </a:r>
            <a:r>
              <a:rPr lang="en-US" altLang="ko-KR" sz="2500" dirty="0" smtClean="0"/>
              <a:t>()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RTV(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),DSV(</a:t>
            </a:r>
            <a:r>
              <a:rPr lang="ko-KR" altLang="en-US" dirty="0" smtClean="0"/>
              <a:t>깊이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스탠실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서술자를 응용프로그램에 맞게 생성하는데 쓰이는 가상 함수이다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 규현은 </a:t>
            </a:r>
            <a:r>
              <a:rPr lang="en-US" altLang="ko-KR" dirty="0" err="1" smtClean="0"/>
              <a:t>SwapChainBufferCount</a:t>
            </a:r>
            <a:r>
              <a:rPr lang="ko-KR" altLang="en-US" dirty="0" smtClean="0"/>
              <a:t>개의 교환 사슬의 버퍼들에 대한 서술자를 담는 </a:t>
            </a:r>
            <a:r>
              <a:rPr lang="en-US" altLang="ko-KR" dirty="0" smtClean="0"/>
              <a:t>RTV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하나와 서술자 하나를 담는 </a:t>
            </a:r>
            <a:r>
              <a:rPr lang="en-US" altLang="ko-KR" dirty="0" smtClean="0"/>
              <a:t>DSV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하나를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88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void </a:t>
            </a:r>
            <a:r>
              <a:rPr lang="en-US" altLang="ko-KR" dirty="0" err="1"/>
              <a:t>OnResize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응용프로그램의 창이 </a:t>
            </a:r>
            <a:r>
              <a:rPr lang="en-US" altLang="ko-KR" dirty="0" smtClean="0"/>
              <a:t>WM_SIZE</a:t>
            </a:r>
            <a:r>
              <a:rPr lang="ko-KR" altLang="en-US" dirty="0" smtClean="0"/>
              <a:t>메시지를 받으면 </a:t>
            </a:r>
            <a:r>
              <a:rPr lang="en-US" altLang="ko-KR" dirty="0" err="1" smtClean="0"/>
              <a:t>MsgProc</a:t>
            </a:r>
            <a:r>
              <a:rPr lang="ko-KR" altLang="en-US" dirty="0" smtClean="0"/>
              <a:t>에서 이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창의 크기가 변하면 클라이언트 영역의 크기에 의존하는 </a:t>
            </a:r>
            <a:r>
              <a:rPr lang="en-US" altLang="ko-KR" dirty="0" smtClean="0"/>
              <a:t>Direct3D</a:t>
            </a:r>
            <a:r>
              <a:rPr lang="ko-KR" altLang="en-US" dirty="0" smtClean="0"/>
              <a:t>의 속성 몇 가지를 갱신하는 역할을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4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virtual void Update(</a:t>
            </a:r>
            <a:r>
              <a:rPr lang="en-US" altLang="ko-KR" sz="3000" dirty="0" err="1"/>
              <a:t>const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GameTimer</a:t>
            </a:r>
            <a:r>
              <a:rPr lang="en-US" altLang="ko-KR" sz="3000" dirty="0"/>
              <a:t>&amp; </a:t>
            </a:r>
            <a:r>
              <a:rPr lang="en-US" altLang="ko-KR" sz="3000" dirty="0" err="1"/>
              <a:t>gt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추상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매 프레임에 호출된다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시간에 흐름에 따른 애니메이션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입력등을</a:t>
            </a:r>
            <a:r>
              <a:rPr lang="ko-KR" altLang="en-US" dirty="0" smtClean="0"/>
              <a:t> 이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9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virtual void Draw(</a:t>
            </a:r>
            <a:r>
              <a:rPr lang="en-US" altLang="ko-KR" sz="3000" dirty="0" err="1"/>
              <a:t>const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GameTimer</a:t>
            </a:r>
            <a:r>
              <a:rPr lang="en-US" altLang="ko-KR" sz="3000" dirty="0"/>
              <a:t>&amp; </a:t>
            </a:r>
            <a:r>
              <a:rPr lang="en-US" altLang="ko-KR" sz="3000" dirty="0" err="1"/>
              <a:t>gt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추상 </a:t>
            </a:r>
            <a:r>
              <a:rPr lang="ko-KR" altLang="en-US" dirty="0" err="1" smtClean="0"/>
              <a:t>메서드도</a:t>
            </a:r>
            <a:r>
              <a:rPr lang="ko-KR" altLang="en-US" dirty="0" smtClean="0"/>
              <a:t> 매 프레임마다 호출된다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프레임을 후면 버퍼에 실제로 그리기 위한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명령들을 제출하는 작업을 수행해야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프레임을 다 </a:t>
            </a:r>
            <a:r>
              <a:rPr lang="ko-KR" altLang="en-US" dirty="0" err="1" smtClean="0"/>
              <a:t>그린후에는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IDXGISwapChain</a:t>
            </a:r>
            <a:r>
              <a:rPr lang="en-US" altLang="ko-KR" dirty="0" smtClean="0"/>
              <a:t>::Present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호출해서 후면버퍼를 화면에 제시해야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43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322</Words>
  <Application>Microsoft Office PowerPoint</Application>
  <PresentationFormat>화면 슬라이드 쇼(4:3)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4.5 예제 응용 프로그램  프레임워크</vt:lpstr>
      <vt:lpstr>D3DApp클래스</vt:lpstr>
      <vt:lpstr>프레임워크 메서드</vt:lpstr>
      <vt:lpstr>virtual bool Initialize()</vt:lpstr>
      <vt:lpstr>virtual LRESULT MsgProc(HWND hwnd, UINT msg, WPARAM wParam, LPARAM lParam)</vt:lpstr>
      <vt:lpstr>virtual void CreateRtvAndDsvDescriptorHeaps()</vt:lpstr>
      <vt:lpstr>virtual void OnResize()</vt:lpstr>
      <vt:lpstr>virtual void Update(const GameTimer&amp; gt)</vt:lpstr>
      <vt:lpstr>virtual void Draw(const GameTimer&amp; gt)</vt:lpstr>
      <vt:lpstr>프레임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top</dc:creator>
  <cp:lastModifiedBy>top</cp:lastModifiedBy>
  <cp:revision>16</cp:revision>
  <dcterms:created xsi:type="dcterms:W3CDTF">2017-07-22T09:44:18Z</dcterms:created>
  <dcterms:modified xsi:type="dcterms:W3CDTF">2017-07-22T20:50:38Z</dcterms:modified>
</cp:coreProperties>
</file>