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D781-26E8-47A5-9E93-594508B04AF9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F49C-688A-4CEC-94FE-8DA6E4D24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95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D781-26E8-47A5-9E93-594508B04AF9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F49C-688A-4CEC-94FE-8DA6E4D24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76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D781-26E8-47A5-9E93-594508B04AF9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F49C-688A-4CEC-94FE-8DA6E4D24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90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D781-26E8-47A5-9E93-594508B04AF9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F49C-688A-4CEC-94FE-8DA6E4D24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61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D781-26E8-47A5-9E93-594508B04AF9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F49C-688A-4CEC-94FE-8DA6E4D24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43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D781-26E8-47A5-9E93-594508B04AF9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F49C-688A-4CEC-94FE-8DA6E4D24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96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D781-26E8-47A5-9E93-594508B04AF9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F49C-688A-4CEC-94FE-8DA6E4D24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09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D781-26E8-47A5-9E93-594508B04AF9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F49C-688A-4CEC-94FE-8DA6E4D24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4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D781-26E8-47A5-9E93-594508B04AF9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F49C-688A-4CEC-94FE-8DA6E4D24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3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D781-26E8-47A5-9E93-594508B04AF9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F49C-688A-4CEC-94FE-8DA6E4D24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12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D781-26E8-47A5-9E93-594508B04AF9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F49C-688A-4CEC-94FE-8DA6E4D24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1D781-26E8-47A5-9E93-594508B04AF9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EF49C-688A-4CEC-94FE-8DA6E4D24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75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4.2 CPU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GPU</a:t>
            </a:r>
            <a:r>
              <a:rPr lang="ko-KR" altLang="en-US" dirty="0" smtClean="0"/>
              <a:t>의 상호작용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307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울타리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장치를 생성한 다음에는 </a:t>
            </a:r>
            <a:r>
              <a:rPr lang="en-US" altLang="ko-KR" dirty="0" err="1" smtClean="0"/>
              <a:t>cpu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gpu</a:t>
            </a:r>
            <a:r>
              <a:rPr lang="ko-KR" altLang="en-US" dirty="0" smtClean="0"/>
              <a:t>의 동기화를 위한 </a:t>
            </a:r>
            <a:r>
              <a:rPr lang="ko-KR" altLang="en-US" dirty="0" err="1" smtClean="0"/>
              <a:t>올타리</a:t>
            </a:r>
            <a:r>
              <a:rPr lang="ko-KR" altLang="en-US" dirty="0" smtClean="0"/>
              <a:t> 객체를 다시 설치한다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서술자의 크기는 </a:t>
            </a:r>
            <a:r>
              <a:rPr lang="en-US" altLang="ko-KR" dirty="0" err="1" smtClean="0"/>
              <a:t>gpu</a:t>
            </a:r>
            <a:r>
              <a:rPr lang="ko-KR" altLang="en-US" dirty="0" smtClean="0"/>
              <a:t>마다 다를 수 있으므로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이처럼 실행가능 시점에서 절절한 </a:t>
            </a:r>
            <a:r>
              <a:rPr lang="ko-KR" altLang="en-US" dirty="0" err="1" smtClean="0"/>
              <a:t>메서드를를</a:t>
            </a:r>
            <a:r>
              <a:rPr lang="ko-KR" altLang="en-US" dirty="0" smtClean="0"/>
              <a:t> 호출해서 알아내야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793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4X MSAA </a:t>
            </a:r>
            <a:r>
              <a:rPr lang="ko-KR" altLang="en-US" dirty="0" smtClean="0"/>
              <a:t>품질수준 지원점검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 예제들은 </a:t>
            </a:r>
            <a:r>
              <a:rPr lang="en-US" altLang="ko-KR" dirty="0" smtClean="0"/>
              <a:t>4XMSAA</a:t>
            </a:r>
            <a:r>
              <a:rPr lang="ko-KR" altLang="en-US" dirty="0" smtClean="0"/>
              <a:t>지원 여부를 점검한다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4X MSAA</a:t>
            </a:r>
            <a:r>
              <a:rPr lang="ko-KR" altLang="en-US" dirty="0" smtClean="0"/>
              <a:t>를 기본을 선택한 이유는 비용이 그리 </a:t>
            </a:r>
            <a:r>
              <a:rPr lang="ko-KR" altLang="en-US" dirty="0" err="1" smtClean="0"/>
              <a:t>크지않으면서도</a:t>
            </a:r>
            <a:r>
              <a:rPr lang="ko-KR" altLang="en-US" dirty="0" smtClean="0"/>
              <a:t> 화질이 많이 개선된다는 점과 모든 </a:t>
            </a:r>
            <a:r>
              <a:rPr lang="ko-KR" altLang="en-US" dirty="0" err="1" smtClean="0"/>
              <a:t>렌더형식에서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4X MSAA</a:t>
            </a:r>
            <a:r>
              <a:rPr lang="ko-KR" altLang="en-US" dirty="0" smtClean="0"/>
              <a:t>를 지원한다는 점이다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633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 </a:t>
            </a:r>
            <a:r>
              <a:rPr lang="ko-KR" altLang="en-US" dirty="0" err="1" smtClean="0"/>
              <a:t>대기열과</a:t>
            </a:r>
            <a:r>
              <a:rPr lang="ko-KR" altLang="en-US" dirty="0" smtClean="0"/>
              <a:t> 명령 목록생성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명령 </a:t>
            </a:r>
            <a:r>
              <a:rPr lang="ko-KR" altLang="en-US" dirty="0" err="1" smtClean="0"/>
              <a:t>대기열과</a:t>
            </a:r>
            <a:r>
              <a:rPr lang="ko-KR" altLang="en-US" dirty="0" smtClean="0"/>
              <a:t> 명령 </a:t>
            </a:r>
            <a:r>
              <a:rPr lang="ko-KR" altLang="en-US" dirty="0" err="1" smtClean="0"/>
              <a:t>할당자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명령 목록을 </a:t>
            </a:r>
            <a:r>
              <a:rPr lang="ko-KR" altLang="en-US" dirty="0" smtClean="0"/>
              <a:t>생성한다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6501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교환 사슬의 서술과 생성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초기화 공정의 다음 단계는 교환 사슬을 </a:t>
            </a:r>
            <a:r>
              <a:rPr lang="ko-KR" altLang="en-US" dirty="0" smtClean="0"/>
              <a:t>생성하는 </a:t>
            </a:r>
            <a:r>
              <a:rPr lang="ko-KR" altLang="en-US" dirty="0" smtClean="0"/>
              <a:t>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교환사슬은 함수가 여러 번 호출되어도 문제가 없도록 설계되어있다는 점에 </a:t>
            </a:r>
            <a:r>
              <a:rPr lang="ko-KR" altLang="en-US" dirty="0" err="1" smtClean="0"/>
              <a:t>주목해야한다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420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서술자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응용프로그램을 담을 서술자 </a:t>
            </a:r>
            <a:r>
              <a:rPr lang="ko-KR" altLang="en-US" dirty="0" err="1" smtClean="0"/>
              <a:t>힙을</a:t>
            </a:r>
            <a:r>
              <a:rPr lang="ko-KR" altLang="en-US" dirty="0" smtClean="0"/>
              <a:t> 만든다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SwapChainBufferCount</a:t>
            </a:r>
            <a:r>
              <a:rPr lang="ko-KR" altLang="en-US" dirty="0" smtClean="0"/>
              <a:t>에 설정된 개수만큼의 </a:t>
            </a:r>
            <a:r>
              <a:rPr lang="ko-KR" altLang="en-US" dirty="0" err="1" smtClean="0"/>
              <a:t>렌더</a:t>
            </a:r>
            <a:r>
              <a:rPr lang="ko-KR" altLang="en-US" dirty="0" smtClean="0"/>
              <a:t> 대상 </a:t>
            </a:r>
            <a:r>
              <a:rPr lang="ko-KR" altLang="en-US" dirty="0" err="1" smtClean="0"/>
              <a:t>뷰들과</a:t>
            </a:r>
            <a:r>
              <a:rPr lang="ko-KR" altLang="en-US" dirty="0" smtClean="0"/>
              <a:t> 하나의 깊이 </a:t>
            </a:r>
            <a:r>
              <a:rPr lang="ko-KR" altLang="en-US" dirty="0" err="1" smtClean="0"/>
              <a:t>스탠실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뷰가</a:t>
            </a:r>
            <a:r>
              <a:rPr lang="ko-KR" altLang="en-US" dirty="0" smtClean="0"/>
              <a:t> 필요하다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36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렌더</a:t>
            </a:r>
            <a:r>
              <a:rPr lang="ko-KR" altLang="en-US" dirty="0" smtClean="0"/>
              <a:t> 대상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자원 자체를 파이프라인 단계에 묶지는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대신 자원에 대한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생성해서 그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파이프라인 단계에 </a:t>
            </a:r>
            <a:r>
              <a:rPr lang="ko-KR" altLang="en-US" dirty="0" err="1" smtClean="0"/>
              <a:t>묶어야한다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특히 후면버퍼를 파이프라인 출력 </a:t>
            </a:r>
            <a:r>
              <a:rPr lang="ko-KR" altLang="en-US" dirty="0" err="1" smtClean="0"/>
              <a:t>병합기</a:t>
            </a:r>
            <a:r>
              <a:rPr lang="ko-KR" altLang="en-US" dirty="0" smtClean="0"/>
              <a:t> 단계에 묶으려면 후면 버퍼에 대한 </a:t>
            </a:r>
            <a:r>
              <a:rPr lang="ko-KR" altLang="en-US" dirty="0" err="1" smtClean="0"/>
              <a:t>렌더</a:t>
            </a:r>
            <a:r>
              <a:rPr lang="ko-KR" altLang="en-US" dirty="0" smtClean="0"/>
              <a:t> 대상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생성해야한다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124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깊이 스텐실 버퍼와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깊이 버퍼는 가장 가까운 가시 물체들의 </a:t>
            </a:r>
            <a:r>
              <a:rPr lang="ko-KR" altLang="en-US" dirty="0" err="1" smtClean="0"/>
              <a:t>깊이정보ㅓ를</a:t>
            </a:r>
            <a:r>
              <a:rPr lang="ko-KR" altLang="en-US" dirty="0" smtClean="0"/>
              <a:t> 저장하는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텍스처이다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GPU</a:t>
            </a:r>
            <a:r>
              <a:rPr lang="ko-KR" altLang="en-US" dirty="0" smtClean="0"/>
              <a:t>자원들은 </a:t>
            </a:r>
            <a:r>
              <a:rPr lang="en-US" altLang="ko-KR" dirty="0" smtClean="0"/>
              <a:t>GPU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힙에</a:t>
            </a:r>
            <a:r>
              <a:rPr lang="ko-KR" altLang="en-US" dirty="0" smtClean="0"/>
              <a:t> 존재한다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자원은 자원의 기본 </a:t>
            </a:r>
            <a:r>
              <a:rPr lang="ko-KR" altLang="en-US" dirty="0" err="1" smtClean="0"/>
              <a:t>힙에</a:t>
            </a:r>
            <a:r>
              <a:rPr lang="ko-KR" altLang="en-US" dirty="0" smtClean="0"/>
              <a:t> 넣어야 성능이 좋다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457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뷰포트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장면을 </a:t>
            </a:r>
            <a:r>
              <a:rPr lang="ko-KR" altLang="en-US" dirty="0" err="1" smtClean="0"/>
              <a:t>그려넣고자</a:t>
            </a:r>
            <a:r>
              <a:rPr lang="ko-KR" altLang="en-US" dirty="0" smtClean="0"/>
              <a:t> 하는 후면 버퍼의 부분직사각형 영역을 </a:t>
            </a:r>
            <a:r>
              <a:rPr lang="ko-KR" altLang="en-US" dirty="0" err="1" smtClean="0"/>
              <a:t>뷰포트라고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하나의 </a:t>
            </a:r>
            <a:r>
              <a:rPr lang="ko-KR" altLang="en-US" dirty="0" err="1" smtClean="0"/>
              <a:t>렌더</a:t>
            </a:r>
            <a:r>
              <a:rPr lang="ko-KR" altLang="en-US" dirty="0" smtClean="0"/>
              <a:t> 대상에 여러 개의 </a:t>
            </a:r>
            <a:r>
              <a:rPr lang="ko-KR" altLang="en-US" dirty="0" err="1" smtClean="0"/>
              <a:t>뷰포트를</a:t>
            </a:r>
            <a:r>
              <a:rPr lang="ko-KR" altLang="en-US" dirty="0" smtClean="0"/>
              <a:t> 지정할 수는 없다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다중뷰포트는</a:t>
            </a:r>
            <a:r>
              <a:rPr lang="ko-KR" altLang="en-US" dirty="0" smtClean="0"/>
              <a:t> 장면을 동시에 여러 개의 </a:t>
            </a:r>
            <a:r>
              <a:rPr lang="ko-KR" altLang="en-US" dirty="0" err="1" smtClean="0"/>
              <a:t>렌더네</a:t>
            </a:r>
            <a:r>
              <a:rPr lang="ko-KR" altLang="en-US" dirty="0" smtClean="0"/>
              <a:t> 보여주는 고급기법들에 쓰인다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명령 목록을 재설정하게 되면 </a:t>
            </a:r>
            <a:r>
              <a:rPr lang="ko-KR" altLang="en-US" dirty="0" err="1" smtClean="0"/>
              <a:t>뷰포트들도</a:t>
            </a:r>
            <a:r>
              <a:rPr lang="ko-KR" altLang="en-US" dirty="0" smtClean="0"/>
              <a:t> 재설정을 </a:t>
            </a:r>
            <a:r>
              <a:rPr lang="ko-KR" altLang="en-US" dirty="0" err="1" smtClean="0"/>
              <a:t>해야한다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744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60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그래픽 프로그래밍에서는 두 가지 처리장치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GPU</a:t>
            </a:r>
            <a:r>
              <a:rPr lang="ko-KR" altLang="en-US" dirty="0" smtClean="0"/>
              <a:t>가 작동한다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병렬로 작동하지만 종종 동기화가 필요하다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한쪽이 바쁘면 한쪽은 </a:t>
            </a:r>
            <a:r>
              <a:rPr lang="ko-KR" altLang="en-US" dirty="0" err="1" smtClean="0"/>
              <a:t>놀고있어야</a:t>
            </a:r>
            <a:r>
              <a:rPr lang="ko-KR" altLang="en-US" dirty="0" smtClean="0"/>
              <a:t> 하는 경우가 있어서 동기화가 </a:t>
            </a:r>
            <a:r>
              <a:rPr lang="ko-KR" altLang="en-US" dirty="0" err="1" smtClean="0"/>
              <a:t>병렬성을</a:t>
            </a:r>
            <a:r>
              <a:rPr lang="ko-KR" altLang="en-US" dirty="0" smtClean="0"/>
              <a:t> 망친다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671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 </a:t>
            </a:r>
            <a:r>
              <a:rPr lang="ko-KR" altLang="en-US" dirty="0" err="1" smtClean="0"/>
              <a:t>대기열과</a:t>
            </a:r>
            <a:r>
              <a:rPr lang="ko-KR" altLang="en-US" dirty="0" smtClean="0"/>
              <a:t> 명령목록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GPU</a:t>
            </a:r>
            <a:r>
              <a:rPr lang="ko-KR" altLang="en-US" dirty="0" smtClean="0"/>
              <a:t>에는 명령 </a:t>
            </a:r>
            <a:r>
              <a:rPr lang="ko-KR" altLang="en-US" dirty="0" err="1" smtClean="0"/>
              <a:t>대기열이</a:t>
            </a:r>
            <a:r>
              <a:rPr lang="ko-KR" altLang="en-US" dirty="0" smtClean="0"/>
              <a:t> 있는데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에서 그리기 명령들이 담긴 목록을 </a:t>
            </a:r>
            <a:r>
              <a:rPr lang="en-US" altLang="ko-KR" dirty="0" smtClean="0"/>
              <a:t>Direct3D API</a:t>
            </a:r>
            <a:r>
              <a:rPr lang="ko-KR" altLang="en-US" dirty="0" smtClean="0"/>
              <a:t>를 통해 그 </a:t>
            </a:r>
            <a:r>
              <a:rPr lang="ko-KR" altLang="en-US" dirty="0" err="1" smtClean="0"/>
              <a:t>대기열에</a:t>
            </a:r>
            <a:r>
              <a:rPr lang="ko-KR" altLang="en-US" dirty="0" smtClean="0"/>
              <a:t> </a:t>
            </a:r>
            <a:r>
              <a:rPr lang="ko-KR" altLang="en-US" dirty="0"/>
              <a:t>제</a:t>
            </a:r>
            <a:r>
              <a:rPr lang="ko-KR" altLang="en-US" dirty="0" smtClean="0"/>
              <a:t>출한다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명령대기열이</a:t>
            </a:r>
            <a:r>
              <a:rPr lang="ko-KR" altLang="en-US" dirty="0" smtClean="0"/>
              <a:t> 비면 </a:t>
            </a:r>
            <a:r>
              <a:rPr lang="en-US" altLang="ko-KR" dirty="0" smtClean="0"/>
              <a:t>GPU</a:t>
            </a:r>
            <a:r>
              <a:rPr lang="ko-KR" altLang="en-US" dirty="0" smtClean="0"/>
              <a:t>가 놀고 </a:t>
            </a:r>
            <a:r>
              <a:rPr lang="ko-KR" altLang="en-US" dirty="0" err="1" smtClean="0"/>
              <a:t>명령대기열이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꽉차면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공간이없어서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놀게된다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가용 하드웨어의 목적은 </a:t>
            </a:r>
            <a:r>
              <a:rPr lang="ko-KR" altLang="en-US" dirty="0" err="1" smtClean="0"/>
              <a:t>둘다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쉬지않고</a:t>
            </a:r>
            <a:r>
              <a:rPr lang="ko-KR" altLang="en-US" dirty="0" smtClean="0"/>
              <a:t> 돌아가게 만드는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62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CPU/GPU</a:t>
            </a:r>
            <a:r>
              <a:rPr lang="ko-KR" altLang="en-US" dirty="0" smtClean="0"/>
              <a:t>동기화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두개의</a:t>
            </a:r>
            <a:r>
              <a:rPr lang="ko-KR" altLang="en-US" dirty="0" smtClean="0"/>
              <a:t> 장치가 병렬로 되어 동기화 문제가 발생한다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문제의 해결책은 특정 지점까지의 모든 명령을 다 처리할 때까지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를 기다리게 </a:t>
            </a:r>
            <a:r>
              <a:rPr lang="ko-KR" altLang="en-US" dirty="0" err="1" smtClean="0"/>
              <a:t>하는것이다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이떄</a:t>
            </a:r>
            <a:r>
              <a:rPr lang="ko-KR" altLang="en-US" dirty="0" smtClean="0"/>
              <a:t> 명령을 </a:t>
            </a:r>
            <a:r>
              <a:rPr lang="ko-KR" altLang="en-US" dirty="0" err="1" smtClean="0"/>
              <a:t>처리하는것을</a:t>
            </a:r>
            <a:r>
              <a:rPr lang="ko-KR" altLang="en-US" dirty="0" smtClean="0"/>
              <a:t> 명령 </a:t>
            </a:r>
            <a:r>
              <a:rPr lang="ko-KR" altLang="en-US" dirty="0" err="1" smtClean="0"/>
              <a:t>대기열을</a:t>
            </a:r>
            <a:r>
              <a:rPr lang="ko-KR" altLang="en-US" dirty="0" smtClean="0"/>
              <a:t> 비운다</a:t>
            </a:r>
            <a:r>
              <a:rPr lang="en-US" altLang="ko-KR" dirty="0" smtClean="0"/>
              <a:t>,</a:t>
            </a:r>
            <a:r>
              <a:rPr lang="ko-KR" altLang="en-US" dirty="0" smtClean="0"/>
              <a:t>방출한다 라고 하고 이에 필요한 객체는 울타리</a:t>
            </a:r>
            <a:r>
              <a:rPr lang="en-US" altLang="ko-KR" dirty="0" smtClean="0"/>
              <a:t>(fence)</a:t>
            </a:r>
            <a:r>
              <a:rPr lang="ko-KR" altLang="en-US" dirty="0" smtClean="0"/>
              <a:t>라고 부르는 객체이다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18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자원 상태 전이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GPU</a:t>
            </a:r>
            <a:r>
              <a:rPr lang="ko-KR" altLang="en-US" dirty="0" smtClean="0"/>
              <a:t>가 자원에 자료를 다 기록하지도 않았거나 기록을 아예 시작하지도 </a:t>
            </a:r>
            <a:r>
              <a:rPr lang="ko-KR" altLang="en-US" dirty="0" err="1" smtClean="0"/>
              <a:t>않은은</a:t>
            </a:r>
            <a:r>
              <a:rPr lang="ko-KR" altLang="en-US" dirty="0" smtClean="0"/>
              <a:t> 상태에서 자원의 자료를 읽으려 하면 문제가 생긴다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이름 자원 위험 상황이라고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문제를 </a:t>
            </a:r>
            <a:r>
              <a:rPr lang="ko-KR" altLang="en-US" dirty="0" err="1" smtClean="0"/>
              <a:t>해결하기위해</a:t>
            </a:r>
            <a:r>
              <a:rPr lang="ko-KR" altLang="en-US" dirty="0" smtClean="0"/>
              <a:t> 자원에 상태를 부여한다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보고 하는 것은 응용프로그램의 몫이다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77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전이 자원 장벽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GPU </a:t>
            </a:r>
            <a:r>
              <a:rPr lang="ko-KR" altLang="en-US" dirty="0" smtClean="0"/>
              <a:t>에게 자원의 상태가 전이됨을 알려주는 하나의 명령이라고 </a:t>
            </a:r>
            <a:r>
              <a:rPr lang="ko-KR" altLang="en-US" dirty="0" err="1" smtClean="0"/>
              <a:t>생각하면된다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Gpu</a:t>
            </a:r>
            <a:r>
              <a:rPr lang="ko-KR" altLang="en-US" dirty="0" smtClean="0"/>
              <a:t>는 이후의 명령들을 실행할 때 자원위험상황을 피하는 데 필요한 단계들을 </a:t>
            </a:r>
            <a:r>
              <a:rPr lang="ko-KR" altLang="en-US" dirty="0"/>
              <a:t>밟</a:t>
            </a:r>
            <a:r>
              <a:rPr lang="ko-KR" altLang="en-US" dirty="0" smtClean="0"/>
              <a:t>을 수 밖에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99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err="1" smtClean="0"/>
              <a:t>다렉</a:t>
            </a:r>
            <a:r>
              <a:rPr lang="ko-KR" altLang="en-US" dirty="0" smtClean="0"/>
              <a:t> 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05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초기화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1. D3D12CreateDevice</a:t>
            </a:r>
            <a:r>
              <a:rPr lang="ko-KR" altLang="en-US" sz="2000" dirty="0" smtClean="0"/>
              <a:t>함수를 이용해서 </a:t>
            </a:r>
            <a:r>
              <a:rPr lang="en-US" altLang="ko-KR" sz="2000" dirty="0" smtClean="0"/>
              <a:t>ID3D12Device</a:t>
            </a:r>
            <a:r>
              <a:rPr lang="ko-KR" altLang="en-US" sz="2000" dirty="0" smtClean="0"/>
              <a:t>를 생성한다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2. ID3D12Fence</a:t>
            </a:r>
            <a:r>
              <a:rPr lang="ko-KR" altLang="en-US" sz="2000" dirty="0" smtClean="0"/>
              <a:t>객체를 생성하고 서술자들의 크기를 얻는다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3. 4XMSAA</a:t>
            </a:r>
            <a:r>
              <a:rPr lang="ko-KR" altLang="en-US" sz="2000" dirty="0" smtClean="0"/>
              <a:t>품질 수준 지원여부를 점검한다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4. </a:t>
            </a:r>
            <a:r>
              <a:rPr lang="ko-KR" altLang="en-US" sz="2000" dirty="0" smtClean="0"/>
              <a:t>명령 </a:t>
            </a:r>
            <a:r>
              <a:rPr lang="ko-KR" altLang="en-US" sz="2000" dirty="0" err="1" smtClean="0"/>
              <a:t>대기열과</a:t>
            </a:r>
            <a:r>
              <a:rPr lang="ko-KR" altLang="en-US" sz="2000" dirty="0" smtClean="0"/>
              <a:t> 명령 목록 </a:t>
            </a:r>
            <a:r>
              <a:rPr lang="ko-KR" altLang="en-US" sz="2000" dirty="0" err="1" smtClean="0"/>
              <a:t>할당자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그리고 주 명령 목록을 </a:t>
            </a:r>
            <a:r>
              <a:rPr lang="ko-KR" altLang="en-US" sz="2000" dirty="0"/>
              <a:t>실</a:t>
            </a:r>
            <a:r>
              <a:rPr lang="ko-KR" altLang="en-US" sz="2000" dirty="0" smtClean="0"/>
              <a:t>행한다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교환 사슬을 서술하고 생성한다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6. </a:t>
            </a:r>
            <a:r>
              <a:rPr lang="ko-KR" altLang="en-US" sz="2000" dirty="0" smtClean="0"/>
              <a:t>응용 프로그램에 필요한 서술자 </a:t>
            </a:r>
            <a:r>
              <a:rPr lang="ko-KR" altLang="en-US" sz="2000" dirty="0" err="1" smtClean="0"/>
              <a:t>힙들을</a:t>
            </a:r>
            <a:r>
              <a:rPr lang="ko-KR" altLang="en-US" sz="2000" dirty="0" smtClean="0"/>
              <a:t> 생성한다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6. </a:t>
            </a:r>
            <a:r>
              <a:rPr lang="ko-KR" altLang="en-US" sz="2000" dirty="0" smtClean="0"/>
              <a:t>후면 버퍼의 크기를 설정한다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/>
              <a:t>8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깊이 </a:t>
            </a:r>
            <a:r>
              <a:rPr lang="ko-KR" altLang="en-US" sz="2000" dirty="0" err="1" smtClean="0"/>
              <a:t>스탠실</a:t>
            </a:r>
            <a:r>
              <a:rPr lang="ko-KR" altLang="en-US" sz="2000" dirty="0" smtClean="0"/>
              <a:t> 버퍼를 생성하고 그와 관련된 곳에 생성한다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9.</a:t>
            </a:r>
            <a:r>
              <a:rPr lang="ko-KR" altLang="en-US" sz="2000" dirty="0" err="1" smtClean="0"/>
              <a:t>뷰포트와</a:t>
            </a:r>
            <a:r>
              <a:rPr lang="ko-KR" altLang="en-US" sz="2000" dirty="0" smtClean="0"/>
              <a:t> 가위 판정용 사각형들을 설정한다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356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장치생성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Device</a:t>
            </a:r>
            <a:r>
              <a:rPr lang="ko-KR" altLang="en-US" dirty="0" smtClean="0"/>
              <a:t>는 디스플레이 어댑터를 나타내는 객체이다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실패하면 </a:t>
            </a:r>
            <a:r>
              <a:rPr lang="en-US" altLang="ko-KR" dirty="0" smtClean="0"/>
              <a:t>WARP</a:t>
            </a:r>
            <a:r>
              <a:rPr lang="ko-KR" altLang="en-US" dirty="0" smtClean="0"/>
              <a:t>함수를 실행한다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35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527</Words>
  <Application>Microsoft Office PowerPoint</Application>
  <PresentationFormat>화면 슬라이드 쇼(4:3)</PresentationFormat>
  <Paragraphs>58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4.2 CPU와 GPU의 상호작용</vt:lpstr>
      <vt:lpstr>PowerPoint 프레젠테이션</vt:lpstr>
      <vt:lpstr>명령 대기열과 명령목록</vt:lpstr>
      <vt:lpstr>CPU/GPU동기화</vt:lpstr>
      <vt:lpstr>자원 상태 전이</vt:lpstr>
      <vt:lpstr>전이 자원 장벽</vt:lpstr>
      <vt:lpstr>4.3 다렉 초기화</vt:lpstr>
      <vt:lpstr>초기화 과정</vt:lpstr>
      <vt:lpstr>장치생성</vt:lpstr>
      <vt:lpstr>울타리</vt:lpstr>
      <vt:lpstr>4X MSAA 품질수준 지원점검</vt:lpstr>
      <vt:lpstr>명령 대기열과 명령 목록생성</vt:lpstr>
      <vt:lpstr>교환 사슬의 서술과 생성 </vt:lpstr>
      <vt:lpstr>서술자 힙 생성</vt:lpstr>
      <vt:lpstr>렌더 대상 뷰 생성</vt:lpstr>
      <vt:lpstr>깊이 스텐실 버퍼와 뷰 생성</vt:lpstr>
      <vt:lpstr>뷰포트 설정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4.2 CPU와 GPU의 상호작용</dc:title>
  <dc:creator>top</dc:creator>
  <cp:lastModifiedBy>top</cp:lastModifiedBy>
  <cp:revision>8</cp:revision>
  <dcterms:created xsi:type="dcterms:W3CDTF">2017-07-22T20:50:28Z</dcterms:created>
  <dcterms:modified xsi:type="dcterms:W3CDTF">2017-07-23T01:20:15Z</dcterms:modified>
</cp:coreProperties>
</file>