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5" r:id="rId7"/>
    <p:sldId id="264" r:id="rId8"/>
    <p:sldId id="266" r:id="rId9"/>
    <p:sldId id="260" r:id="rId10"/>
    <p:sldId id="267" r:id="rId11"/>
    <p:sldId id="261" r:id="rId12"/>
    <p:sldId id="268" r:id="rId13"/>
    <p:sldId id="262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24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EFF7C-2EE6-4879-90E4-22A58E2A1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CE748F-39BD-46B8-8266-3701B33DC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2B584-1C32-436C-9CA8-F4521614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DF75-53C0-4FF2-9943-304790F736F9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092B67-650C-42ED-8C94-44096CA7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69A72-E8DA-4846-815B-02A83118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63FC-D013-49DF-A353-92A663662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68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72145-84E8-4538-9B15-FEEC8CE73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3099F-EC61-4D87-8858-9FB8AEBBA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FEBAE-A980-4B09-899D-EBEAC99F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DF75-53C0-4FF2-9943-304790F736F9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49657-35D4-4962-9D9F-2C91DAAA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1654A8-1F57-4D10-A0DA-0740A52B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63FC-D013-49DF-A353-92A663662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9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D2C2B1-5A15-4AAD-9DC2-D3325E894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D68A7F-F591-434C-A3FA-BBBE9BC2F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20E24-5272-4065-8CF3-B5C51DBF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DF75-53C0-4FF2-9943-304790F736F9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D2CF7-873C-429A-BA75-30EBE8BF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B614C-55CE-4802-B0BD-816F7520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63FC-D013-49DF-A353-92A663662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79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76662-6585-4AD7-9B74-749B0B21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568F7-E55A-441F-A82E-85D2E07EB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7397F6-26C1-4F27-8EBA-A0B6B899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DF75-53C0-4FF2-9943-304790F736F9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4272DD-C965-47B4-A601-361432A46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FD316F-58BB-4414-941D-662CD20D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63FC-D013-49DF-A353-92A663662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9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091F4-1242-41C4-BCA6-0EA833385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A88171-7DB6-4B5D-A424-C2F6463B3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15E3D-CA55-48C0-BD26-60E423DC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DF75-53C0-4FF2-9943-304790F736F9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47C4D-2AD0-43D3-B9C3-811A09DA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CF6D1-B762-4E76-BD67-EE20ED82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63FC-D013-49DF-A353-92A663662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07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DB34E-8DE4-4057-8C63-1FBFA918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DDE1C-A0DF-4B80-8224-3AAA7AD24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5C280B-437C-4A69-A6D7-3735F713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AC9991-CBB8-4E3C-B5CA-A15F470F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DF75-53C0-4FF2-9943-304790F736F9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E37799-005F-42F4-9B7E-98C953EEE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CB76DC-4680-4E64-90A7-1AC5CC59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63FC-D013-49DF-A353-92A663662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70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D246D-E6C2-4F0B-B005-DECF853B4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B830D1-D7D8-400D-87DA-C380E6C74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AC39F8-8707-4C37-9C0E-7BBE34FD7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AF5E8A-EC8A-436E-A170-BED473A42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C078E4-04AE-41D5-AD4F-F251D159A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9DC80B-0403-4F88-ABBE-07F20529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DF75-53C0-4FF2-9943-304790F736F9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3CFCCA-EAFE-4E62-A751-076991A9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98984B-2057-47BD-85DF-C666F04D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63FC-D013-49DF-A353-92A663662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10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79EAA-10E8-4D22-A5AF-74BEBABE9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1C65D4-0DD2-4093-BD36-4114AFB2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DF75-53C0-4FF2-9943-304790F736F9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1B377B-18B8-4B10-AB28-5191B444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22BF02-19A3-4D4E-944C-CE2779BA6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63FC-D013-49DF-A353-92A663662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66502C-D1CB-401E-8E3C-8EDC45F1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DF75-53C0-4FF2-9943-304790F736F9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D77C2B-A27C-43D4-BBC4-C6F08514D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4C2444-3FA2-4D61-A24D-C2C332FC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63FC-D013-49DF-A353-92A663662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06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A3E82-0774-4799-A88B-B1A230C7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7B7D8-AEB0-4947-B18D-329EB47EC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3B8AB5-BB28-4E1E-91AE-DD958C198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A71F19-A293-4139-96A6-52EA59C0B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DF75-53C0-4FF2-9943-304790F736F9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BBCC38-77B0-43A2-AB09-9EAA79C3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5C569C-F933-4BBE-AB50-3CFE73FC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63FC-D013-49DF-A353-92A663662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74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C4109-0819-4EA1-B898-B916BB0D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F30FD2-E9ED-4456-8A94-040A95D13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D8DF94-3189-44F3-84A9-DAA153CD1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EF7E63-D1E9-457D-A533-08574BAF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DF75-53C0-4FF2-9943-304790F736F9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03209-C656-4D72-AEF1-43FB7EB6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E3A9B5-EF52-4B21-9125-7BF5D0F5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63FC-D013-49DF-A353-92A663662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56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907223-65B9-4755-9245-ADF2CB45D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B862E4-BA6C-443B-8E2E-F3276F41E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97C63-08E9-47A7-B3BF-306C6086A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0DF75-53C0-4FF2-9943-304790F736F9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43F39-33A2-4DD6-9AC0-2A27544FD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E053CE-67EA-44CB-9886-80B566F3B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063FC-D013-49DF-A353-92A663662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73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3D456-0A00-46CE-8C5A-8630C3B618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캐릭터 애니메이션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8AC719-342B-47C0-9706-B657F10B9F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DirextX12 </a:t>
            </a:r>
            <a:r>
              <a:rPr lang="ko-KR" altLang="en-US" dirty="0"/>
              <a:t>스터디</a:t>
            </a:r>
            <a:endParaRPr lang="en-US" altLang="ko-KR" dirty="0"/>
          </a:p>
          <a:p>
            <a:r>
              <a:rPr lang="ko-KR" altLang="en-US" dirty="0"/>
              <a:t>김응수</a:t>
            </a:r>
          </a:p>
        </p:txBody>
      </p:sp>
    </p:spTree>
    <p:extLst>
      <p:ext uri="{BB962C8B-B14F-4D97-AF65-F5344CB8AC3E}">
        <p14:creationId xmlns:p14="http://schemas.microsoft.com/office/powerpoint/2010/main" val="1273134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3FE72-2DDA-4851-88F2-5384B845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C33D71-E6C9-4AE2-9490-0A4424A7B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9" descr="Figure11x5y.png">
            <a:extLst>
              <a:ext uri="{FF2B5EF4-FFF2-40B4-BE49-F238E27FC236}">
                <a16:creationId xmlns:a16="http://schemas.microsoft.com/office/drawing/2014/main" id="{099A15E7-CE04-45FC-B9E6-5F591E6FA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018" y="1825625"/>
            <a:ext cx="7385050" cy="334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80198D6-D2B5-4D07-AA56-635FE9883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990" y="3500437"/>
            <a:ext cx="33147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6EBEC26-C2D5-4FDC-A55E-C229689ED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928" y="4496054"/>
            <a:ext cx="279082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8385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B7953-A894-43F5-9853-289B7BC8E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스키닝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EB870-7F41-4CB3-8657-25B8AFB97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골격이 움직임에 따라 피부도 같이 </a:t>
            </a:r>
            <a:r>
              <a:rPr lang="ko-KR" altLang="en-US" dirty="0" err="1"/>
              <a:t>움직일것이다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스키닝은</a:t>
            </a:r>
            <a:r>
              <a:rPr lang="ko-KR" altLang="en-US" dirty="0"/>
              <a:t> 그러한 피부를 어떻게 변형하여 다루는지에 대한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7505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79623-FA90-4E6F-8C77-5352D23B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44557A-E4AE-42EC-B6BB-739BF28D5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E933F4C6-9333-4B5D-8FD8-670E8C623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515" y="1892734"/>
            <a:ext cx="2057400" cy="638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10" descr="Figure11x9y.png">
            <a:extLst>
              <a:ext uri="{FF2B5EF4-FFF2-40B4-BE49-F238E27FC236}">
                <a16:creationId xmlns:a16="http://schemas.microsoft.com/office/drawing/2014/main" id="{A7616A96-546E-41B9-BB9F-2E3D12144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278" y="1165659"/>
            <a:ext cx="6927850" cy="545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8727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6F46E-F45B-4C84-ADA3-017658FA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역기구학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FE6BCE-4154-43BB-B5CC-ACECAA29D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말단위치에서부터 말단 장치의 위치 및 방향을 입력으로 주어 관절의 각도를 계산한다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관절의 상태마다 자유도가 다르다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5" descr="Figure11x3z.png">
            <a:extLst>
              <a:ext uri="{FF2B5EF4-FFF2-40B4-BE49-F238E27FC236}">
                <a16:creationId xmlns:a16="http://schemas.microsoft.com/office/drawing/2014/main" id="{4DB5CE2A-0B3B-4F0B-B9CB-07B4E382D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9216"/>
            <a:ext cx="9144000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906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0D277-95DC-48F6-BD05-705AD92D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D15D2-F3F5-493B-8AED-7C01E496D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8" descr="Figure11x5z.png">
            <a:extLst>
              <a:ext uri="{FF2B5EF4-FFF2-40B4-BE49-F238E27FC236}">
                <a16:creationId xmlns:a16="http://schemas.microsoft.com/office/drawing/2014/main" id="{F822640B-16DB-4FA3-AFD0-E218E1B39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3" y="1690688"/>
            <a:ext cx="6415087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4BDA539-E8F9-4C31-AD6C-E44F13AE9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70" y="2836069"/>
            <a:ext cx="218122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AD258AAD-40F6-4B9B-92B2-5544C97BB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57" y="3363119"/>
            <a:ext cx="1790700" cy="638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840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15FA5-0B83-4543-A039-71E5B132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EE273-3206-4DD9-9CA5-49EE2092E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7" descr="Figure11x2z.png">
            <a:extLst>
              <a:ext uri="{FF2B5EF4-FFF2-40B4-BE49-F238E27FC236}">
                <a16:creationId xmlns:a16="http://schemas.microsoft.com/office/drawing/2014/main" id="{A87D4D33-7939-415A-8221-F0B746B00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0" y="788988"/>
            <a:ext cx="4019550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36AF82D-EABF-4F36-9CA3-9CD62E1FC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8" y="914400"/>
            <a:ext cx="29495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>
                <a:solidFill>
                  <a:srgbClr val="FF0000"/>
                </a:solidFill>
              </a:rPr>
              <a:t>초기자체에서 손끝 </a:t>
            </a:r>
            <a:r>
              <a:rPr lang="en-US" altLang="ko-KR">
                <a:solidFill>
                  <a:srgbClr val="FF0000"/>
                </a:solidFill>
              </a:rPr>
              <a:t>T</a:t>
            </a:r>
            <a:r>
              <a:rPr lang="ko-KR" altLang="en-US">
                <a:solidFill>
                  <a:srgbClr val="FF0000"/>
                </a:solidFill>
              </a:rPr>
              <a:t>가 </a:t>
            </a:r>
            <a:r>
              <a:rPr lang="en-US" altLang="ko-KR">
                <a:solidFill>
                  <a:srgbClr val="FF0000"/>
                </a:solidFill>
              </a:rPr>
              <a:t>G</a:t>
            </a:r>
            <a:r>
              <a:rPr lang="ko-KR" altLang="en-US">
                <a:solidFill>
                  <a:srgbClr val="FF0000"/>
                </a:solidFill>
              </a:rPr>
              <a:t>를 가리키도록 회전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F58ADD-E359-4AF2-83D4-4579A34AE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013" y="2689225"/>
            <a:ext cx="22812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>
                <a:solidFill>
                  <a:srgbClr val="FF0000"/>
                </a:solidFill>
              </a:rPr>
              <a:t>아래팔 회전</a:t>
            </a:r>
          </a:p>
        </p:txBody>
      </p:sp>
      <p:sp>
        <p:nvSpPr>
          <p:cNvPr id="7" name="직사각형 7">
            <a:extLst>
              <a:ext uri="{FF2B5EF4-FFF2-40B4-BE49-F238E27FC236}">
                <a16:creationId xmlns:a16="http://schemas.microsoft.com/office/drawing/2014/main" id="{0E478B7C-0953-4726-8D7F-3CAF08213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" y="798513"/>
            <a:ext cx="276225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>
                <a:solidFill>
                  <a:srgbClr val="FF0000"/>
                </a:solidFill>
              </a:rPr>
              <a:t>관절이 복잡할 때 반복적으로 말단에서 계층을 올라가면서 관절각 조정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8" name="직사각형 8">
            <a:extLst>
              <a:ext uri="{FF2B5EF4-FFF2-40B4-BE49-F238E27FC236}">
                <a16:creationId xmlns:a16="http://schemas.microsoft.com/office/drawing/2014/main" id="{2D970E47-6124-4F78-A2B4-465BE056E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675" y="3659188"/>
            <a:ext cx="22812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>
                <a:solidFill>
                  <a:srgbClr val="FF0000"/>
                </a:solidFill>
              </a:rPr>
              <a:t>위팔 회전</a:t>
            </a:r>
          </a:p>
        </p:txBody>
      </p:sp>
      <p:sp>
        <p:nvSpPr>
          <p:cNvPr id="9" name="직사각형 1">
            <a:extLst>
              <a:ext uri="{FF2B5EF4-FFF2-40B4-BE49-F238E27FC236}">
                <a16:creationId xmlns:a16="http://schemas.microsoft.com/office/drawing/2014/main" id="{E4D79832-2731-42F7-9F44-38B3834CC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5194300"/>
            <a:ext cx="33655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FF0000"/>
                </a:solidFill>
              </a:rPr>
              <a:t>T</a:t>
            </a:r>
            <a:r>
              <a:rPr lang="ko-KR" altLang="en-US">
                <a:solidFill>
                  <a:srgbClr val="FF0000"/>
                </a:solidFill>
              </a:rPr>
              <a:t>가 </a:t>
            </a:r>
            <a:r>
              <a:rPr lang="en-US" altLang="ko-KR">
                <a:solidFill>
                  <a:srgbClr val="FF0000"/>
                </a:solidFill>
              </a:rPr>
              <a:t>G</a:t>
            </a:r>
            <a:r>
              <a:rPr lang="ko-KR" altLang="en-US">
                <a:solidFill>
                  <a:srgbClr val="FF0000"/>
                </a:solidFill>
              </a:rPr>
              <a:t>에 가깝지 않으면 </a:t>
            </a:r>
            <a:endParaRPr lang="en-US" altLang="ko-KR">
              <a:solidFill>
                <a:srgbClr val="FF0000"/>
              </a:solidFill>
            </a:endParaRPr>
          </a:p>
          <a:p>
            <a:pPr eaLnBrk="1" hangingPunct="1"/>
            <a:r>
              <a:rPr lang="ko-KR" altLang="en-US">
                <a:solidFill>
                  <a:srgbClr val="FF0000"/>
                </a:solidFill>
              </a:rPr>
              <a:t>처음부터 반복</a:t>
            </a:r>
          </a:p>
        </p:txBody>
      </p:sp>
    </p:spTree>
    <p:extLst>
      <p:ext uri="{BB962C8B-B14F-4D97-AF65-F5344CB8AC3E}">
        <p14:creationId xmlns:p14="http://schemas.microsoft.com/office/powerpoint/2010/main" val="232807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B761F-D550-4828-9B29-2B7DBD78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키프레임 애니메이션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9B4A53-FC90-44FC-ACF9-6FD150557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애니메이션에서 </a:t>
            </a:r>
            <a:r>
              <a:rPr lang="en-US" altLang="ko-KR" dirty="0"/>
              <a:t>1</a:t>
            </a:r>
            <a:r>
              <a:rPr lang="ko-KR" altLang="en-US" dirty="0"/>
              <a:t>초에 </a:t>
            </a:r>
            <a:r>
              <a:rPr lang="ko-KR" altLang="en-US" dirty="0" err="1"/>
              <a:t>몇회의</a:t>
            </a:r>
            <a:r>
              <a:rPr lang="ko-KR" altLang="en-US" dirty="0"/>
              <a:t> 장면을 보여주는 것을 </a:t>
            </a:r>
            <a:r>
              <a:rPr lang="ko-KR" altLang="en-US" dirty="0" err="1"/>
              <a:t>키프레임이라고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키프레임 중간에 있는 장면들을 중간 프레임이라고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3D</a:t>
            </a:r>
            <a:r>
              <a:rPr lang="ko-KR" altLang="en-US" dirty="0"/>
              <a:t>모델링이 이동하는 간격의 사이의 이동</a:t>
            </a:r>
            <a:r>
              <a:rPr lang="en-US" altLang="ko-KR" dirty="0"/>
              <a:t>,</a:t>
            </a:r>
            <a:r>
              <a:rPr lang="ko-KR" altLang="en-US" dirty="0"/>
              <a:t>회전 정도를 </a:t>
            </a:r>
            <a:r>
              <a:rPr lang="ko-KR" altLang="en-US" dirty="0" err="1"/>
              <a:t>보간하여</a:t>
            </a:r>
            <a:r>
              <a:rPr lang="ko-KR" altLang="en-US" dirty="0"/>
              <a:t> 화면을 채워준다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11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C92C5-95DD-4F4D-B060-C35ADE2FA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BEAA1-D52A-41CF-9563-11F80B940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 descr="Figure11x1x.png">
            <a:extLst>
              <a:ext uri="{FF2B5EF4-FFF2-40B4-BE49-F238E27FC236}">
                <a16:creationId xmlns:a16="http://schemas.microsoft.com/office/drawing/2014/main" id="{14A4E223-D184-4DF2-9596-74DEAEE99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238" y="899872"/>
            <a:ext cx="838200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E57198-D43C-45A4-AC73-E7693BC8E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113" y="666773"/>
            <a:ext cx="4286250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49BAF0-12A0-400C-9E64-AD805B179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238" y="3139396"/>
            <a:ext cx="443547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D305BC-8120-4244-823C-DBB04FBE1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826" y="3040971"/>
            <a:ext cx="45688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F6724A-6C3A-4D85-8AF2-938700E98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313" y="5272996"/>
            <a:ext cx="42814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45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AA875-185B-4528-B042-B10D88DD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쿼터니언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9AB763-62CF-4CA6-9ECD-494DA1132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다음번에 다시</a:t>
            </a:r>
          </a:p>
        </p:txBody>
      </p:sp>
    </p:spTree>
    <p:extLst>
      <p:ext uri="{BB962C8B-B14F-4D97-AF65-F5344CB8AC3E}">
        <p14:creationId xmlns:p14="http://schemas.microsoft.com/office/powerpoint/2010/main" val="87940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17994-2B1E-4139-B5E7-9481A9A42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계층적 모델링과 공간 이전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89C8B-9902-4994-A70F-4423A5AE8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기본적으로 </a:t>
            </a:r>
            <a:r>
              <a:rPr lang="en-US" altLang="ko-KR" dirty="0"/>
              <a:t>3D </a:t>
            </a:r>
            <a:r>
              <a:rPr lang="ko-KR" altLang="en-US" dirty="0"/>
              <a:t>모델링을 만들면 거기에 맞춰서 움직여주는 뼈대를 넣는다</a:t>
            </a:r>
            <a:r>
              <a:rPr lang="en-US" altLang="ko-KR" dirty="0"/>
              <a:t>. (</a:t>
            </a:r>
            <a:r>
              <a:rPr lang="ko-KR" altLang="en-US" dirty="0"/>
              <a:t>드레스 포즈의 모델링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이러한 골격</a:t>
            </a:r>
            <a:r>
              <a:rPr lang="en-US" altLang="ko-KR" dirty="0"/>
              <a:t>(skeleton)</a:t>
            </a:r>
            <a:r>
              <a:rPr lang="ko-KR" altLang="en-US" dirty="0"/>
              <a:t>을 움직이려면 다수의 뼈</a:t>
            </a:r>
            <a:r>
              <a:rPr lang="en-US" altLang="ko-KR" dirty="0"/>
              <a:t>(bone)</a:t>
            </a:r>
            <a:r>
              <a:rPr lang="ko-KR" altLang="en-US" dirty="0"/>
              <a:t>들을 움직인다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대부분의 </a:t>
            </a:r>
            <a:r>
              <a:rPr lang="en-US" altLang="ko-KR" dirty="0"/>
              <a:t>3</a:t>
            </a:r>
            <a:r>
              <a:rPr lang="ko-KR" altLang="en-US" dirty="0"/>
              <a:t>차원 모델링 패키지는 사람에 맞는 골격들을 제공한다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356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0049E-F1EE-47D3-97CA-78B1CAC6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뼈 공간 이전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88FBD6-4C7B-436E-A3D6-72F188D1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뼈들은 계층적으로 구분이 되어있으며 예를 들어 골반에서 척추로 척추에서 쇄골로 쇄골에서 위의 팔 등으로 몸체의 계층으로 구분이 되어있다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손가락을 움직일 때는 어깨는 변화가 없지만 어깨를 움직일 경우에는 손가락의 위치는 이동된다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4196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26002-9FF1-4283-A7AC-53804B01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FE5589-CFB1-4C1F-9C58-9B075B22C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 descr="Figure11x2y.png">
            <a:extLst>
              <a:ext uri="{FF2B5EF4-FFF2-40B4-BE49-F238E27FC236}">
                <a16:creationId xmlns:a16="http://schemas.microsoft.com/office/drawing/2014/main" id="{EBB7DAFD-749E-4E22-815E-848521324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531" y="1293813"/>
            <a:ext cx="5391150" cy="541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 descr="Figure11x9x.png">
            <a:extLst>
              <a:ext uri="{FF2B5EF4-FFF2-40B4-BE49-F238E27FC236}">
                <a16:creationId xmlns:a16="http://schemas.microsoft.com/office/drawing/2014/main" id="{3F1E7BF3-03CB-4733-ABB6-B5CCEBE42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19" y="1338665"/>
            <a:ext cx="7203426" cy="277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0280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EF5DB-E952-4796-81BC-850A6CAF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C841E-5AFC-4C3D-97BA-EC262F2F0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계층적으로 나뉘어진 좌표들을 </a:t>
            </a:r>
            <a:r>
              <a:rPr lang="ko-KR" altLang="en-US" dirty="0" err="1"/>
              <a:t>역변환하면</a:t>
            </a:r>
            <a:r>
              <a:rPr lang="ko-KR" altLang="en-US" dirty="0"/>
              <a:t> 최종적으로 월드 좌표를 </a:t>
            </a:r>
            <a:r>
              <a:rPr lang="ko-KR" altLang="en-US" dirty="0" err="1"/>
              <a:t>구할수있다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32195C31-FAC9-4962-A04D-BDD159981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502" y="3095554"/>
            <a:ext cx="4113444" cy="2037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DCD8DD3-DAB0-450D-960E-21F8B4DF2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829" y="3781426"/>
            <a:ext cx="34385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7C20762C-5778-4476-9361-FA19598DD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54" y="4603751"/>
            <a:ext cx="29718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1B4AE9E4-9760-4279-A1AC-37DA5F0B5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741" y="5443538"/>
            <a:ext cx="50292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9998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65C2D-14DE-445E-87C4-54F6836C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기구학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A4AD41-BE3E-49D7-94AE-1EEFB7CBF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월드 공간으로 변환 하는 역변환에 대해서 보았는데 뼈가 움직이는 것을 표현하려면 뼈의 지역변환을 통해서 정점의 이동을 </a:t>
            </a:r>
            <a:r>
              <a:rPr lang="ko-KR" altLang="en-US" dirty="0" err="1"/>
              <a:t>완료해야한다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이 완료한 정점들을 다시 역변환을 통하여 월드공간으로 변화 시켜야 애니메이션의 정점을 렌더링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205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230</Words>
  <Application>Microsoft Office PowerPoint</Application>
  <PresentationFormat>와이드스크린</PresentationFormat>
  <Paragraphs>40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굴림</vt:lpstr>
      <vt:lpstr>맑은 고딕</vt:lpstr>
      <vt:lpstr>Arial</vt:lpstr>
      <vt:lpstr>Times New Roman</vt:lpstr>
      <vt:lpstr>Office 테마</vt:lpstr>
      <vt:lpstr>캐릭터 애니메이션</vt:lpstr>
      <vt:lpstr>키프레임 애니메이션</vt:lpstr>
      <vt:lpstr>PowerPoint 프레젠테이션</vt:lpstr>
      <vt:lpstr>쿼터니언</vt:lpstr>
      <vt:lpstr>계층적 모델링과 공간 이전</vt:lpstr>
      <vt:lpstr>뼈 공간 이전</vt:lpstr>
      <vt:lpstr>PowerPoint 프레젠테이션</vt:lpstr>
      <vt:lpstr>PowerPoint 프레젠테이션</vt:lpstr>
      <vt:lpstr>기구학</vt:lpstr>
      <vt:lpstr>PowerPoint 프레젠테이션</vt:lpstr>
      <vt:lpstr>스키닝</vt:lpstr>
      <vt:lpstr>PowerPoint 프레젠테이션</vt:lpstr>
      <vt:lpstr>역기구학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eung su</dc:creator>
  <cp:lastModifiedBy>eung su</cp:lastModifiedBy>
  <cp:revision>17</cp:revision>
  <dcterms:created xsi:type="dcterms:W3CDTF">2018-03-17T16:53:37Z</dcterms:created>
  <dcterms:modified xsi:type="dcterms:W3CDTF">2018-03-18T05:50:27Z</dcterms:modified>
</cp:coreProperties>
</file>