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EDFC0-CCEF-4C7B-BEAB-6BFD2B6E7E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5FCC3B-47CE-4FEA-86B8-EA1493B3D65F}">
      <dgm:prSet phldrT="[텍스트]"/>
      <dgm:spPr/>
      <dgm:t>
        <a:bodyPr/>
        <a:lstStyle/>
        <a:p>
          <a:pPr latinLnBrk="1"/>
          <a:r>
            <a:rPr lang="en-US" altLang="ko-KR" dirty="0" smtClean="0"/>
            <a:t>Modeling</a:t>
          </a:r>
          <a:endParaRPr lang="ko-KR" altLang="en-US" dirty="0"/>
        </a:p>
      </dgm:t>
    </dgm:pt>
    <dgm:pt modelId="{AB142127-16BD-4E01-91A5-665621FF5FE2}" type="parTrans" cxnId="{8B96F61A-BC78-4A53-93B0-F2F6033B4766}">
      <dgm:prSet/>
      <dgm:spPr/>
      <dgm:t>
        <a:bodyPr/>
        <a:lstStyle/>
        <a:p>
          <a:pPr latinLnBrk="1"/>
          <a:endParaRPr lang="ko-KR" altLang="en-US"/>
        </a:p>
      </dgm:t>
    </dgm:pt>
    <dgm:pt modelId="{AC7A971F-5DF9-4537-8374-801C84F4652A}" type="sibTrans" cxnId="{8B96F61A-BC78-4A53-93B0-F2F6033B4766}">
      <dgm:prSet/>
      <dgm:spPr/>
      <dgm:t>
        <a:bodyPr/>
        <a:lstStyle/>
        <a:p>
          <a:pPr latinLnBrk="1"/>
          <a:endParaRPr lang="ko-KR" altLang="en-US"/>
        </a:p>
      </dgm:t>
    </dgm:pt>
    <dgm:pt modelId="{86167E69-1623-4049-925E-C478A46FFB30}">
      <dgm:prSet phldrT="[텍스트]"/>
      <dgm:spPr/>
      <dgm:t>
        <a:bodyPr/>
        <a:lstStyle/>
        <a:p>
          <a:pPr latinLnBrk="1"/>
          <a:r>
            <a:rPr lang="en-US" altLang="ko-KR" dirty="0" smtClean="0"/>
            <a:t>Rigging</a:t>
          </a:r>
          <a:endParaRPr lang="ko-KR" altLang="en-US" dirty="0"/>
        </a:p>
      </dgm:t>
    </dgm:pt>
    <dgm:pt modelId="{737E10CA-526F-4E7F-B35E-3013757301C5}" type="parTrans" cxnId="{0AAD832E-CD44-4141-90FB-B98A96494A0B}">
      <dgm:prSet/>
      <dgm:spPr/>
      <dgm:t>
        <a:bodyPr/>
        <a:lstStyle/>
        <a:p>
          <a:pPr latinLnBrk="1"/>
          <a:endParaRPr lang="ko-KR" altLang="en-US"/>
        </a:p>
      </dgm:t>
    </dgm:pt>
    <dgm:pt modelId="{17D5A739-2EE7-4773-999F-CEAC70DE083C}" type="sibTrans" cxnId="{0AAD832E-CD44-4141-90FB-B98A96494A0B}">
      <dgm:prSet/>
      <dgm:spPr/>
      <dgm:t>
        <a:bodyPr/>
        <a:lstStyle/>
        <a:p>
          <a:pPr latinLnBrk="1"/>
          <a:endParaRPr lang="ko-KR" altLang="en-US"/>
        </a:p>
      </dgm:t>
    </dgm:pt>
    <dgm:pt modelId="{24D117C9-40C2-428F-B08A-82B3D2027F3E}">
      <dgm:prSet phldrT="[텍스트]"/>
      <dgm:spPr/>
      <dgm:t>
        <a:bodyPr/>
        <a:lstStyle/>
        <a:p>
          <a:pPr latinLnBrk="1"/>
          <a:r>
            <a:rPr lang="en-US" altLang="ko-KR" dirty="0" smtClean="0"/>
            <a:t>Animation</a:t>
          </a:r>
          <a:endParaRPr lang="ko-KR" altLang="en-US" dirty="0"/>
        </a:p>
      </dgm:t>
    </dgm:pt>
    <dgm:pt modelId="{477ECD47-6E9C-4FCA-A7EA-D9D42D205DFF}" type="parTrans" cxnId="{7377F017-5DB1-4D7C-A81F-79F0AACA28B0}">
      <dgm:prSet/>
      <dgm:spPr/>
      <dgm:t>
        <a:bodyPr/>
        <a:lstStyle/>
        <a:p>
          <a:pPr latinLnBrk="1"/>
          <a:endParaRPr lang="ko-KR" altLang="en-US"/>
        </a:p>
      </dgm:t>
    </dgm:pt>
    <dgm:pt modelId="{B5C5734D-79D2-43F0-8451-8C7731ED1AB4}" type="sibTrans" cxnId="{7377F017-5DB1-4D7C-A81F-79F0AACA28B0}">
      <dgm:prSet/>
      <dgm:spPr/>
      <dgm:t>
        <a:bodyPr/>
        <a:lstStyle/>
        <a:p>
          <a:pPr latinLnBrk="1"/>
          <a:endParaRPr lang="ko-KR" altLang="en-US"/>
        </a:p>
      </dgm:t>
    </dgm:pt>
    <dgm:pt modelId="{8BE8FFDA-C411-45AA-905A-9A4086BE6AE7}">
      <dgm:prSet phldrT="[텍스트]"/>
      <dgm:spPr/>
      <dgm:t>
        <a:bodyPr/>
        <a:lstStyle/>
        <a:p>
          <a:pPr latinLnBrk="1"/>
          <a:r>
            <a:rPr lang="en-US" altLang="ko-KR" dirty="0" smtClean="0"/>
            <a:t>Rendering</a:t>
          </a:r>
          <a:endParaRPr lang="ko-KR" altLang="en-US" dirty="0"/>
        </a:p>
      </dgm:t>
    </dgm:pt>
    <dgm:pt modelId="{5FEB7D9F-522C-4416-9B73-1800984C49B3}" type="parTrans" cxnId="{36FBAC23-F022-476F-A17E-00DDE554A5DC}">
      <dgm:prSet/>
      <dgm:spPr/>
      <dgm:t>
        <a:bodyPr/>
        <a:lstStyle/>
        <a:p>
          <a:pPr latinLnBrk="1"/>
          <a:endParaRPr lang="ko-KR" altLang="en-US"/>
        </a:p>
      </dgm:t>
    </dgm:pt>
    <dgm:pt modelId="{0AA39C6C-1D0E-442D-90F8-689D5CD99C12}" type="sibTrans" cxnId="{36FBAC23-F022-476F-A17E-00DDE554A5DC}">
      <dgm:prSet/>
      <dgm:spPr/>
      <dgm:t>
        <a:bodyPr/>
        <a:lstStyle/>
        <a:p>
          <a:pPr latinLnBrk="1"/>
          <a:endParaRPr lang="ko-KR" altLang="en-US"/>
        </a:p>
      </dgm:t>
    </dgm:pt>
    <dgm:pt modelId="{4DC38E8D-7861-4250-B9CB-D6B8650F27A9}">
      <dgm:prSet phldrT="[텍스트]"/>
      <dgm:spPr/>
      <dgm:t>
        <a:bodyPr/>
        <a:lstStyle/>
        <a:p>
          <a:pPr latinLnBrk="1"/>
          <a:r>
            <a:rPr lang="en-US" altLang="ko-KR" dirty="0" smtClean="0"/>
            <a:t>Post Processing</a:t>
          </a:r>
          <a:endParaRPr lang="ko-KR" altLang="en-US" dirty="0"/>
        </a:p>
      </dgm:t>
    </dgm:pt>
    <dgm:pt modelId="{173567C5-3B1F-47B6-A899-C4716D4A3EE3}" type="parTrans" cxnId="{55C143F7-ABC0-4524-B38E-501C5F20AA5A}">
      <dgm:prSet/>
      <dgm:spPr/>
      <dgm:t>
        <a:bodyPr/>
        <a:lstStyle/>
        <a:p>
          <a:pPr latinLnBrk="1"/>
          <a:endParaRPr lang="ko-KR" altLang="en-US"/>
        </a:p>
      </dgm:t>
    </dgm:pt>
    <dgm:pt modelId="{DE135F49-57C5-4C42-9885-2D8A5878D640}" type="sibTrans" cxnId="{55C143F7-ABC0-4524-B38E-501C5F20AA5A}">
      <dgm:prSet/>
      <dgm:spPr/>
      <dgm:t>
        <a:bodyPr/>
        <a:lstStyle/>
        <a:p>
          <a:pPr latinLnBrk="1"/>
          <a:endParaRPr lang="ko-KR" altLang="en-US"/>
        </a:p>
      </dgm:t>
    </dgm:pt>
    <dgm:pt modelId="{85D3D9A1-0466-4D37-90A9-F1C28522AEED}" type="pres">
      <dgm:prSet presAssocID="{485EDFC0-CCEF-4C7B-BEAB-6BFD2B6E7E26}" presName="Name0" presStyleCnt="0">
        <dgm:presLayoutVars>
          <dgm:dir/>
          <dgm:resizeHandles val="exact"/>
        </dgm:presLayoutVars>
      </dgm:prSet>
      <dgm:spPr/>
    </dgm:pt>
    <dgm:pt modelId="{B801FED2-A857-4496-8D75-D6AFEEF45F0A}" type="pres">
      <dgm:prSet presAssocID="{A65FCC3B-47CE-4FEA-86B8-EA1493B3D6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7B6D9C-C14C-470A-B366-19594DDDBAC2}" type="pres">
      <dgm:prSet presAssocID="{AC7A971F-5DF9-4537-8374-801C84F4652A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D4D303A-CA31-493F-95C6-4DCC91276803}" type="pres">
      <dgm:prSet presAssocID="{AC7A971F-5DF9-4537-8374-801C84F4652A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2EBFCE4-C0E0-4C5F-8B8C-357ABB7C4BF1}" type="pres">
      <dgm:prSet presAssocID="{86167E69-1623-4049-925E-C478A46FFB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652B9-1A79-44CD-B817-4204D6EFA6BE}" type="pres">
      <dgm:prSet presAssocID="{17D5A739-2EE7-4773-999F-CEAC70DE083C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7AAF91A-49D9-4D3D-B72F-43925913DDA8}" type="pres">
      <dgm:prSet presAssocID="{17D5A739-2EE7-4773-999F-CEAC70DE083C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5E8424D-863D-48DA-BD62-C8FCE77FA41E}" type="pres">
      <dgm:prSet presAssocID="{24D117C9-40C2-428F-B08A-82B3D2027F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36B526-2402-4BF5-91C5-256C3E9D628E}" type="pres">
      <dgm:prSet presAssocID="{B5C5734D-79D2-43F0-8451-8C7731ED1AB4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6205E4-A335-4F70-9112-C0567D777DF9}" type="pres">
      <dgm:prSet presAssocID="{B5C5734D-79D2-43F0-8451-8C7731ED1AB4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F4557E-F861-44E4-B1C5-9AE37B9E2E7B}" type="pres">
      <dgm:prSet presAssocID="{8BE8FFDA-C411-45AA-905A-9A4086BE6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637477-D222-4282-9418-B2173DCE6B80}" type="pres">
      <dgm:prSet presAssocID="{0AA39C6C-1D0E-442D-90F8-689D5CD99C1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3AC3AF8-BB53-435F-9272-CCAAC3FE5A17}" type="pres">
      <dgm:prSet presAssocID="{0AA39C6C-1D0E-442D-90F8-689D5CD99C1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F50112-7BB2-434E-9490-CD5F15628141}" type="pres">
      <dgm:prSet presAssocID="{4DC38E8D-7861-4250-B9CB-D6B8650F27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39FD6B-8B2D-44B7-8EF8-99260139B6D9}" type="presOf" srcId="{17D5A739-2EE7-4773-999F-CEAC70DE083C}" destId="{A7AAF91A-49D9-4D3D-B72F-43925913DDA8}" srcOrd="1" destOrd="0" presId="urn:microsoft.com/office/officeart/2005/8/layout/process1"/>
    <dgm:cxn modelId="{14727646-ADF1-4766-9448-DD55DC12C212}" type="presOf" srcId="{B5C5734D-79D2-43F0-8451-8C7731ED1AB4}" destId="{5D6205E4-A335-4F70-9112-C0567D777DF9}" srcOrd="1" destOrd="0" presId="urn:microsoft.com/office/officeart/2005/8/layout/process1"/>
    <dgm:cxn modelId="{7377F017-5DB1-4D7C-A81F-79F0AACA28B0}" srcId="{485EDFC0-CCEF-4C7B-BEAB-6BFD2B6E7E26}" destId="{24D117C9-40C2-428F-B08A-82B3D2027F3E}" srcOrd="2" destOrd="0" parTransId="{477ECD47-6E9C-4FCA-A7EA-D9D42D205DFF}" sibTransId="{B5C5734D-79D2-43F0-8451-8C7731ED1AB4}"/>
    <dgm:cxn modelId="{F1D1BCE0-D60A-4374-80FC-B49EBEF94917}" type="presOf" srcId="{B5C5734D-79D2-43F0-8451-8C7731ED1AB4}" destId="{2736B526-2402-4BF5-91C5-256C3E9D628E}" srcOrd="0" destOrd="0" presId="urn:microsoft.com/office/officeart/2005/8/layout/process1"/>
    <dgm:cxn modelId="{36FBAC23-F022-476F-A17E-00DDE554A5DC}" srcId="{485EDFC0-CCEF-4C7B-BEAB-6BFD2B6E7E26}" destId="{8BE8FFDA-C411-45AA-905A-9A4086BE6AE7}" srcOrd="3" destOrd="0" parTransId="{5FEB7D9F-522C-4416-9B73-1800984C49B3}" sibTransId="{0AA39C6C-1D0E-442D-90F8-689D5CD99C12}"/>
    <dgm:cxn modelId="{0AAD832E-CD44-4141-90FB-B98A96494A0B}" srcId="{485EDFC0-CCEF-4C7B-BEAB-6BFD2B6E7E26}" destId="{86167E69-1623-4049-925E-C478A46FFB30}" srcOrd="1" destOrd="0" parTransId="{737E10CA-526F-4E7F-B35E-3013757301C5}" sibTransId="{17D5A739-2EE7-4773-999F-CEAC70DE083C}"/>
    <dgm:cxn modelId="{8B96F61A-BC78-4A53-93B0-F2F6033B4766}" srcId="{485EDFC0-CCEF-4C7B-BEAB-6BFD2B6E7E26}" destId="{A65FCC3B-47CE-4FEA-86B8-EA1493B3D65F}" srcOrd="0" destOrd="0" parTransId="{AB142127-16BD-4E01-91A5-665621FF5FE2}" sibTransId="{AC7A971F-5DF9-4537-8374-801C84F4652A}"/>
    <dgm:cxn modelId="{6053D261-4026-4140-A741-DFC959D06C7E}" type="presOf" srcId="{0AA39C6C-1D0E-442D-90F8-689D5CD99C12}" destId="{AC637477-D222-4282-9418-B2173DCE6B80}" srcOrd="0" destOrd="0" presId="urn:microsoft.com/office/officeart/2005/8/layout/process1"/>
    <dgm:cxn modelId="{2ACEA21A-7B81-42A1-A38E-BEF127E38FB1}" type="presOf" srcId="{17D5A739-2EE7-4773-999F-CEAC70DE083C}" destId="{2F5652B9-1A79-44CD-B817-4204D6EFA6BE}" srcOrd="0" destOrd="0" presId="urn:microsoft.com/office/officeart/2005/8/layout/process1"/>
    <dgm:cxn modelId="{2DC7583C-2DB2-4829-BE0C-D9B983E20ED6}" type="presOf" srcId="{485EDFC0-CCEF-4C7B-BEAB-6BFD2B6E7E26}" destId="{85D3D9A1-0466-4D37-90A9-F1C28522AEED}" srcOrd="0" destOrd="0" presId="urn:microsoft.com/office/officeart/2005/8/layout/process1"/>
    <dgm:cxn modelId="{05DC7AF1-4565-40A4-902F-2D994846F530}" type="presOf" srcId="{AC7A971F-5DF9-4537-8374-801C84F4652A}" destId="{FA7B6D9C-C14C-470A-B366-19594DDDBAC2}" srcOrd="0" destOrd="0" presId="urn:microsoft.com/office/officeart/2005/8/layout/process1"/>
    <dgm:cxn modelId="{037F7372-4998-4485-9685-F8739A1A74EE}" type="presOf" srcId="{AC7A971F-5DF9-4537-8374-801C84F4652A}" destId="{7D4D303A-CA31-493F-95C6-4DCC91276803}" srcOrd="1" destOrd="0" presId="urn:microsoft.com/office/officeart/2005/8/layout/process1"/>
    <dgm:cxn modelId="{06373433-A088-4C5B-918B-2B6C70F7275E}" type="presOf" srcId="{4DC38E8D-7861-4250-B9CB-D6B8650F27A9}" destId="{D8F50112-7BB2-434E-9490-CD5F15628141}" srcOrd="0" destOrd="0" presId="urn:microsoft.com/office/officeart/2005/8/layout/process1"/>
    <dgm:cxn modelId="{55C143F7-ABC0-4524-B38E-501C5F20AA5A}" srcId="{485EDFC0-CCEF-4C7B-BEAB-6BFD2B6E7E26}" destId="{4DC38E8D-7861-4250-B9CB-D6B8650F27A9}" srcOrd="4" destOrd="0" parTransId="{173567C5-3B1F-47B6-A899-C4716D4A3EE3}" sibTransId="{DE135F49-57C5-4C42-9885-2D8A5878D640}"/>
    <dgm:cxn modelId="{B1E0529E-E539-44B7-AFCD-267C93F9F940}" type="presOf" srcId="{8BE8FFDA-C411-45AA-905A-9A4086BE6AE7}" destId="{38F4557E-F861-44E4-B1C5-9AE37B9E2E7B}" srcOrd="0" destOrd="0" presId="urn:microsoft.com/office/officeart/2005/8/layout/process1"/>
    <dgm:cxn modelId="{FCDF37EF-5943-4235-A82F-132412AB3984}" type="presOf" srcId="{24D117C9-40C2-428F-B08A-82B3D2027F3E}" destId="{F5E8424D-863D-48DA-BD62-C8FCE77FA41E}" srcOrd="0" destOrd="0" presId="urn:microsoft.com/office/officeart/2005/8/layout/process1"/>
    <dgm:cxn modelId="{1BACE79D-9CEF-4B62-A835-32A36FC4ABF5}" type="presOf" srcId="{86167E69-1623-4049-925E-C478A46FFB30}" destId="{82EBFCE4-C0E0-4C5F-8B8C-357ABB7C4BF1}" srcOrd="0" destOrd="0" presId="urn:microsoft.com/office/officeart/2005/8/layout/process1"/>
    <dgm:cxn modelId="{3241B7C9-6332-43C2-B616-861203FF2668}" type="presOf" srcId="{A65FCC3B-47CE-4FEA-86B8-EA1493B3D65F}" destId="{B801FED2-A857-4496-8D75-D6AFEEF45F0A}" srcOrd="0" destOrd="0" presId="urn:microsoft.com/office/officeart/2005/8/layout/process1"/>
    <dgm:cxn modelId="{E576571C-C964-4088-A100-3BD7D696E4DC}" type="presOf" srcId="{0AA39C6C-1D0E-442D-90F8-689D5CD99C12}" destId="{23AC3AF8-BB53-435F-9272-CCAAC3FE5A17}" srcOrd="1" destOrd="0" presId="urn:microsoft.com/office/officeart/2005/8/layout/process1"/>
    <dgm:cxn modelId="{46809A8A-ED53-4392-80F3-7453E8D50ED6}" type="presParOf" srcId="{85D3D9A1-0466-4D37-90A9-F1C28522AEED}" destId="{B801FED2-A857-4496-8D75-D6AFEEF45F0A}" srcOrd="0" destOrd="0" presId="urn:microsoft.com/office/officeart/2005/8/layout/process1"/>
    <dgm:cxn modelId="{493E05EE-8AC8-491C-BBF2-873FA9758AD2}" type="presParOf" srcId="{85D3D9A1-0466-4D37-90A9-F1C28522AEED}" destId="{FA7B6D9C-C14C-470A-B366-19594DDDBAC2}" srcOrd="1" destOrd="0" presId="urn:microsoft.com/office/officeart/2005/8/layout/process1"/>
    <dgm:cxn modelId="{A0676654-B26C-4E4E-9F70-554BAE914A63}" type="presParOf" srcId="{FA7B6D9C-C14C-470A-B366-19594DDDBAC2}" destId="{7D4D303A-CA31-493F-95C6-4DCC91276803}" srcOrd="0" destOrd="0" presId="urn:microsoft.com/office/officeart/2005/8/layout/process1"/>
    <dgm:cxn modelId="{81FADF99-3B3F-49F0-8C6B-D6F5DE81B548}" type="presParOf" srcId="{85D3D9A1-0466-4D37-90A9-F1C28522AEED}" destId="{82EBFCE4-C0E0-4C5F-8B8C-357ABB7C4BF1}" srcOrd="2" destOrd="0" presId="urn:microsoft.com/office/officeart/2005/8/layout/process1"/>
    <dgm:cxn modelId="{6CFC6EC5-819F-4935-B758-D98B34B1781A}" type="presParOf" srcId="{85D3D9A1-0466-4D37-90A9-F1C28522AEED}" destId="{2F5652B9-1A79-44CD-B817-4204D6EFA6BE}" srcOrd="3" destOrd="0" presId="urn:microsoft.com/office/officeart/2005/8/layout/process1"/>
    <dgm:cxn modelId="{4382C0E4-BE70-4674-945A-3A312AA74078}" type="presParOf" srcId="{2F5652B9-1A79-44CD-B817-4204D6EFA6BE}" destId="{A7AAF91A-49D9-4D3D-B72F-43925913DDA8}" srcOrd="0" destOrd="0" presId="urn:microsoft.com/office/officeart/2005/8/layout/process1"/>
    <dgm:cxn modelId="{E55A952E-49E2-470B-B9AB-514CAB9B0B2F}" type="presParOf" srcId="{85D3D9A1-0466-4D37-90A9-F1C28522AEED}" destId="{F5E8424D-863D-48DA-BD62-C8FCE77FA41E}" srcOrd="4" destOrd="0" presId="urn:microsoft.com/office/officeart/2005/8/layout/process1"/>
    <dgm:cxn modelId="{84EC4E5E-B5E2-460D-96AE-FC280784C0FA}" type="presParOf" srcId="{85D3D9A1-0466-4D37-90A9-F1C28522AEED}" destId="{2736B526-2402-4BF5-91C5-256C3E9D628E}" srcOrd="5" destOrd="0" presId="urn:microsoft.com/office/officeart/2005/8/layout/process1"/>
    <dgm:cxn modelId="{4A45E17C-AA06-40B6-B1FE-625D151FFEE6}" type="presParOf" srcId="{2736B526-2402-4BF5-91C5-256C3E9D628E}" destId="{5D6205E4-A335-4F70-9112-C0567D777DF9}" srcOrd="0" destOrd="0" presId="urn:microsoft.com/office/officeart/2005/8/layout/process1"/>
    <dgm:cxn modelId="{1C5AA426-992F-4577-9CB7-9FB10F247E64}" type="presParOf" srcId="{85D3D9A1-0466-4D37-90A9-F1C28522AEED}" destId="{38F4557E-F861-44E4-B1C5-9AE37B9E2E7B}" srcOrd="6" destOrd="0" presId="urn:microsoft.com/office/officeart/2005/8/layout/process1"/>
    <dgm:cxn modelId="{0EF9BF3A-5C56-4C9E-A6E6-0BEED436F4CB}" type="presParOf" srcId="{85D3D9A1-0466-4D37-90A9-F1C28522AEED}" destId="{AC637477-D222-4282-9418-B2173DCE6B80}" srcOrd="7" destOrd="0" presId="urn:microsoft.com/office/officeart/2005/8/layout/process1"/>
    <dgm:cxn modelId="{E6FE489D-1CE6-4019-95A7-4255829F34BC}" type="presParOf" srcId="{AC637477-D222-4282-9418-B2173DCE6B80}" destId="{23AC3AF8-BB53-435F-9272-CCAAC3FE5A17}" srcOrd="0" destOrd="0" presId="urn:microsoft.com/office/officeart/2005/8/layout/process1"/>
    <dgm:cxn modelId="{9666D283-D8E7-43AC-98B7-E177FC6A2E26}" type="presParOf" srcId="{85D3D9A1-0466-4D37-90A9-F1C28522AEED}" destId="{D8F50112-7BB2-434E-9490-CD5F1562814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EDFC0-CCEF-4C7B-BEAB-6BFD2B6E7E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5FCC3B-47CE-4FEA-86B8-EA1493B3D65F}">
      <dgm:prSet phldrT="[텍스트]"/>
      <dgm:spPr/>
      <dgm:t>
        <a:bodyPr/>
        <a:lstStyle/>
        <a:p>
          <a:pPr latinLnBrk="1"/>
          <a:r>
            <a:rPr lang="en-US" altLang="ko-KR" dirty="0" smtClean="0"/>
            <a:t>Modeling</a:t>
          </a:r>
          <a:endParaRPr lang="ko-KR" altLang="en-US" dirty="0"/>
        </a:p>
      </dgm:t>
    </dgm:pt>
    <dgm:pt modelId="{AB142127-16BD-4E01-91A5-665621FF5FE2}" type="parTrans" cxnId="{8B96F61A-BC78-4A53-93B0-F2F6033B4766}">
      <dgm:prSet/>
      <dgm:spPr/>
      <dgm:t>
        <a:bodyPr/>
        <a:lstStyle/>
        <a:p>
          <a:pPr latinLnBrk="1"/>
          <a:endParaRPr lang="ko-KR" altLang="en-US"/>
        </a:p>
      </dgm:t>
    </dgm:pt>
    <dgm:pt modelId="{AC7A971F-5DF9-4537-8374-801C84F4652A}" type="sibTrans" cxnId="{8B96F61A-BC78-4A53-93B0-F2F6033B4766}">
      <dgm:prSet/>
      <dgm:spPr/>
      <dgm:t>
        <a:bodyPr/>
        <a:lstStyle/>
        <a:p>
          <a:pPr latinLnBrk="1"/>
          <a:endParaRPr lang="ko-KR" altLang="en-US"/>
        </a:p>
      </dgm:t>
    </dgm:pt>
    <dgm:pt modelId="{86167E69-1623-4049-925E-C478A46FFB30}">
      <dgm:prSet phldrT="[텍스트]"/>
      <dgm:spPr/>
      <dgm:t>
        <a:bodyPr/>
        <a:lstStyle/>
        <a:p>
          <a:pPr latinLnBrk="1"/>
          <a:r>
            <a:rPr lang="en-US" altLang="ko-KR" dirty="0" smtClean="0"/>
            <a:t>Rigging</a:t>
          </a:r>
          <a:endParaRPr lang="ko-KR" altLang="en-US" dirty="0"/>
        </a:p>
      </dgm:t>
    </dgm:pt>
    <dgm:pt modelId="{737E10CA-526F-4E7F-B35E-3013757301C5}" type="parTrans" cxnId="{0AAD832E-CD44-4141-90FB-B98A96494A0B}">
      <dgm:prSet/>
      <dgm:spPr/>
      <dgm:t>
        <a:bodyPr/>
        <a:lstStyle/>
        <a:p>
          <a:pPr latinLnBrk="1"/>
          <a:endParaRPr lang="ko-KR" altLang="en-US"/>
        </a:p>
      </dgm:t>
    </dgm:pt>
    <dgm:pt modelId="{17D5A739-2EE7-4773-999F-CEAC70DE083C}" type="sibTrans" cxnId="{0AAD832E-CD44-4141-90FB-B98A96494A0B}">
      <dgm:prSet/>
      <dgm:spPr/>
      <dgm:t>
        <a:bodyPr/>
        <a:lstStyle/>
        <a:p>
          <a:pPr latinLnBrk="1"/>
          <a:endParaRPr lang="ko-KR" altLang="en-US"/>
        </a:p>
      </dgm:t>
    </dgm:pt>
    <dgm:pt modelId="{24D117C9-40C2-428F-B08A-82B3D2027F3E}">
      <dgm:prSet phldrT="[텍스트]"/>
      <dgm:spPr/>
      <dgm:t>
        <a:bodyPr/>
        <a:lstStyle/>
        <a:p>
          <a:pPr latinLnBrk="1"/>
          <a:r>
            <a:rPr lang="en-US" altLang="ko-KR" dirty="0" smtClean="0"/>
            <a:t>Animation</a:t>
          </a:r>
          <a:endParaRPr lang="ko-KR" altLang="en-US" dirty="0"/>
        </a:p>
      </dgm:t>
    </dgm:pt>
    <dgm:pt modelId="{477ECD47-6E9C-4FCA-A7EA-D9D42D205DFF}" type="parTrans" cxnId="{7377F017-5DB1-4D7C-A81F-79F0AACA28B0}">
      <dgm:prSet/>
      <dgm:spPr/>
      <dgm:t>
        <a:bodyPr/>
        <a:lstStyle/>
        <a:p>
          <a:pPr latinLnBrk="1"/>
          <a:endParaRPr lang="ko-KR" altLang="en-US"/>
        </a:p>
      </dgm:t>
    </dgm:pt>
    <dgm:pt modelId="{B5C5734D-79D2-43F0-8451-8C7731ED1AB4}" type="sibTrans" cxnId="{7377F017-5DB1-4D7C-A81F-79F0AACA28B0}">
      <dgm:prSet/>
      <dgm:spPr/>
      <dgm:t>
        <a:bodyPr/>
        <a:lstStyle/>
        <a:p>
          <a:pPr latinLnBrk="1"/>
          <a:endParaRPr lang="ko-KR" altLang="en-US"/>
        </a:p>
      </dgm:t>
    </dgm:pt>
    <dgm:pt modelId="{8BE8FFDA-C411-45AA-905A-9A4086BE6AE7}">
      <dgm:prSet phldrT="[텍스트]"/>
      <dgm:spPr/>
      <dgm:t>
        <a:bodyPr/>
        <a:lstStyle/>
        <a:p>
          <a:pPr latinLnBrk="1"/>
          <a:r>
            <a:rPr lang="en-US" altLang="ko-KR" dirty="0" smtClean="0"/>
            <a:t>Rendering</a:t>
          </a:r>
          <a:endParaRPr lang="ko-KR" altLang="en-US" dirty="0"/>
        </a:p>
      </dgm:t>
    </dgm:pt>
    <dgm:pt modelId="{5FEB7D9F-522C-4416-9B73-1800984C49B3}" type="parTrans" cxnId="{36FBAC23-F022-476F-A17E-00DDE554A5DC}">
      <dgm:prSet/>
      <dgm:spPr/>
      <dgm:t>
        <a:bodyPr/>
        <a:lstStyle/>
        <a:p>
          <a:pPr latinLnBrk="1"/>
          <a:endParaRPr lang="ko-KR" altLang="en-US"/>
        </a:p>
      </dgm:t>
    </dgm:pt>
    <dgm:pt modelId="{0AA39C6C-1D0E-442D-90F8-689D5CD99C12}" type="sibTrans" cxnId="{36FBAC23-F022-476F-A17E-00DDE554A5DC}">
      <dgm:prSet/>
      <dgm:spPr/>
      <dgm:t>
        <a:bodyPr/>
        <a:lstStyle/>
        <a:p>
          <a:pPr latinLnBrk="1"/>
          <a:endParaRPr lang="ko-KR" altLang="en-US"/>
        </a:p>
      </dgm:t>
    </dgm:pt>
    <dgm:pt modelId="{4DC38E8D-7861-4250-B9CB-D6B8650F27A9}">
      <dgm:prSet phldrT="[텍스트]"/>
      <dgm:spPr/>
      <dgm:t>
        <a:bodyPr/>
        <a:lstStyle/>
        <a:p>
          <a:pPr latinLnBrk="1"/>
          <a:r>
            <a:rPr lang="en-US" altLang="ko-KR" dirty="0" smtClean="0"/>
            <a:t>Post Processing</a:t>
          </a:r>
          <a:endParaRPr lang="ko-KR" altLang="en-US" dirty="0"/>
        </a:p>
      </dgm:t>
    </dgm:pt>
    <dgm:pt modelId="{173567C5-3B1F-47B6-A899-C4716D4A3EE3}" type="parTrans" cxnId="{55C143F7-ABC0-4524-B38E-501C5F20AA5A}">
      <dgm:prSet/>
      <dgm:spPr/>
      <dgm:t>
        <a:bodyPr/>
        <a:lstStyle/>
        <a:p>
          <a:pPr latinLnBrk="1"/>
          <a:endParaRPr lang="ko-KR" altLang="en-US"/>
        </a:p>
      </dgm:t>
    </dgm:pt>
    <dgm:pt modelId="{DE135F49-57C5-4C42-9885-2D8A5878D640}" type="sibTrans" cxnId="{55C143F7-ABC0-4524-B38E-501C5F20AA5A}">
      <dgm:prSet/>
      <dgm:spPr/>
      <dgm:t>
        <a:bodyPr/>
        <a:lstStyle/>
        <a:p>
          <a:pPr latinLnBrk="1"/>
          <a:endParaRPr lang="ko-KR" altLang="en-US"/>
        </a:p>
      </dgm:t>
    </dgm:pt>
    <dgm:pt modelId="{85D3D9A1-0466-4D37-90A9-F1C28522AEED}" type="pres">
      <dgm:prSet presAssocID="{485EDFC0-CCEF-4C7B-BEAB-6BFD2B6E7E26}" presName="Name0" presStyleCnt="0">
        <dgm:presLayoutVars>
          <dgm:dir/>
          <dgm:resizeHandles val="exact"/>
        </dgm:presLayoutVars>
      </dgm:prSet>
      <dgm:spPr/>
    </dgm:pt>
    <dgm:pt modelId="{B801FED2-A857-4496-8D75-D6AFEEF45F0A}" type="pres">
      <dgm:prSet presAssocID="{A65FCC3B-47CE-4FEA-86B8-EA1493B3D6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7B6D9C-C14C-470A-B366-19594DDDBAC2}" type="pres">
      <dgm:prSet presAssocID="{AC7A971F-5DF9-4537-8374-801C84F4652A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D4D303A-CA31-493F-95C6-4DCC91276803}" type="pres">
      <dgm:prSet presAssocID="{AC7A971F-5DF9-4537-8374-801C84F4652A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2EBFCE4-C0E0-4C5F-8B8C-357ABB7C4BF1}" type="pres">
      <dgm:prSet presAssocID="{86167E69-1623-4049-925E-C478A46FFB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652B9-1A79-44CD-B817-4204D6EFA6BE}" type="pres">
      <dgm:prSet presAssocID="{17D5A739-2EE7-4773-999F-CEAC70DE083C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7AAF91A-49D9-4D3D-B72F-43925913DDA8}" type="pres">
      <dgm:prSet presAssocID="{17D5A739-2EE7-4773-999F-CEAC70DE083C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5E8424D-863D-48DA-BD62-C8FCE77FA41E}" type="pres">
      <dgm:prSet presAssocID="{24D117C9-40C2-428F-B08A-82B3D2027F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36B526-2402-4BF5-91C5-256C3E9D628E}" type="pres">
      <dgm:prSet presAssocID="{B5C5734D-79D2-43F0-8451-8C7731ED1AB4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6205E4-A335-4F70-9112-C0567D777DF9}" type="pres">
      <dgm:prSet presAssocID="{B5C5734D-79D2-43F0-8451-8C7731ED1AB4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F4557E-F861-44E4-B1C5-9AE37B9E2E7B}" type="pres">
      <dgm:prSet presAssocID="{8BE8FFDA-C411-45AA-905A-9A4086BE6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637477-D222-4282-9418-B2173DCE6B80}" type="pres">
      <dgm:prSet presAssocID="{0AA39C6C-1D0E-442D-90F8-689D5CD99C1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3AC3AF8-BB53-435F-9272-CCAAC3FE5A17}" type="pres">
      <dgm:prSet presAssocID="{0AA39C6C-1D0E-442D-90F8-689D5CD99C1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F50112-7BB2-434E-9490-CD5F15628141}" type="pres">
      <dgm:prSet presAssocID="{4DC38E8D-7861-4250-B9CB-D6B8650F27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BD6DDBB-8BD6-48C2-9B91-B7396D0C31E8}" type="presOf" srcId="{AC7A971F-5DF9-4537-8374-801C84F4652A}" destId="{7D4D303A-CA31-493F-95C6-4DCC91276803}" srcOrd="1" destOrd="0" presId="urn:microsoft.com/office/officeart/2005/8/layout/process1"/>
    <dgm:cxn modelId="{7377F017-5DB1-4D7C-A81F-79F0AACA28B0}" srcId="{485EDFC0-CCEF-4C7B-BEAB-6BFD2B6E7E26}" destId="{24D117C9-40C2-428F-B08A-82B3D2027F3E}" srcOrd="2" destOrd="0" parTransId="{477ECD47-6E9C-4FCA-A7EA-D9D42D205DFF}" sibTransId="{B5C5734D-79D2-43F0-8451-8C7731ED1AB4}"/>
    <dgm:cxn modelId="{A1F90962-D2D1-4215-A797-8BA574D7B0B5}" type="presOf" srcId="{A65FCC3B-47CE-4FEA-86B8-EA1493B3D65F}" destId="{B801FED2-A857-4496-8D75-D6AFEEF45F0A}" srcOrd="0" destOrd="0" presId="urn:microsoft.com/office/officeart/2005/8/layout/process1"/>
    <dgm:cxn modelId="{411B2817-E399-4B96-9129-77EF70703795}" type="presOf" srcId="{17D5A739-2EE7-4773-999F-CEAC70DE083C}" destId="{A7AAF91A-49D9-4D3D-B72F-43925913DDA8}" srcOrd="1" destOrd="0" presId="urn:microsoft.com/office/officeart/2005/8/layout/process1"/>
    <dgm:cxn modelId="{36FBAC23-F022-476F-A17E-00DDE554A5DC}" srcId="{485EDFC0-CCEF-4C7B-BEAB-6BFD2B6E7E26}" destId="{8BE8FFDA-C411-45AA-905A-9A4086BE6AE7}" srcOrd="3" destOrd="0" parTransId="{5FEB7D9F-522C-4416-9B73-1800984C49B3}" sibTransId="{0AA39C6C-1D0E-442D-90F8-689D5CD99C12}"/>
    <dgm:cxn modelId="{0AAD832E-CD44-4141-90FB-B98A96494A0B}" srcId="{485EDFC0-CCEF-4C7B-BEAB-6BFD2B6E7E26}" destId="{86167E69-1623-4049-925E-C478A46FFB30}" srcOrd="1" destOrd="0" parTransId="{737E10CA-526F-4E7F-B35E-3013757301C5}" sibTransId="{17D5A739-2EE7-4773-999F-CEAC70DE083C}"/>
    <dgm:cxn modelId="{5E8959DB-0CA6-4B89-826A-4FC51C973BFD}" type="presOf" srcId="{B5C5734D-79D2-43F0-8451-8C7731ED1AB4}" destId="{5D6205E4-A335-4F70-9112-C0567D777DF9}" srcOrd="1" destOrd="0" presId="urn:microsoft.com/office/officeart/2005/8/layout/process1"/>
    <dgm:cxn modelId="{8B96F61A-BC78-4A53-93B0-F2F6033B4766}" srcId="{485EDFC0-CCEF-4C7B-BEAB-6BFD2B6E7E26}" destId="{A65FCC3B-47CE-4FEA-86B8-EA1493B3D65F}" srcOrd="0" destOrd="0" parTransId="{AB142127-16BD-4E01-91A5-665621FF5FE2}" sibTransId="{AC7A971F-5DF9-4537-8374-801C84F4652A}"/>
    <dgm:cxn modelId="{C3125375-463E-429A-806A-323AF6A227C8}" type="presOf" srcId="{0AA39C6C-1D0E-442D-90F8-689D5CD99C12}" destId="{23AC3AF8-BB53-435F-9272-CCAAC3FE5A17}" srcOrd="1" destOrd="0" presId="urn:microsoft.com/office/officeart/2005/8/layout/process1"/>
    <dgm:cxn modelId="{9DE58ACC-1B1F-4262-82EA-04AAF1FB45B5}" type="presOf" srcId="{4DC38E8D-7861-4250-B9CB-D6B8650F27A9}" destId="{D8F50112-7BB2-434E-9490-CD5F15628141}" srcOrd="0" destOrd="0" presId="urn:microsoft.com/office/officeart/2005/8/layout/process1"/>
    <dgm:cxn modelId="{B72FCA16-F8A8-4613-83A8-C82889E13F99}" type="presOf" srcId="{B5C5734D-79D2-43F0-8451-8C7731ED1AB4}" destId="{2736B526-2402-4BF5-91C5-256C3E9D628E}" srcOrd="0" destOrd="0" presId="urn:microsoft.com/office/officeart/2005/8/layout/process1"/>
    <dgm:cxn modelId="{7B369DF5-6999-44CE-AC86-793BBBB8FA4D}" type="presOf" srcId="{24D117C9-40C2-428F-B08A-82B3D2027F3E}" destId="{F5E8424D-863D-48DA-BD62-C8FCE77FA41E}" srcOrd="0" destOrd="0" presId="urn:microsoft.com/office/officeart/2005/8/layout/process1"/>
    <dgm:cxn modelId="{210A984E-98C0-42E9-8194-A75D7BF031BD}" type="presOf" srcId="{8BE8FFDA-C411-45AA-905A-9A4086BE6AE7}" destId="{38F4557E-F861-44E4-B1C5-9AE37B9E2E7B}" srcOrd="0" destOrd="0" presId="urn:microsoft.com/office/officeart/2005/8/layout/process1"/>
    <dgm:cxn modelId="{8641CE2D-2C95-4820-A8F2-7A307CB0656B}" type="presOf" srcId="{17D5A739-2EE7-4773-999F-CEAC70DE083C}" destId="{2F5652B9-1A79-44CD-B817-4204D6EFA6BE}" srcOrd="0" destOrd="0" presId="urn:microsoft.com/office/officeart/2005/8/layout/process1"/>
    <dgm:cxn modelId="{5425CBE3-FF72-4701-A136-8F28D7881347}" type="presOf" srcId="{86167E69-1623-4049-925E-C478A46FFB30}" destId="{82EBFCE4-C0E0-4C5F-8B8C-357ABB7C4BF1}" srcOrd="0" destOrd="0" presId="urn:microsoft.com/office/officeart/2005/8/layout/process1"/>
    <dgm:cxn modelId="{C0646522-97DD-488D-80A3-9CD862AF8B93}" type="presOf" srcId="{485EDFC0-CCEF-4C7B-BEAB-6BFD2B6E7E26}" destId="{85D3D9A1-0466-4D37-90A9-F1C28522AEED}" srcOrd="0" destOrd="0" presId="urn:microsoft.com/office/officeart/2005/8/layout/process1"/>
    <dgm:cxn modelId="{55C143F7-ABC0-4524-B38E-501C5F20AA5A}" srcId="{485EDFC0-CCEF-4C7B-BEAB-6BFD2B6E7E26}" destId="{4DC38E8D-7861-4250-B9CB-D6B8650F27A9}" srcOrd="4" destOrd="0" parTransId="{173567C5-3B1F-47B6-A899-C4716D4A3EE3}" sibTransId="{DE135F49-57C5-4C42-9885-2D8A5878D640}"/>
    <dgm:cxn modelId="{B11D98B2-D544-418F-82B7-ACA6F01898FF}" type="presOf" srcId="{AC7A971F-5DF9-4537-8374-801C84F4652A}" destId="{FA7B6D9C-C14C-470A-B366-19594DDDBAC2}" srcOrd="0" destOrd="0" presId="urn:microsoft.com/office/officeart/2005/8/layout/process1"/>
    <dgm:cxn modelId="{81A3EF22-1A35-4C52-BCD3-B6A6C0A7F6B1}" type="presOf" srcId="{0AA39C6C-1D0E-442D-90F8-689D5CD99C12}" destId="{AC637477-D222-4282-9418-B2173DCE6B80}" srcOrd="0" destOrd="0" presId="urn:microsoft.com/office/officeart/2005/8/layout/process1"/>
    <dgm:cxn modelId="{ECEEB01C-A892-4094-BE0A-3CF6F08F7E8F}" type="presParOf" srcId="{85D3D9A1-0466-4D37-90A9-F1C28522AEED}" destId="{B801FED2-A857-4496-8D75-D6AFEEF45F0A}" srcOrd="0" destOrd="0" presId="urn:microsoft.com/office/officeart/2005/8/layout/process1"/>
    <dgm:cxn modelId="{842416DC-CA77-4AE8-8620-94E84CF9C928}" type="presParOf" srcId="{85D3D9A1-0466-4D37-90A9-F1C28522AEED}" destId="{FA7B6D9C-C14C-470A-B366-19594DDDBAC2}" srcOrd="1" destOrd="0" presId="urn:microsoft.com/office/officeart/2005/8/layout/process1"/>
    <dgm:cxn modelId="{F99605A5-DC7F-4CAD-AFDF-8107BC432982}" type="presParOf" srcId="{FA7B6D9C-C14C-470A-B366-19594DDDBAC2}" destId="{7D4D303A-CA31-493F-95C6-4DCC91276803}" srcOrd="0" destOrd="0" presId="urn:microsoft.com/office/officeart/2005/8/layout/process1"/>
    <dgm:cxn modelId="{A132ECE8-0FE8-4419-B672-FFAC5B58F521}" type="presParOf" srcId="{85D3D9A1-0466-4D37-90A9-F1C28522AEED}" destId="{82EBFCE4-C0E0-4C5F-8B8C-357ABB7C4BF1}" srcOrd="2" destOrd="0" presId="urn:microsoft.com/office/officeart/2005/8/layout/process1"/>
    <dgm:cxn modelId="{7549D66A-F725-4885-950C-EDAC7E749B5D}" type="presParOf" srcId="{85D3D9A1-0466-4D37-90A9-F1C28522AEED}" destId="{2F5652B9-1A79-44CD-B817-4204D6EFA6BE}" srcOrd="3" destOrd="0" presId="urn:microsoft.com/office/officeart/2005/8/layout/process1"/>
    <dgm:cxn modelId="{D99A852F-832B-4649-94E1-13BA41EC7355}" type="presParOf" srcId="{2F5652B9-1A79-44CD-B817-4204D6EFA6BE}" destId="{A7AAF91A-49D9-4D3D-B72F-43925913DDA8}" srcOrd="0" destOrd="0" presId="urn:microsoft.com/office/officeart/2005/8/layout/process1"/>
    <dgm:cxn modelId="{5815C727-4FA4-40BC-9CDA-16681752625C}" type="presParOf" srcId="{85D3D9A1-0466-4D37-90A9-F1C28522AEED}" destId="{F5E8424D-863D-48DA-BD62-C8FCE77FA41E}" srcOrd="4" destOrd="0" presId="urn:microsoft.com/office/officeart/2005/8/layout/process1"/>
    <dgm:cxn modelId="{B8B75B8B-96C1-41BF-8741-89986DBFAE91}" type="presParOf" srcId="{85D3D9A1-0466-4D37-90A9-F1C28522AEED}" destId="{2736B526-2402-4BF5-91C5-256C3E9D628E}" srcOrd="5" destOrd="0" presId="urn:microsoft.com/office/officeart/2005/8/layout/process1"/>
    <dgm:cxn modelId="{98F73EB1-D612-4095-8B31-76EB22E87836}" type="presParOf" srcId="{2736B526-2402-4BF5-91C5-256C3E9D628E}" destId="{5D6205E4-A335-4F70-9112-C0567D777DF9}" srcOrd="0" destOrd="0" presId="urn:microsoft.com/office/officeart/2005/8/layout/process1"/>
    <dgm:cxn modelId="{53D5F7EB-86C7-45EA-98F5-73A53A2013E9}" type="presParOf" srcId="{85D3D9A1-0466-4D37-90A9-F1C28522AEED}" destId="{38F4557E-F861-44E4-B1C5-9AE37B9E2E7B}" srcOrd="6" destOrd="0" presId="urn:microsoft.com/office/officeart/2005/8/layout/process1"/>
    <dgm:cxn modelId="{092C6D02-719D-494E-AA34-4A2D582C9523}" type="presParOf" srcId="{85D3D9A1-0466-4D37-90A9-F1C28522AEED}" destId="{AC637477-D222-4282-9418-B2173DCE6B80}" srcOrd="7" destOrd="0" presId="urn:microsoft.com/office/officeart/2005/8/layout/process1"/>
    <dgm:cxn modelId="{E7E5C51C-DA02-4ADE-81B4-81C2BC261726}" type="presParOf" srcId="{AC637477-D222-4282-9418-B2173DCE6B80}" destId="{23AC3AF8-BB53-435F-9272-CCAAC3FE5A17}" srcOrd="0" destOrd="0" presId="urn:microsoft.com/office/officeart/2005/8/layout/process1"/>
    <dgm:cxn modelId="{000E2CD8-3843-43C0-BDC2-AA05F1942C3A}" type="presParOf" srcId="{85D3D9A1-0466-4D37-90A9-F1C28522AEED}" destId="{D8F50112-7BB2-434E-9490-CD5F1562814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8074-31B5-4C83-A44E-D92FFDE4E4B0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E95D-A768-4B59-BE39-20D6CCED7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5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defTabSz="914400" eaLnBrk="1" hangingPunct="1"/>
            <a:fld id="{8198AD0C-0481-4969-A95B-C681BFC99B43}" type="slidenum">
              <a:rPr lang="en-US" altLang="ko-KR" sz="1000" smtClean="0"/>
              <a:pPr defTabSz="914400" eaLnBrk="1" hangingPunct="1"/>
              <a:t>9</a:t>
            </a:fld>
            <a:endParaRPr lang="en-US" altLang="ko-KR" sz="10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defTabSz="914400" eaLnBrk="1" hangingPunct="1"/>
            <a:fld id="{F07D376B-3B20-4718-BA10-2F95D87DB400}" type="slidenum">
              <a:rPr lang="en-US" altLang="ko-KR" sz="1000" smtClean="0"/>
              <a:pPr defTabSz="914400" eaLnBrk="1" hangingPunct="1"/>
              <a:t>10</a:t>
            </a:fld>
            <a:endParaRPr lang="en-US" altLang="ko-KR" sz="10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defTabSz="914400" eaLnBrk="1" hangingPunct="1"/>
            <a:fld id="{70C3B11A-4EA7-4350-A7C0-9BA69E944D31}" type="slidenum">
              <a:rPr lang="en-US" altLang="ko-KR" sz="1000" smtClean="0"/>
              <a:pPr defTabSz="914400" eaLnBrk="1" hangingPunct="1"/>
              <a:t>11</a:t>
            </a:fld>
            <a:endParaRPr lang="en-US" altLang="ko-KR" sz="10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defTabSz="914400" eaLnBrk="1" hangingPunct="1"/>
            <a:fld id="{4283D99D-78F9-4C02-868C-D9A10FD5B0B6}" type="slidenum">
              <a:rPr lang="en-US" altLang="ko-KR" sz="1000" smtClean="0"/>
              <a:pPr defTabSz="914400" eaLnBrk="1" hangingPunct="1"/>
              <a:t>12</a:t>
            </a:fld>
            <a:endParaRPr lang="en-US" altLang="ko-KR" sz="10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F7D312E2-D0DD-41A3-80ED-C08BD106AA2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517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7CEBEF-44CC-4756-AF8E-8A43CE19580B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37E68C-76B6-4E9C-88B7-B1B233EF56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340768"/>
            <a:ext cx="8964488" cy="1756792"/>
          </a:xfrm>
        </p:spPr>
        <p:txBody>
          <a:bodyPr>
            <a:noAutofit/>
          </a:bodyPr>
          <a:lstStyle/>
          <a:p>
            <a:r>
              <a:rPr lang="ko-KR" altLang="en-US" sz="11500" dirty="0" err="1" smtClean="0"/>
              <a:t>폴리곤</a:t>
            </a:r>
            <a:r>
              <a:rPr lang="ko-KR" altLang="en-US" sz="11500" dirty="0" smtClean="0"/>
              <a:t> </a:t>
            </a:r>
            <a:r>
              <a:rPr lang="ko-KR" altLang="en-US" sz="11500" dirty="0" err="1" smtClean="0"/>
              <a:t>메쉬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976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27000" eaLnBrk="0" hangingPunct="0"/>
            <a:endParaRPr lang="ko-KR" altLang="ko-KR"/>
          </a:p>
        </p:txBody>
      </p:sp>
      <p:pic>
        <p:nvPicPr>
          <p:cNvPr id="24581" name="그림 10" descr="Figure01xm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873125"/>
            <a:ext cx="67691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11" descr="Figure01x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3548063"/>
            <a:ext cx="676910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2950" y="814388"/>
            <a:ext cx="7948613" cy="2984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ko-KR" sz="2000" dirty="0">
                <a:ea typeface="굴림" charset="-127"/>
              </a:rPr>
              <a:t>(b) </a:t>
            </a:r>
            <a:r>
              <a:rPr lang="ko-KR" altLang="en-US" sz="2000" dirty="0">
                <a:ea typeface="굴림" charset="-127"/>
              </a:rPr>
              <a:t>정점을 선택하고 이동하여 </a:t>
            </a:r>
            <a:r>
              <a:rPr lang="ko-KR" altLang="en-US" sz="2000" dirty="0" err="1">
                <a:ea typeface="굴림" charset="-127"/>
              </a:rPr>
              <a:t>메쉬의</a:t>
            </a:r>
            <a:r>
              <a:rPr lang="ko-KR" altLang="en-US" sz="2000" dirty="0">
                <a:ea typeface="굴림" charset="-127"/>
              </a:rPr>
              <a:t> 기하를 변경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ko-KR" sz="2000" dirty="0">
                <a:ea typeface="굴림" charset="-127"/>
              </a:rPr>
              <a:t>(c) </a:t>
            </a:r>
            <a:r>
              <a:rPr lang="ko-KR" altLang="en-US" sz="2000" dirty="0">
                <a:ea typeface="굴림" charset="-127"/>
              </a:rPr>
              <a:t>눈을 만들기 위해 특정 </a:t>
            </a:r>
            <a:r>
              <a:rPr lang="ko-KR" altLang="en-US" sz="2000" dirty="0" err="1">
                <a:ea typeface="굴림" charset="-127"/>
              </a:rPr>
              <a:t>폴리곤을</a:t>
            </a:r>
            <a:r>
              <a:rPr lang="ko-KR" altLang="en-US" sz="2000" dirty="0">
                <a:ea typeface="굴림" charset="-127"/>
              </a:rPr>
              <a:t> 제거하고 해상도를 높임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784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27000" eaLnBrk="0" hangingPunct="0"/>
            <a:endParaRPr lang="ko-KR" altLang="ko-KR"/>
          </a:p>
        </p:txBody>
      </p:sp>
      <p:pic>
        <p:nvPicPr>
          <p:cNvPr id="25605" name="그림 12" descr="Figure01x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790575"/>
            <a:ext cx="6767513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6" descr="Figure01x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468688"/>
            <a:ext cx="6786562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42950" y="676275"/>
            <a:ext cx="7948613" cy="3354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ko-KR" sz="2000" dirty="0">
                <a:ea typeface="굴림" charset="-127"/>
              </a:rPr>
              <a:t>(d) </a:t>
            </a:r>
            <a:r>
              <a:rPr lang="ko-KR" altLang="en-US" sz="2000" dirty="0">
                <a:ea typeface="굴림" charset="-127"/>
              </a:rPr>
              <a:t>좌우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대칭 구조 생성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ko-KR" sz="2000" dirty="0">
                <a:ea typeface="굴림" charset="-127"/>
              </a:rPr>
              <a:t>(e) </a:t>
            </a:r>
            <a:r>
              <a:rPr lang="ko-KR" altLang="en-US" sz="2000" dirty="0">
                <a:ea typeface="굴림" charset="-127"/>
              </a:rPr>
              <a:t>같은 위치 정점을 결합하여 두 </a:t>
            </a:r>
            <a:r>
              <a:rPr lang="ko-KR" altLang="en-US" sz="2000" dirty="0" err="1">
                <a:ea typeface="굴림" charset="-127"/>
              </a:rPr>
              <a:t>메쉬를</a:t>
            </a:r>
            <a:r>
              <a:rPr lang="ko-KR" altLang="en-US" sz="2000" dirty="0">
                <a:ea typeface="굴림" charset="-127"/>
              </a:rPr>
              <a:t> 통합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39265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27000" eaLnBrk="0" hangingPunct="0"/>
            <a:endParaRPr lang="ko-KR" altLang="ko-KR"/>
          </a:p>
        </p:txBody>
      </p:sp>
      <p:pic>
        <p:nvPicPr>
          <p:cNvPr id="26629" name="그림 14" descr="Figure01xm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900113"/>
            <a:ext cx="67691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그림 15" descr="Figure01xmg.png"/>
          <p:cNvSpPr>
            <a:spLocks noChangeAspect="1"/>
          </p:cNvSpPr>
          <p:nvPr/>
        </p:nvSpPr>
        <p:spPr bwMode="auto">
          <a:xfrm>
            <a:off x="1187450" y="3335338"/>
            <a:ext cx="676751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2950" y="676275"/>
            <a:ext cx="7948613" cy="2984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ko-KR" sz="2000" dirty="0">
                <a:ea typeface="굴림" charset="-127"/>
              </a:rPr>
              <a:t>(f) </a:t>
            </a:r>
            <a:r>
              <a:rPr lang="ko-KR" altLang="en-US" sz="2000" dirty="0">
                <a:ea typeface="굴림" charset="-127"/>
              </a:rPr>
              <a:t>캐릭터 목 생성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4740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표현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표현하는 방법은 세 가지가 있는데 인덱스 삼각형 리스트</a:t>
            </a:r>
            <a:r>
              <a:rPr lang="en-US" altLang="ko-KR" dirty="0" smtClean="0"/>
              <a:t>(indexed triangle list), </a:t>
            </a:r>
            <a:r>
              <a:rPr lang="ko-KR" altLang="en-US" dirty="0" smtClean="0"/>
              <a:t>인덱스 없는 삼각형 리스트</a:t>
            </a:r>
            <a:r>
              <a:rPr lang="en-US" altLang="ko-KR" dirty="0" smtClean="0"/>
              <a:t>(Non-indexed triangle list), </a:t>
            </a:r>
            <a:r>
              <a:rPr lang="ko-KR" altLang="en-US" dirty="0" smtClean="0"/>
              <a:t>삼각형 스트립</a:t>
            </a:r>
            <a:r>
              <a:rPr lang="en-US" altLang="ko-KR" dirty="0" smtClean="0"/>
              <a:t>(triangle strip)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삼각형 리스트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삼각형을 구성하는 세 개의 정점을 순서대로 나열하는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정점들이 저장된 메모리 공간은 정점 버퍼</a:t>
            </a:r>
            <a:r>
              <a:rPr lang="en-US" altLang="ko-KR" dirty="0" smtClean="0"/>
              <a:t>(vertex buffer)</a:t>
            </a:r>
            <a:r>
              <a:rPr lang="ko-KR" altLang="en-US" dirty="0" smtClean="0"/>
              <a:t>라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03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표현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인덱스 삼각형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삼각형 </a:t>
            </a:r>
            <a:r>
              <a:rPr lang="ko-KR" altLang="en-US" dirty="0" err="1" smtClean="0"/>
              <a:t>메쉬에서</a:t>
            </a:r>
            <a:r>
              <a:rPr lang="ko-KR" altLang="en-US" dirty="0" smtClean="0"/>
              <a:t> 거의 모든 정점은 여러 개의 삼각형들에 의해 공유된다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보다 효율적인 메모리 사용방법으로 정점들은 중복 없이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</a:t>
            </a:r>
            <a:r>
              <a:rPr lang="ko-KR" altLang="en-US" dirty="0" err="1" smtClean="0"/>
              <a:t>가르키는</a:t>
            </a:r>
            <a:r>
              <a:rPr lang="ko-KR" altLang="en-US" dirty="0" smtClean="0"/>
              <a:t> 인덱스를 별도의 인덱스 버퍼에 저장하는 것이다</a:t>
            </a:r>
            <a:endParaRPr lang="en-US" altLang="ko-KR" dirty="0" smtClean="0"/>
          </a:p>
          <a:p>
            <a:r>
              <a:rPr lang="ko-KR" altLang="en-US" dirty="0" smtClean="0"/>
              <a:t>인덱스 버퍼에는 삼각형당 세 개의 인덱스가 저장된다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7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표현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인덱스 없는 삼각형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정점 버퍼에는 일반적으로 정점 위치뿐만 아니라 정점의 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텍스처 좌표 등 다양한 데이터가 포함되기 때문에 중복된 데이터를 제거함으로써 절약되는 정점 버퍼 공간은 인덱스 버퍼가 차지하는 공간 크기를 능가하게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인덱스 없이 삼각형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표현하는 경우는 매우 드물다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35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표현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삼각항</a:t>
            </a:r>
            <a:r>
              <a:rPr lang="ko-KR" altLang="en-US" dirty="0" smtClean="0"/>
              <a:t> 스트립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 번째 삼각형을 제외한 모든 삼각형은 이전의 삼각형과 두 개의 정점을 공유하는 것으로 효율적인 메모리 사용이 가능하지만 인덱스 삼각형 리스트와 속도가 같거나 더 느리다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삼각형 스트립을 사용하는 주된 이유는 삼각형을 생성하는데 필요한 데이터의 양을 줄일 수 있다는데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7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제작 파이프라인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en-US" altLang="ko-KR" dirty="0" smtClean="0"/>
          </a:p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표현 기법</a:t>
            </a:r>
            <a:endParaRPr lang="en-US" altLang="ko-KR" dirty="0" smtClean="0"/>
          </a:p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벡터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0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게임 제작 파이프라인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341345"/>
              </p:ext>
            </p:extLst>
          </p:nvPr>
        </p:nvGraphicFramePr>
        <p:xfrm>
          <a:off x="611560" y="980728"/>
          <a:ext cx="8064896" cy="108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988840"/>
            <a:ext cx="7560840" cy="388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그래픽을 이용해 </a:t>
            </a:r>
            <a:r>
              <a:rPr lang="ko-KR" altLang="en-US" dirty="0"/>
              <a:t>컴퓨터 내부의 가상공간에 </a:t>
            </a:r>
            <a:r>
              <a:rPr lang="en-US" altLang="ko-KR" dirty="0"/>
              <a:t>3</a:t>
            </a:r>
            <a:r>
              <a:rPr lang="ko-KR" altLang="en-US" dirty="0"/>
              <a:t>차원 모형을 만들어내는 행위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모델의 골격을 구성한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뼈의 움직임이 모델의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어떻게 변형하는지 정의하는 행위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애니메이션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모델이 설정된 </a:t>
            </a:r>
            <a:r>
              <a:rPr lang="ko-KR" altLang="en-US" dirty="0" err="1" smtClean="0"/>
              <a:t>리깅의</a:t>
            </a:r>
            <a:r>
              <a:rPr lang="ko-KR" altLang="en-US" dirty="0" smtClean="0"/>
              <a:t> 움직임에 따라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메쉬가</a:t>
            </a:r>
            <a:r>
              <a:rPr lang="ko-KR" altLang="en-US" dirty="0" smtClean="0"/>
              <a:t> 움직이는 모습을 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컴퓨터 게임 및 애니메이션에서는 조금씩 변화하는 연속적인 영상을 스크린 상에 빠르게 보여줌으로써 움직임을 묘사하며 각각의 영상을 프레임이라고 부른다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렌더링</a:t>
            </a:r>
            <a:r>
              <a:rPr lang="ko-KR" altLang="en-US" dirty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 장면에서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영상을 생성해내는 과정을 말한다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56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게임 제작 파이프라인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8592338"/>
              </p:ext>
            </p:extLst>
          </p:nvPr>
        </p:nvGraphicFramePr>
        <p:xfrm>
          <a:off x="611560" y="980728"/>
          <a:ext cx="8064896" cy="108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8696" y="198884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후처리</a:t>
            </a:r>
            <a:r>
              <a:rPr lang="en-US" altLang="ko-KR" dirty="0" smtClean="0"/>
              <a:t>(Post Processing) : 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블러</a:t>
            </a:r>
            <a:r>
              <a:rPr lang="en-US" altLang="ko-KR" dirty="0" smtClean="0"/>
              <a:t>(motion blur), </a:t>
            </a:r>
            <a:r>
              <a:rPr lang="ko-KR" altLang="en-US" dirty="0" smtClean="0"/>
              <a:t>초점 심도</a:t>
            </a:r>
            <a:r>
              <a:rPr lang="en-US" altLang="ko-KR" dirty="0" smtClean="0"/>
              <a:t>(depth of field)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모션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빠른 속도로 진행되는 애니메이션의 경우 한 프레임에 그 이전 프레임의 잔영을 남겨 시각적 사실성을 높이는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초점 심도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초점이 맞춰지는 영역 바깥 부분을 흐릿하게 처리하여 사실감을 높이는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7560840" cy="388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모델링 단계에서 그래픽 아티스트는 게임 환경 구성에 필요한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객체를 만들어내는데 보통 </a:t>
            </a:r>
            <a:r>
              <a:rPr lang="ko-KR" altLang="en-US" dirty="0" err="1" smtClean="0"/>
              <a:t>폴리곤</a:t>
            </a:r>
            <a:r>
              <a:rPr lang="en-US" altLang="ko-KR" dirty="0" smtClean="0"/>
              <a:t>(polygon, </a:t>
            </a:r>
            <a:r>
              <a:rPr lang="ko-KR" altLang="en-US" dirty="0" smtClean="0"/>
              <a:t>다각형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구성되며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폴리곤으로</a:t>
            </a:r>
            <a:r>
              <a:rPr lang="ko-KR" altLang="en-US" dirty="0" smtClean="0"/>
              <a:t> 구성된 물체를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8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7560840" cy="388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컴퓨터 그래픽스에서는 </a:t>
            </a:r>
            <a:r>
              <a:rPr lang="ko-KR" altLang="en-US" dirty="0"/>
              <a:t>다양한 모델링 기법이 사용된다</a:t>
            </a:r>
          </a:p>
          <a:p>
            <a:r>
              <a:rPr lang="ko-KR" altLang="en-US" dirty="0"/>
              <a:t>게임을 비롯한 실시간 </a:t>
            </a:r>
            <a:r>
              <a:rPr lang="ko-KR" altLang="en-US" dirty="0" smtClean="0"/>
              <a:t>응용에서는 </a:t>
            </a:r>
            <a:r>
              <a:rPr lang="en-US" altLang="ko-KR" dirty="0" smtClean="0"/>
              <a:t>GPU</a:t>
            </a:r>
            <a:r>
              <a:rPr lang="ko-KR" altLang="en-US" dirty="0"/>
              <a:t>가 </a:t>
            </a:r>
            <a:r>
              <a:rPr lang="ko-KR" altLang="en-US" dirty="0" err="1"/>
              <a:t>폴리곤</a:t>
            </a:r>
            <a:r>
              <a:rPr lang="ko-KR" altLang="en-US" dirty="0"/>
              <a:t> </a:t>
            </a:r>
            <a:r>
              <a:rPr lang="ko-KR" altLang="en-US" dirty="0" err="1"/>
              <a:t>메쉬에</a:t>
            </a:r>
            <a:r>
              <a:rPr lang="ko-KR" altLang="en-US" dirty="0"/>
              <a:t> 최적화되어 있기 </a:t>
            </a:r>
            <a:r>
              <a:rPr lang="ko-KR" altLang="en-US" dirty="0" smtClean="0"/>
              <a:t>때문에 </a:t>
            </a:r>
            <a:r>
              <a:rPr lang="ko-KR" altLang="en-US" dirty="0" err="1"/>
              <a:t>폴리곤</a:t>
            </a:r>
            <a:r>
              <a:rPr lang="ko-KR" altLang="en-US" dirty="0"/>
              <a:t> </a:t>
            </a:r>
            <a:r>
              <a:rPr lang="ko-KR" altLang="en-US" dirty="0" err="1"/>
              <a:t>메쉬</a:t>
            </a:r>
            <a:r>
              <a:rPr lang="ko-KR" altLang="en-US" dirty="0"/>
              <a:t> </a:t>
            </a:r>
            <a:r>
              <a:rPr lang="ko-KR" altLang="en-US" dirty="0" smtClean="0"/>
              <a:t>표현을 선호한다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6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7560840" cy="388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OpenGL</a:t>
            </a:r>
            <a:r>
              <a:rPr lang="ko-KR" altLang="en-US" dirty="0" smtClean="0"/>
              <a:t>은 임의의 수의 정점을 가지는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처리할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오목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처리하려면 속도가 느려지기 때문에 </a:t>
            </a:r>
            <a:r>
              <a:rPr lang="ko-KR" altLang="en-US" dirty="0" err="1" smtClean="0"/>
              <a:t>폴리곤은</a:t>
            </a:r>
            <a:r>
              <a:rPr lang="ko-KR" altLang="en-US" dirty="0" smtClean="0"/>
              <a:t> 볼록 </a:t>
            </a:r>
            <a:r>
              <a:rPr lang="ko-KR" altLang="en-US" dirty="0" err="1" smtClean="0"/>
              <a:t>폴리곤으로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OpenGL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폴리곤은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평평해야한다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폴리곤의</a:t>
            </a:r>
            <a:r>
              <a:rPr lang="ko-KR" altLang="en-US" dirty="0" smtClean="0"/>
              <a:t> 모든 정점들은 한 평면상에 놓여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간단한 </a:t>
            </a:r>
            <a:r>
              <a:rPr lang="ko-KR" altLang="en-US" dirty="0" err="1" smtClean="0"/>
              <a:t>폴리곤은</a:t>
            </a:r>
            <a:r>
              <a:rPr lang="ko-KR" altLang="en-US" dirty="0" smtClean="0"/>
              <a:t> 삼각형인데 이는 </a:t>
            </a:r>
            <a:r>
              <a:rPr lang="ko-KR" altLang="en-US" dirty="0" err="1" smtClean="0"/>
              <a:t>볼록성과</a:t>
            </a:r>
            <a:r>
              <a:rPr lang="ko-KR" altLang="en-US" dirty="0" smtClean="0"/>
              <a:t> 평면성을 모두 보장한다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6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 descr="Figure01xx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" y="692696"/>
            <a:ext cx="73025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6" descr="Figure01xx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2924944"/>
            <a:ext cx="7945437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227996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볼록 </a:t>
            </a:r>
            <a:r>
              <a:rPr lang="ko-KR" altLang="en-US" dirty="0" err="1" smtClean="0"/>
              <a:t>폴리곤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27996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</a:t>
            </a:r>
            <a:r>
              <a:rPr lang="ko-KR" altLang="en-US"/>
              <a:t>목</a:t>
            </a:r>
            <a:r>
              <a:rPr lang="ko-KR" altLang="en-US" smtClean="0"/>
              <a:t> </a:t>
            </a:r>
            <a:r>
              <a:rPr lang="ko-KR" altLang="en-US" dirty="0" err="1" smtClean="0"/>
              <a:t>폴리곤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44441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삼각형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44441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4813514"/>
            <a:ext cx="7772400" cy="120628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Direct3D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삼각형으로 제한한다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Direct3D</a:t>
            </a:r>
            <a:r>
              <a:rPr lang="ko-KR" altLang="en-US" dirty="0" smtClean="0"/>
              <a:t>에서가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메쉬는</a:t>
            </a:r>
            <a:r>
              <a:rPr lang="ko-KR" altLang="en-US" dirty="0" smtClean="0"/>
              <a:t> 삼각형 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7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27000" eaLnBrk="0" hangingPunct="0"/>
            <a:endParaRPr lang="ko-KR" altLang="ko-KR"/>
          </a:p>
        </p:txBody>
      </p:sp>
      <p:pic>
        <p:nvPicPr>
          <p:cNvPr id="23558" name="그림 9" descr="Figure01x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767512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10" name="내용 개체 틀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2000" dirty="0"/>
              <a:t>게임 오브젝트의 </a:t>
            </a:r>
            <a:r>
              <a:rPr lang="ko-KR" altLang="en-US" sz="2000" dirty="0" err="1"/>
              <a:t>폴리곤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메쉬는</a:t>
            </a:r>
            <a:r>
              <a:rPr lang="ko-KR" altLang="en-US" sz="2000" dirty="0"/>
              <a:t> </a:t>
            </a:r>
            <a:r>
              <a:rPr lang="en-US" altLang="ko-KR" sz="2000" dirty="0"/>
              <a:t>3ds Max </a:t>
            </a:r>
            <a:r>
              <a:rPr lang="ko-KR" altLang="en-US" sz="2000" dirty="0"/>
              <a:t>같은 </a:t>
            </a:r>
            <a:r>
              <a:rPr lang="ko-KR" altLang="en-US" sz="2000" dirty="0" err="1"/>
              <a:t>소트프웨어로</a:t>
            </a:r>
            <a:r>
              <a:rPr lang="ko-KR" altLang="en-US" sz="2000" dirty="0"/>
              <a:t> 제작</a:t>
            </a:r>
            <a:endParaRPr lang="en-US" altLang="ko-KR" sz="2000" dirty="0"/>
          </a:p>
          <a:p>
            <a:pPr>
              <a:spcBef>
                <a:spcPct val="20000"/>
              </a:spcBef>
            </a:pPr>
            <a:r>
              <a:rPr lang="en-US" altLang="ko-KR" sz="2000" dirty="0"/>
              <a:t>3ds Max </a:t>
            </a:r>
            <a:r>
              <a:rPr lang="ko-KR" altLang="en-US" sz="2000" dirty="0"/>
              <a:t>예제 </a:t>
            </a:r>
            <a:r>
              <a:rPr lang="en-US" altLang="ko-KR" sz="2000" dirty="0"/>
              <a:t>: </a:t>
            </a:r>
            <a:r>
              <a:rPr lang="ko-KR" altLang="en-US" sz="2000" dirty="0"/>
              <a:t>캐릭터 머리 제작</a:t>
            </a:r>
            <a:endParaRPr lang="en-US" altLang="ko-KR" sz="2000" dirty="0"/>
          </a:p>
          <a:p>
            <a:pPr lvl="1">
              <a:spcBef>
                <a:spcPct val="20000"/>
              </a:spcBef>
            </a:pPr>
            <a:r>
              <a:rPr lang="en-US" altLang="ko-KR" sz="2000" dirty="0"/>
              <a:t>(a) </a:t>
            </a:r>
            <a:r>
              <a:rPr lang="ko-KR" altLang="en-US" sz="2000" dirty="0"/>
              <a:t>변을 선택한 후 </a:t>
            </a:r>
            <a:r>
              <a:rPr lang="ko-KR" altLang="en-US" sz="2000" dirty="0" err="1"/>
              <a:t>메쉬</a:t>
            </a:r>
            <a:r>
              <a:rPr lang="ko-KR" altLang="en-US" sz="2000" dirty="0"/>
              <a:t> 해상도를 높임</a:t>
            </a:r>
            <a:endParaRPr lang="en-US" altLang="ko-KR" sz="2000" dirty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48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</TotalTime>
  <Words>545</Words>
  <Application>Microsoft Office PowerPoint</Application>
  <PresentationFormat>화면 슬라이드 쇼(4:3)</PresentationFormat>
  <Paragraphs>97</Paragraphs>
  <Slides>16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균형</vt:lpstr>
      <vt:lpstr>폴리곤 메쉬</vt:lpstr>
      <vt:lpstr>목차</vt:lpstr>
      <vt:lpstr>1 게임 제작 파이프라인</vt:lpstr>
      <vt:lpstr>1 게임 제작 파이프라인</vt:lpstr>
      <vt:lpstr>2 폴리곤 메쉬</vt:lpstr>
      <vt:lpstr>2 폴리곤 메쉬</vt:lpstr>
      <vt:lpstr>2 폴리곤 메쉬</vt:lpstr>
      <vt:lpstr>2 폴리곤 메쉬</vt:lpstr>
      <vt:lpstr>2.1 폴리곤 메쉬 제작</vt:lpstr>
      <vt:lpstr>2.1 폴리곤 메쉬 제작</vt:lpstr>
      <vt:lpstr>2.1 폴리곤 메쉬 제작</vt:lpstr>
      <vt:lpstr>2.1 폴리곤 메쉬 제작</vt:lpstr>
      <vt:lpstr>2.2 폴리곤 메쉬 표현 기법</vt:lpstr>
      <vt:lpstr>2.2 폴리곤 메쉬 표현 기법</vt:lpstr>
      <vt:lpstr>2.2 폴리곤 메쉬 표현 기법</vt:lpstr>
      <vt:lpstr>2.2 폴리곤 메쉬 표현 기법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폴리곤 메쉬</dc:title>
  <dc:creator>Windows 사용자</dc:creator>
  <cp:lastModifiedBy>PC</cp:lastModifiedBy>
  <cp:revision>13</cp:revision>
  <dcterms:created xsi:type="dcterms:W3CDTF">2018-03-11T02:20:21Z</dcterms:created>
  <dcterms:modified xsi:type="dcterms:W3CDTF">2018-03-12T13:25:32Z</dcterms:modified>
</cp:coreProperties>
</file>