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80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E06C40F-9F2D-401D-95BB-8296AB06E169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924124"/>
          </a:xfrm>
        </p:spPr>
        <p:txBody>
          <a:bodyPr>
            <a:noAutofit/>
          </a:bodyPr>
          <a:lstStyle/>
          <a:p>
            <a:pPr algn="r"/>
            <a:r>
              <a:rPr lang="en-US" altLang="ko-KR" sz="5400" dirty="0" smtClean="0">
                <a:latin typeface="HY목각파임B" pitchFamily="18" charset="-127"/>
                <a:ea typeface="HY목각파임B" pitchFamily="18" charset="-127"/>
              </a:rPr>
              <a:t>04.</a:t>
            </a:r>
            <a:r>
              <a:rPr lang="ko-KR" altLang="en-US" sz="5400" dirty="0" err="1" smtClean="0">
                <a:latin typeface="HY목각파임B" pitchFamily="18" charset="-127"/>
                <a:ea typeface="HY목각파임B" pitchFamily="18" charset="-127"/>
              </a:rPr>
              <a:t>프래그먼트</a:t>
            </a:r>
            <a:r>
              <a:rPr lang="ko-KR" altLang="en-US" sz="5400" dirty="0" smtClean="0">
                <a:latin typeface="HY목각파임B" pitchFamily="18" charset="-127"/>
                <a:ea typeface="HY목각파임B" pitchFamily="18" charset="-127"/>
              </a:rPr>
              <a:t> 처리와 </a:t>
            </a:r>
            <a:r>
              <a:rPr lang="en-US" altLang="ko-KR" sz="5400" dirty="0" smtClean="0">
                <a:latin typeface="HY목각파임B" pitchFamily="18" charset="-127"/>
                <a:ea typeface="HY목각파임B" pitchFamily="18" charset="-127"/>
              </a:rPr>
              <a:t/>
            </a:r>
            <a:br>
              <a:rPr lang="en-US" altLang="ko-KR" sz="5400" dirty="0" smtClean="0">
                <a:latin typeface="HY목각파임B" pitchFamily="18" charset="-127"/>
                <a:ea typeface="HY목각파임B" pitchFamily="18" charset="-127"/>
              </a:rPr>
            </a:br>
            <a:r>
              <a:rPr lang="ko-KR" altLang="en-US" sz="5400" dirty="0" smtClean="0">
                <a:latin typeface="HY목각파임B" pitchFamily="18" charset="-127"/>
                <a:ea typeface="HY목각파임B" pitchFamily="18" charset="-127"/>
              </a:rPr>
              <a:t>출력 병합</a:t>
            </a:r>
            <a:endParaRPr lang="ko-KR" altLang="en-US" sz="54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021" y="6381328"/>
            <a:ext cx="6084168" cy="476672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게임공학과 </a:t>
            </a:r>
            <a:r>
              <a:rPr lang="en-US" altLang="ko-KR" dirty="0" smtClean="0">
                <a:solidFill>
                  <a:schemeClr val="tx1"/>
                </a:solidFill>
              </a:rPr>
              <a:t>2012181011 </a:t>
            </a:r>
            <a:r>
              <a:rPr lang="ko-KR" altLang="en-US" dirty="0" smtClean="0">
                <a:solidFill>
                  <a:schemeClr val="tx1"/>
                </a:solidFill>
              </a:rPr>
              <a:t>김종휘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메쉬의</a:t>
            </a:r>
            <a:r>
              <a:rPr lang="ko-KR" altLang="en-US" smtClean="0"/>
              <a:t> 정점들이 가진 </a:t>
            </a:r>
            <a:endParaRPr lang="en-US" altLang="ko-KR" dirty="0" smtClean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4.1.3 </a:t>
            </a: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텍스처 좌표에서 </a:t>
            </a:r>
            <a:r>
              <a:rPr lang="ko-KR" altLang="en-US" sz="3200" dirty="0" err="1" smtClean="0">
                <a:latin typeface="HY헤드라인M" pitchFamily="18" charset="-127"/>
                <a:ea typeface="HY헤드라인M" pitchFamily="18" charset="-127"/>
              </a:rPr>
              <a:t>텍셀</a:t>
            </a: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 주소로의 </a:t>
            </a:r>
            <a:r>
              <a:rPr lang="ko-KR" altLang="en-US" sz="3200" dirty="0" err="1" smtClean="0">
                <a:latin typeface="HY헤드라인M" pitchFamily="18" charset="-127"/>
                <a:ea typeface="HY헤드라인M" pitchFamily="18" charset="-127"/>
              </a:rPr>
              <a:t>매핑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28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844824"/>
            <a:ext cx="8640959" cy="4281339"/>
          </a:xfrm>
        </p:spPr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 err="1" smtClean="0"/>
              <a:t>텍스처링</a:t>
            </a:r>
            <a:endParaRPr lang="ko-KR" altLang="en-US" dirty="0"/>
          </a:p>
          <a:p>
            <a:r>
              <a:rPr lang="en-US" altLang="ko-KR" dirty="0"/>
              <a:t>4.1.2 </a:t>
            </a:r>
            <a:r>
              <a:rPr lang="ko-KR" altLang="en-US" dirty="0"/>
              <a:t>표면 </a:t>
            </a:r>
            <a:r>
              <a:rPr lang="ko-KR" altLang="en-US" dirty="0" err="1" smtClean="0"/>
              <a:t>파라미터화</a:t>
            </a:r>
            <a:endParaRPr lang="ko-KR" altLang="en-US" dirty="0"/>
          </a:p>
          <a:p>
            <a:r>
              <a:rPr lang="en-US" altLang="ko-KR" dirty="0"/>
              <a:t>4.1.3 </a:t>
            </a:r>
            <a:r>
              <a:rPr lang="ko-KR" altLang="en-US" dirty="0"/>
              <a:t>텍스처 좌표에서 </a:t>
            </a:r>
            <a:r>
              <a:rPr lang="ko-KR" altLang="en-US" dirty="0" err="1"/>
              <a:t>텍셀</a:t>
            </a:r>
            <a:r>
              <a:rPr lang="ko-KR" altLang="en-US" dirty="0"/>
              <a:t> 주소로의 </a:t>
            </a:r>
            <a:r>
              <a:rPr lang="ko-KR" altLang="en-US" dirty="0" err="1" smtClean="0"/>
              <a:t>매핑</a:t>
            </a:r>
            <a:endParaRPr lang="ko-KR" altLang="en-US" dirty="0"/>
          </a:p>
          <a:p>
            <a:r>
              <a:rPr lang="en-US" altLang="ko-KR" dirty="0"/>
              <a:t>4.2 </a:t>
            </a:r>
            <a:r>
              <a:rPr lang="ko-KR" altLang="en-US" dirty="0"/>
              <a:t>출력 </a:t>
            </a:r>
            <a:r>
              <a:rPr lang="ko-KR" altLang="en-US" dirty="0" smtClean="0"/>
              <a:t>병합</a:t>
            </a:r>
            <a:endParaRPr lang="ko-KR" altLang="en-US" dirty="0"/>
          </a:p>
          <a:p>
            <a:r>
              <a:rPr lang="en-US" altLang="ko-KR" dirty="0"/>
              <a:t>4.2.1 Z-</a:t>
            </a:r>
            <a:r>
              <a:rPr lang="ko-KR" altLang="en-US" dirty="0" err="1" smtClean="0"/>
              <a:t>버퍼링</a:t>
            </a:r>
            <a:endParaRPr lang="ko-KR" altLang="en-US" dirty="0"/>
          </a:p>
          <a:p>
            <a:r>
              <a:rPr lang="en-US" altLang="ko-KR" dirty="0"/>
              <a:t>4.2.2 </a:t>
            </a:r>
            <a:r>
              <a:rPr lang="ko-KR" altLang="en-US" dirty="0"/>
              <a:t>알파 </a:t>
            </a:r>
            <a:r>
              <a:rPr lang="ko-KR" altLang="en-US" dirty="0" err="1" smtClean="0"/>
              <a:t>블렌딩</a:t>
            </a:r>
            <a:endParaRPr lang="ko-KR" altLang="en-US" dirty="0"/>
          </a:p>
          <a:p>
            <a:r>
              <a:rPr lang="en-US" altLang="ko-KR" dirty="0"/>
              <a:t>4.3 Z-</a:t>
            </a:r>
            <a:r>
              <a:rPr lang="ko-KR" altLang="en-US" dirty="0" err="1" smtClean="0"/>
              <a:t>컬링</a:t>
            </a:r>
            <a:endParaRPr lang="ko-KR" altLang="en-US" dirty="0"/>
          </a:p>
          <a:p>
            <a:r>
              <a:rPr lang="en-US" altLang="ko-KR" dirty="0"/>
              <a:t>4.3.1 </a:t>
            </a:r>
            <a:r>
              <a:rPr lang="ko-KR" altLang="en-US" dirty="0"/>
              <a:t>타일 기반 </a:t>
            </a:r>
            <a:r>
              <a:rPr lang="ko-KR" altLang="en-US" dirty="0" err="1" smtClean="0"/>
              <a:t>컬링</a:t>
            </a:r>
            <a:endParaRPr lang="ko-KR" altLang="en-US" dirty="0"/>
          </a:p>
          <a:p>
            <a:r>
              <a:rPr lang="en-US" altLang="ko-KR" dirty="0"/>
              <a:t>4.3.2 </a:t>
            </a:r>
            <a:r>
              <a:rPr lang="ko-KR" altLang="en-US" dirty="0"/>
              <a:t>응용 사례 </a:t>
            </a:r>
            <a:r>
              <a:rPr lang="en-US" altLang="ko-KR" dirty="0"/>
              <a:t>: </a:t>
            </a:r>
            <a:r>
              <a:rPr lang="ko-KR" altLang="en-US" dirty="0" err="1"/>
              <a:t>프리</a:t>
            </a:r>
            <a:r>
              <a:rPr lang="en-US" altLang="ko-KR" dirty="0"/>
              <a:t>-z</a:t>
            </a:r>
            <a:r>
              <a:rPr lang="ko-KR" altLang="en-US" dirty="0"/>
              <a:t>패스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목차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8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화면을 구성하는 픽셀 전체는 컬러 버퍼라는 메모리 공간에 저장되는데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화면을 생성하기 위해 이 컬러 버퍼는 여러 차례 수정된다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수정 과정은 </a:t>
            </a:r>
            <a:r>
              <a:rPr lang="ko-KR" altLang="en-US" dirty="0" err="1" smtClean="0"/>
              <a:t>픽셀별로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진해오디는데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컬러 버퍼에 저장된 픽셀을 수정하는데 필요한 데이터 모음을 </a:t>
            </a:r>
            <a:r>
              <a:rPr lang="ko-KR" altLang="en-US" dirty="0" err="1" smtClean="0"/>
              <a:t>프래그먼트라</a:t>
            </a:r>
            <a:r>
              <a:rPr lang="ko-KR" altLang="en-US" dirty="0" smtClean="0"/>
              <a:t> 부른다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깊이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노멀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텍스처 좌표</a:t>
            </a:r>
            <a:r>
              <a:rPr lang="en-US" altLang="ko-KR" dirty="0" smtClean="0"/>
              <a:t>, RGB</a:t>
            </a:r>
            <a:r>
              <a:rPr lang="ko-KR" altLang="en-US" dirty="0" smtClean="0"/>
              <a:t>색상 등의 </a:t>
            </a:r>
            <a:r>
              <a:rPr lang="ko-KR" altLang="en-US" dirty="0" err="1" smtClean="0"/>
              <a:t>속엉을</a:t>
            </a:r>
            <a:r>
              <a:rPr lang="ko-KR" altLang="en-US" dirty="0" smtClean="0"/>
              <a:t> 포함하고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프로그램은 다양한 종류의 알고리즘이 개발되었는데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이들은 주로 조명과 </a:t>
            </a:r>
            <a:r>
              <a:rPr lang="ko-KR" altLang="en-US" dirty="0" err="1" smtClean="0"/>
              <a:t>텍스처링에</a:t>
            </a:r>
            <a:r>
              <a:rPr lang="ko-KR" altLang="en-US" dirty="0" smtClean="0"/>
              <a:t> 집중된다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4.1</a:t>
            </a:r>
            <a:r>
              <a:rPr lang="ko-KR" altLang="en-US" dirty="0" smtClean="0"/>
              <a:t>장에서는 </a:t>
            </a:r>
            <a:r>
              <a:rPr lang="ko-KR" altLang="en-US" dirty="0" err="1" smtClean="0"/>
              <a:t>텍스처링의</a:t>
            </a:r>
            <a:r>
              <a:rPr lang="ko-KR" altLang="en-US" dirty="0" smtClean="0"/>
              <a:t> 기초를</a:t>
            </a:r>
            <a:r>
              <a:rPr lang="en-US" altLang="ko-KR" dirty="0" smtClean="0"/>
              <a:t>, 4.2</a:t>
            </a:r>
            <a:r>
              <a:rPr lang="ko-KR" altLang="en-US" dirty="0" smtClean="0"/>
              <a:t>장에서는 출력 병합에 대해 설명하고 </a:t>
            </a:r>
            <a:r>
              <a:rPr lang="en-US" altLang="ko-KR" dirty="0" smtClean="0"/>
              <a:t>4.3</a:t>
            </a:r>
            <a:r>
              <a:rPr lang="ko-KR" altLang="en-US" dirty="0" smtClean="0"/>
              <a:t>장은 </a:t>
            </a:r>
            <a:r>
              <a:rPr lang="en-US" altLang="ko-KR" dirty="0" smtClean="0"/>
              <a:t>z-</a:t>
            </a:r>
            <a:r>
              <a:rPr lang="ko-KR" altLang="en-US" dirty="0" err="1" smtClean="0"/>
              <a:t>컬링에</a:t>
            </a:r>
            <a:r>
              <a:rPr lang="ko-KR" altLang="en-US" dirty="0" smtClean="0"/>
              <a:t> 대한 내용을 다룬다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프래그먼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58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r>
              <a:rPr lang="ko-KR" altLang="en-US" dirty="0" err="1" smtClean="0"/>
              <a:t>텍스처링</a:t>
            </a:r>
            <a:r>
              <a:rPr lang="ko-KR" altLang="en-US" dirty="0" smtClean="0"/>
              <a:t> 기법 중 가장 간단한 것은 이미지 </a:t>
            </a:r>
            <a:r>
              <a:rPr lang="ko-KR" altLang="en-US" dirty="0" err="1" smtClean="0"/>
              <a:t>텍스처링이다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이는 물체의 표면 위에 이미지를 펴 바르는 방식으로 이해하면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텍스처링을</a:t>
            </a:r>
            <a:r>
              <a:rPr lang="ko-KR" altLang="en-US" dirty="0" smtClean="0"/>
              <a:t> 하기 위해선 텍스처 좌표와 표면 </a:t>
            </a:r>
            <a:r>
              <a:rPr lang="ko-KR" altLang="en-US" dirty="0" err="1" smtClean="0"/>
              <a:t>파라미터화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텍스처 좌표에서 </a:t>
            </a:r>
            <a:r>
              <a:rPr lang="ko-KR" altLang="en-US" dirty="0" err="1" smtClean="0"/>
              <a:t>텍셀</a:t>
            </a:r>
            <a:r>
              <a:rPr lang="ko-KR" altLang="en-US" dirty="0" smtClean="0"/>
              <a:t> 주소로의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하는 법을 알아야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4.1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텍스처링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87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r>
              <a:rPr lang="ko-KR" altLang="en-US" dirty="0" smtClean="0"/>
              <a:t>텍스처의 구성 요소는 </a:t>
            </a:r>
            <a:r>
              <a:rPr lang="ko-KR" altLang="en-US" dirty="0" err="1" smtClean="0"/>
              <a:t>텍셀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texel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 불린다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픽셀</a:t>
            </a:r>
            <a:r>
              <a:rPr lang="en-US" altLang="ko-KR" dirty="0" smtClean="0"/>
              <a:t>(pixel)</a:t>
            </a:r>
            <a:r>
              <a:rPr lang="ko-KR" altLang="en-US" dirty="0" smtClean="0"/>
              <a:t>과 구분하기 위해서 사용된다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텍스처는 대게 </a:t>
            </a:r>
            <a:r>
              <a:rPr lang="ko-KR" altLang="en-US" dirty="0" err="1" smtClean="0"/>
              <a:t>텍셀의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 형태를 가진다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4.1.1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텍스처 좌표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1" y="3037926"/>
            <a:ext cx="5688632" cy="274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94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r>
              <a:rPr lang="ko-KR" altLang="en-US" dirty="0" err="1" smtClean="0"/>
              <a:t>텍스처링</a:t>
            </a:r>
            <a:r>
              <a:rPr lang="ko-KR" altLang="en-US" dirty="0" smtClean="0"/>
              <a:t> 작업을 위해서는 텍스처와 물체 표면 간 대응 관계가 설정되어야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다시 말해 물체 표면의 한 점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가 대응하는 텍스처 공간상의 점 </a:t>
            </a:r>
            <a:r>
              <a:rPr lang="en-US" altLang="ko-KR" dirty="0" smtClean="0"/>
              <a:t>q</a:t>
            </a:r>
            <a:r>
              <a:rPr lang="ko-KR" altLang="en-US" dirty="0" smtClean="0"/>
              <a:t>가 설정되어야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이래야만 점 </a:t>
            </a:r>
            <a:r>
              <a:rPr lang="en-US" altLang="ko-KR" dirty="0" smtClean="0"/>
              <a:t>q</a:t>
            </a:r>
            <a:r>
              <a:rPr lang="ko-KR" altLang="en-US" dirty="0" smtClean="0"/>
              <a:t>에서 추출한 </a:t>
            </a:r>
            <a:r>
              <a:rPr lang="ko-KR" altLang="en-US" dirty="0" err="1" smtClean="0"/>
              <a:t>텍셀을</a:t>
            </a:r>
            <a:r>
              <a:rPr lang="ko-KR" altLang="en-US" dirty="0"/>
              <a:t>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입힐 수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메쉬의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대응 관계는 각 정점에 설정된다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우리는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메쉬의</a:t>
            </a:r>
            <a:r>
              <a:rPr lang="ko-KR" altLang="en-US" dirty="0" smtClean="0"/>
              <a:t> 각 정점에 </a:t>
            </a:r>
            <a:r>
              <a:rPr lang="ko-KR" altLang="en-US" dirty="0" err="1" smtClean="0"/>
              <a:t>텍셀</a:t>
            </a:r>
            <a:r>
              <a:rPr lang="ko-KR" altLang="en-US" dirty="0" smtClean="0"/>
              <a:t> 주소를 할당할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이는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메쉬를</a:t>
            </a:r>
            <a:r>
              <a:rPr lang="ko-KR" altLang="en-US" dirty="0" smtClean="0"/>
              <a:t> 특정 텍스처에 종속되게 하므로 해상도가 다른 텍스처를 사용할 수 없게 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4.1.1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텍스처 좌표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28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r>
              <a:rPr lang="ko-KR" altLang="en-US" dirty="0" smtClean="0"/>
              <a:t>이러한 문제를 해결하기 위해서 각 정점마다 정규화된 텍스처 좌표</a:t>
            </a:r>
            <a:r>
              <a:rPr lang="en-US" altLang="ko-KR" dirty="0" smtClean="0"/>
              <a:t>(u, v)</a:t>
            </a:r>
            <a:r>
              <a:rPr lang="ko-KR" altLang="en-US" dirty="0" smtClean="0"/>
              <a:t>를 할당하는데</a:t>
            </a:r>
            <a:r>
              <a:rPr lang="en-US" altLang="ko-KR" dirty="0" smtClean="0"/>
              <a:t>, u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사이의 값을 가진다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그림을 보면 텍스처 좌표 </a:t>
            </a:r>
            <a:r>
              <a:rPr lang="en-US" altLang="ko-KR" dirty="0" smtClean="0"/>
              <a:t>(0.5, 0.5),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텍스처에서는 </a:t>
            </a:r>
            <a:r>
              <a:rPr lang="en-US" altLang="ko-KR" dirty="0" smtClean="0"/>
              <a:t>(2,2)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매핑되지만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 텍스처에서는 </a:t>
            </a:r>
            <a:r>
              <a:rPr lang="en-US" altLang="ko-KR" dirty="0" smtClean="0"/>
              <a:t>(3,3),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매핑된다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4.1.1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텍스처 좌표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35" descr="Figure04x3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5154612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67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r>
              <a:rPr lang="ko-KR" altLang="en-US" dirty="0" smtClean="0"/>
              <a:t>텍스처 좌표 </a:t>
            </a:r>
            <a:r>
              <a:rPr lang="en-US" altLang="ko-KR" dirty="0" smtClean="0"/>
              <a:t>(u, v)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메쉬의</a:t>
            </a:r>
            <a:r>
              <a:rPr lang="ko-KR" altLang="en-US" dirty="0" smtClean="0"/>
              <a:t> 정점에 할당하는 작업을 표면 </a:t>
            </a:r>
            <a:r>
              <a:rPr lang="ko-KR" altLang="en-US" dirty="0" err="1" smtClean="0"/>
              <a:t>파라미터화</a:t>
            </a:r>
            <a:r>
              <a:rPr lang="en-US" altLang="ko-KR" dirty="0" smtClean="0"/>
              <a:t>(surface parameterization)</a:t>
            </a:r>
            <a:r>
              <a:rPr lang="ko-KR" altLang="en-US" dirty="0" smtClean="0"/>
              <a:t>이라고 부른다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작업을 위해서는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메쉬를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평면에 펼쳐야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4.1.2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표면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파아미터화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8" descr="Figure04x1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68960"/>
            <a:ext cx="5258544" cy="31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13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743456"/>
            <a:ext cx="8371655" cy="4382707"/>
          </a:xfrm>
        </p:spPr>
        <p:txBody>
          <a:bodyPr/>
          <a:lstStyle/>
          <a:p>
            <a:r>
              <a:rPr lang="ko-KR" altLang="en-US" dirty="0" smtClean="0"/>
              <a:t>원통과 같은 경우는 쉽게 평면에 </a:t>
            </a:r>
            <a:r>
              <a:rPr lang="ko-KR" altLang="en-US" dirty="0" err="1" smtClean="0"/>
              <a:t>펼처지지만</a:t>
            </a:r>
            <a:r>
              <a:rPr lang="ko-KR" altLang="en-US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평면으로 펼치는 과정에서는 대부분 왜곡 현상이 발생한다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이러한 왜곡을 줄일 수 있는 방법 중 하나는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메쉬를</a:t>
            </a:r>
            <a:r>
              <a:rPr lang="ko-KR" altLang="en-US" dirty="0" smtClean="0"/>
              <a:t> 여러 개로 쪼개어 부분별로 </a:t>
            </a:r>
            <a:r>
              <a:rPr lang="ko-KR" altLang="en-US" dirty="0" err="1" smtClean="0"/>
              <a:t>파라미터화를</a:t>
            </a:r>
            <a:r>
              <a:rPr lang="ko-KR" altLang="en-US" dirty="0" smtClean="0"/>
              <a:t> 수행하는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그래픽 아티스트는 </a:t>
            </a:r>
            <a:r>
              <a:rPr lang="ko-KR" altLang="en-US" dirty="0" err="1" smtClean="0"/>
              <a:t>파라미터화가</a:t>
            </a:r>
            <a:r>
              <a:rPr lang="ko-KR" altLang="en-US" dirty="0" smtClean="0"/>
              <a:t> 완료된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메쉬에</a:t>
            </a:r>
            <a:r>
              <a:rPr lang="ko-KR" altLang="en-US" dirty="0" smtClean="0"/>
              <a:t> 이미지를 그린다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이미지를 차트</a:t>
            </a:r>
            <a:r>
              <a:rPr lang="en-US" altLang="ko-KR" dirty="0" smtClean="0"/>
              <a:t>(chart)</a:t>
            </a:r>
            <a:r>
              <a:rPr lang="ko-KR" altLang="en-US" dirty="0" smtClean="0"/>
              <a:t>라고 부른다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 차트를 하나의 텍스처에 모은 것을 아틀라스</a:t>
            </a:r>
            <a:r>
              <a:rPr lang="en-US" altLang="ko-KR" dirty="0" smtClean="0"/>
              <a:t>(atlas)</a:t>
            </a:r>
            <a:r>
              <a:rPr lang="ko-KR" altLang="en-US" dirty="0" smtClean="0"/>
              <a:t>라고 부른다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4.1.2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표면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파아미터화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202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323</TotalTime>
  <Words>465</Words>
  <Application>Microsoft Office PowerPoint</Application>
  <PresentationFormat>화면 슬라이드 쇼(4:3)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파형</vt:lpstr>
      <vt:lpstr>04.프래그먼트 처리와  출력 병합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래스터화</dc:title>
  <dc:creator>Windows 사용자</dc:creator>
  <cp:lastModifiedBy>PC</cp:lastModifiedBy>
  <cp:revision>18</cp:revision>
  <dcterms:created xsi:type="dcterms:W3CDTF">2018-03-16T03:58:18Z</dcterms:created>
  <dcterms:modified xsi:type="dcterms:W3CDTF">2018-03-22T15:49:44Z</dcterms:modified>
</cp:coreProperties>
</file>