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1" autoAdjust="0"/>
    <p:restoredTop sz="94660"/>
  </p:normalViewPr>
  <p:slideViewPr>
    <p:cSldViewPr snapToGrid="0">
      <p:cViewPr varScale="1">
        <p:scale>
          <a:sx n="86" d="100"/>
          <a:sy n="86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FFF958-CE13-4C22-A9FA-DB21AC317F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4045FD-0B2B-4D75-8C37-CD27BA5A6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7F2FE8-D3E2-4E3F-8EBD-6884E17ED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2988-F8B4-485E-BC48-16085201E2A1}" type="datetimeFigureOut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5AFE68-49C5-4BBB-B130-939172DEC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840BEF-18E0-42F1-A11D-7352B2FD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19495-1741-41F7-ABCE-F69BCBA64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521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D4CEAE-A87F-4CD7-8B42-7DEA98EEE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A13421-72AC-47B1-ACE0-DAB2B55F2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D1C0F7-CAE7-49DC-AEF6-9EDB5E358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2988-F8B4-485E-BC48-16085201E2A1}" type="datetimeFigureOut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60E19D-5492-464E-AE18-FE9F4C362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3519AD-6A0F-4800-9E5B-FE918B4AC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19495-1741-41F7-ABCE-F69BCBA64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554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A8BC4A-855E-4AF9-96CD-5B5B303EE6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89884F-4614-4D8D-BB4B-E7CB86F0B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FE723-1C57-4439-8555-3E052172B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2988-F8B4-485E-BC48-16085201E2A1}" type="datetimeFigureOut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F2DB27-73A1-45E3-9ED9-D7BC56977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7202F7-F386-447F-8576-738EAC9D1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19495-1741-41F7-ABCE-F69BCBA64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423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DB0DB-C41A-40CE-836C-EA100C325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56ABA3-94AA-4CBE-91B9-218A30C4C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88FDFA-0835-4675-97A6-90C5D0900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2988-F8B4-485E-BC48-16085201E2A1}" type="datetimeFigureOut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55C040-8CC2-456D-8800-3EFA036CE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EFD8B6-BADA-470C-B7A8-EA3747141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19495-1741-41F7-ABCE-F69BCBA64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348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BB83F5-C245-4B2B-8EAE-1B2D4FCDE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EC37E5-258D-4347-B514-39132A05E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E55F8B-A7B1-4C00-9050-A72663F04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2988-F8B4-485E-BC48-16085201E2A1}" type="datetimeFigureOut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1EC406-8A64-4255-A306-0106B20F0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43D079-AF2D-4BD6-809D-EB3349B77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19495-1741-41F7-ABCE-F69BCBA64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121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5EB29-A9B2-4FAF-8AE8-F37F91411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EB58A5-6595-4B8E-ADB6-F1BB9AC89F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9668A9-297A-47B8-B234-922D5207A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701254-A55D-42FB-BBEA-E40F4A1E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2988-F8B4-485E-BC48-16085201E2A1}" type="datetimeFigureOut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855DF5-4F4A-4188-9CBE-F675B4B66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3EE7C6-61C9-4189-A84F-6B6337DF7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19495-1741-41F7-ABCE-F69BCBA64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002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FA030D-A589-40C8-AF47-3DAA5E499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6197DA-5898-4DBB-930C-47C945B36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590E6F-4D69-4ED3-9747-A2DE92FE8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C80AC6-2539-498D-8D33-06D424539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A0B8E83-E7A5-47C0-9AE2-B370F8C61F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429E07-BB87-4319-9AB2-706D5720B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2988-F8B4-485E-BC48-16085201E2A1}" type="datetimeFigureOut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071A09-4AF7-40B7-9AD0-2EBC90F11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9E95FB-B813-4EC0-B4C2-F54BB686A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19495-1741-41F7-ABCE-F69BCBA64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26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685F1D-E3DB-4D41-947A-4EF43FA37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BE54A92-D07B-47C5-BC8F-17FF02067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2988-F8B4-485E-BC48-16085201E2A1}" type="datetimeFigureOut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5EC302-4033-4D09-8311-70AD5672E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7317A3-EC33-4490-BEC8-F49D2DB5C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19495-1741-41F7-ABCE-F69BCBA64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880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BE7B0F1-15E7-42EE-B8DA-01631C80F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2988-F8B4-485E-BC48-16085201E2A1}" type="datetimeFigureOut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A067C3-CD36-4CBF-9C70-0DAD28B42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5863E9-767B-4B04-89DA-B7EBE7B50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19495-1741-41F7-ABCE-F69BCBA64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314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4F5AF-2EE2-4684-9B8B-B89067C58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9C2029-DDAE-40E3-B74E-755ED7CCF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989D58-3DA0-421B-B6EF-3E640D150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209F05-D2F7-4E62-B0B5-DC75E449A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2988-F8B4-485E-BC48-16085201E2A1}" type="datetimeFigureOut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5E7F8E-7C61-4652-83B1-297A2143F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1EFD60-2F95-46DE-BC83-BAF5F9017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19495-1741-41F7-ABCE-F69BCBA64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229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71817-515F-41A5-B520-981329E46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483C6A8-9D2B-4978-8171-DA7D519329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A41442-57BC-4D13-8CE8-5116BE116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C3DBB2-A927-41DB-9B7A-40E9E509F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2988-F8B4-485E-BC48-16085201E2A1}" type="datetimeFigureOut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650285-C6ED-4773-90A2-F23F66E50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A121AF-F113-4C7B-85E2-A66402932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19495-1741-41F7-ABCE-F69BCBA64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752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83497A-D90F-4C5E-BD59-CB583F205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D1B55F-26BE-4225-B058-EFC58048D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7378FA-1EFC-4EF0-A47C-638238F2F0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D2988-F8B4-485E-BC48-16085201E2A1}" type="datetimeFigureOut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87B4DE-2488-4447-8D9D-7684575C85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5BE3C1-9282-4EAD-9E7C-C2BCD32F04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19495-1741-41F7-ABCE-F69BCBA64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964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7DCCD4-36C6-4565-822E-37CF59D62D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이것이 </a:t>
            </a:r>
            <a:r>
              <a:rPr lang="en-US" altLang="ko-KR" dirty="0"/>
              <a:t>C++</a:t>
            </a:r>
            <a:r>
              <a:rPr lang="ko-KR" altLang="en-US" dirty="0"/>
              <a:t>이다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DAF585-826F-49D8-9E88-84EE487850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장</a:t>
            </a:r>
          </a:p>
        </p:txBody>
      </p:sp>
    </p:spTree>
    <p:extLst>
      <p:ext uri="{BB962C8B-B14F-4D97-AF65-F5344CB8AC3E}">
        <p14:creationId xmlns:p14="http://schemas.microsoft.com/office/powerpoint/2010/main" val="1392065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4366E9-9A27-402B-8A6B-70ACDC57A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20"/>
            <a:ext cx="10515600" cy="602604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/>
              <a:t>변수 선언 및 정의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Int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10;		//</a:t>
            </a:r>
            <a:r>
              <a:rPr lang="ko-KR" altLang="en-US" dirty="0"/>
              <a:t>기본 </a:t>
            </a:r>
            <a:r>
              <a:rPr lang="en-US" altLang="ko-KR" dirty="0"/>
              <a:t>c</a:t>
            </a:r>
            <a:r>
              <a:rPr lang="ko-KR" altLang="en-US" dirty="0"/>
              <a:t>문법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int</a:t>
            </a:r>
            <a:r>
              <a:rPr lang="ko-KR" altLang="en-US" dirty="0"/>
              <a:t> </a:t>
            </a:r>
            <a:r>
              <a:rPr lang="en-US" altLang="ko-KR" dirty="0"/>
              <a:t>a(10);		//</a:t>
            </a:r>
            <a:r>
              <a:rPr lang="en-US" altLang="ko-KR" dirty="0" err="1"/>
              <a:t>c++</a:t>
            </a:r>
            <a:r>
              <a:rPr lang="en-US" altLang="ko-KR" dirty="0"/>
              <a:t> </a:t>
            </a:r>
            <a:r>
              <a:rPr lang="ko-KR" altLang="en-US" dirty="0"/>
              <a:t>선언방법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int</a:t>
            </a:r>
            <a:r>
              <a:rPr lang="ko-KR" altLang="en-US" dirty="0"/>
              <a:t> </a:t>
            </a:r>
            <a:r>
              <a:rPr lang="en-US" altLang="ko-KR" dirty="0"/>
              <a:t>b(a);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//auto: </a:t>
            </a:r>
            <a:r>
              <a:rPr lang="ko-KR" altLang="en-US" dirty="0"/>
              <a:t>인스턴스</a:t>
            </a:r>
            <a:r>
              <a:rPr lang="en-US" altLang="ko-KR" dirty="0"/>
              <a:t> </a:t>
            </a:r>
            <a:r>
              <a:rPr lang="ko-KR" altLang="en-US" dirty="0"/>
              <a:t>형식이 자동으로 결정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auto c(b);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Std</a:t>
            </a:r>
            <a:r>
              <a:rPr lang="en-US" altLang="ko-KR" dirty="0"/>
              <a:t>::</a:t>
            </a:r>
            <a:r>
              <a:rPr lang="en-US" altLang="ko-KR" dirty="0" err="1"/>
              <a:t>cout</a:t>
            </a:r>
            <a:r>
              <a:rPr lang="en-US" altLang="ko-KR" dirty="0"/>
              <a:t> &lt;&lt; c&lt;&lt; </a:t>
            </a:r>
            <a:r>
              <a:rPr lang="en-US" altLang="ko-KR" dirty="0" err="1"/>
              <a:t>std</a:t>
            </a:r>
            <a:r>
              <a:rPr lang="en-US" altLang="ko-KR" dirty="0"/>
              <a:t>::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결과 </a:t>
            </a:r>
            <a:r>
              <a:rPr lang="en-US" altLang="ko-KR" dirty="0"/>
              <a:t>: 10</a:t>
            </a:r>
          </a:p>
        </p:txBody>
      </p:sp>
    </p:spTree>
    <p:extLst>
      <p:ext uri="{BB962C8B-B14F-4D97-AF65-F5344CB8AC3E}">
        <p14:creationId xmlns:p14="http://schemas.microsoft.com/office/powerpoint/2010/main" val="919704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3FE0BB-D7A5-494B-831E-166200423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186"/>
            <a:ext cx="10515600" cy="5972777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메모리 동적 할당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형식 </a:t>
            </a:r>
            <a:r>
              <a:rPr lang="en-US" altLang="ko-KR" dirty="0"/>
              <a:t>*</a:t>
            </a:r>
            <a:r>
              <a:rPr lang="ko-KR" altLang="en-US" dirty="0"/>
              <a:t>변수이름 </a:t>
            </a:r>
            <a:r>
              <a:rPr lang="en-US" altLang="ko-KR" dirty="0"/>
              <a:t>= new </a:t>
            </a:r>
            <a:r>
              <a:rPr lang="ko-KR" altLang="en-US" dirty="0"/>
              <a:t>형식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Delete </a:t>
            </a:r>
            <a:r>
              <a:rPr lang="ko-KR" altLang="en-US" dirty="0"/>
              <a:t>변수이름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형식 </a:t>
            </a:r>
            <a:r>
              <a:rPr lang="en-US" altLang="ko-KR" dirty="0"/>
              <a:t>*</a:t>
            </a:r>
            <a:r>
              <a:rPr lang="ko-KR" altLang="en-US" dirty="0"/>
              <a:t>변수이름 </a:t>
            </a:r>
            <a:r>
              <a:rPr lang="en-US" altLang="ko-KR" dirty="0"/>
              <a:t>= new</a:t>
            </a:r>
            <a:r>
              <a:rPr lang="ko-KR" altLang="en-US" dirty="0"/>
              <a:t> 형식</a:t>
            </a:r>
            <a:r>
              <a:rPr lang="en-US" altLang="ko-KR" dirty="0"/>
              <a:t>[</a:t>
            </a:r>
            <a:r>
              <a:rPr lang="ko-KR" altLang="en-US" dirty="0"/>
              <a:t>요소개수</a:t>
            </a:r>
            <a:r>
              <a:rPr lang="en-US" altLang="ko-KR" dirty="0"/>
              <a:t>];</a:t>
            </a:r>
          </a:p>
          <a:p>
            <a:pPr marL="0" indent="0">
              <a:buNone/>
            </a:pPr>
            <a:r>
              <a:rPr lang="en-US" altLang="ko-KR" dirty="0"/>
              <a:t>Delete[] </a:t>
            </a:r>
            <a:r>
              <a:rPr lang="ko-KR" altLang="en-US" dirty="0"/>
              <a:t>변수이름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35168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7EA887-F836-4297-A1B2-662210AD9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6330"/>
            <a:ext cx="10515600" cy="591063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ko-KR" altLang="en-US" dirty="0" err="1"/>
              <a:t>참조자</a:t>
            </a:r>
            <a:r>
              <a:rPr lang="ko-KR" altLang="en-US" dirty="0"/>
              <a:t> 형식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형식 </a:t>
            </a:r>
            <a:r>
              <a:rPr lang="en-US" altLang="ko-KR" dirty="0"/>
              <a:t>&amp;</a:t>
            </a:r>
            <a:r>
              <a:rPr lang="ko-KR" altLang="en-US" dirty="0"/>
              <a:t>이름 </a:t>
            </a:r>
            <a:r>
              <a:rPr lang="en-US" altLang="ko-KR" dirty="0"/>
              <a:t>= </a:t>
            </a:r>
            <a:r>
              <a:rPr lang="ko-KR" altLang="en-US" dirty="0"/>
              <a:t>원본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선언과 동시에 </a:t>
            </a:r>
            <a:r>
              <a:rPr lang="ko-KR" altLang="en-US" dirty="0" err="1"/>
              <a:t>초기화해야함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상수 참조 불가능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a= 10;</a:t>
            </a:r>
          </a:p>
          <a:p>
            <a:pPr marL="0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&amp;ref = a;</a:t>
            </a:r>
          </a:p>
          <a:p>
            <a:pPr marL="0" indent="0">
              <a:buNone/>
            </a:pPr>
            <a:r>
              <a:rPr lang="en-US" altLang="ko-KR" dirty="0"/>
              <a:t>Ref = 20;</a:t>
            </a:r>
          </a:p>
          <a:p>
            <a:pPr marL="0" indent="0">
              <a:buNone/>
            </a:pPr>
            <a:r>
              <a:rPr lang="en-US" altLang="ko-KR" dirty="0" err="1"/>
              <a:t>Cout</a:t>
            </a:r>
            <a:r>
              <a:rPr lang="en-US" altLang="ko-KR" dirty="0"/>
              <a:t> &lt;&lt; a &lt;&lt;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결과</a:t>
            </a:r>
            <a:r>
              <a:rPr lang="en-US" altLang="ko-KR" dirty="0"/>
              <a:t>: 20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참조자의 값을 변경하면 원본도 변경됨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2775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C8055F-4916-4731-88CF-5F7C97651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872" y="239697"/>
            <a:ext cx="10951346" cy="593726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R-value</a:t>
            </a:r>
            <a:r>
              <a:rPr lang="ko-KR" altLang="en-US" dirty="0"/>
              <a:t> 참조</a:t>
            </a:r>
            <a:r>
              <a:rPr lang="en-US" altLang="ko-KR" dirty="0"/>
              <a:t> : </a:t>
            </a:r>
            <a:r>
              <a:rPr lang="ko-KR" altLang="en-US" dirty="0"/>
              <a:t>대입연산자의 두 피연산자 중 오른쪽 위치의 연산자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&amp;&amp;</a:t>
            </a:r>
            <a:r>
              <a:rPr lang="en-US" altLang="ko-KR" dirty="0" err="1"/>
              <a:t>rdata</a:t>
            </a:r>
            <a:r>
              <a:rPr lang="en-US" altLang="ko-KR" dirty="0"/>
              <a:t> = 3;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R-value </a:t>
            </a:r>
            <a:r>
              <a:rPr lang="ko-KR" altLang="en-US" dirty="0"/>
              <a:t>는 임시결과</a:t>
            </a:r>
            <a:r>
              <a:rPr lang="en-US" altLang="ko-KR" dirty="0"/>
              <a:t>, </a:t>
            </a:r>
            <a:r>
              <a:rPr lang="ko-KR" altLang="en-US" dirty="0"/>
              <a:t>연산 활용 직후 소멸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99233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30D8D3-976D-4021-BF28-36FA47854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8575"/>
            <a:ext cx="10515600" cy="592838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범위기반 </a:t>
            </a:r>
            <a:r>
              <a:rPr lang="en-US" altLang="ko-KR" dirty="0"/>
              <a:t>for</a:t>
            </a:r>
            <a:r>
              <a:rPr lang="ko-KR" altLang="en-US" dirty="0"/>
              <a:t>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For(auto </a:t>
            </a:r>
            <a:r>
              <a:rPr lang="ko-KR" altLang="en-US" dirty="0"/>
              <a:t>요소변수 </a:t>
            </a:r>
            <a:r>
              <a:rPr lang="en-US" altLang="ko-KR" dirty="0"/>
              <a:t>: </a:t>
            </a:r>
            <a:r>
              <a:rPr lang="ko-KR" altLang="en-US" dirty="0"/>
              <a:t>배열이름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반복구문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ko-KR" altLang="en-US" dirty="0"/>
              <a:t>배열요소 개수에 맞춰 반복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Int</a:t>
            </a:r>
            <a:r>
              <a:rPr lang="ko-KR" altLang="en-US" dirty="0"/>
              <a:t> </a:t>
            </a:r>
            <a:r>
              <a:rPr lang="en-US" altLang="ko-KR" dirty="0"/>
              <a:t>a[5]</a:t>
            </a:r>
            <a:r>
              <a:rPr lang="ko-KR" altLang="en-US" dirty="0"/>
              <a:t> </a:t>
            </a:r>
            <a:r>
              <a:rPr lang="en-US" altLang="ko-KR" dirty="0"/>
              <a:t>={1,2,3,4,5};</a:t>
            </a:r>
          </a:p>
          <a:p>
            <a:pPr marL="0" indent="0">
              <a:buNone/>
            </a:pPr>
            <a:r>
              <a:rPr lang="en-US" altLang="ko-KR" dirty="0"/>
              <a:t>For(auto n : a)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cout</a:t>
            </a:r>
            <a:r>
              <a:rPr lang="en-US" altLang="ko-KR" dirty="0"/>
              <a:t> &lt;&lt; n &lt;&lt;;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결과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/>
              <a:t>12345</a:t>
            </a:r>
          </a:p>
        </p:txBody>
      </p:sp>
    </p:spTree>
    <p:extLst>
      <p:ext uri="{BB962C8B-B14F-4D97-AF65-F5344CB8AC3E}">
        <p14:creationId xmlns:p14="http://schemas.microsoft.com/office/powerpoint/2010/main" val="3382252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120</Words>
  <Application>Microsoft Office PowerPoint</Application>
  <PresentationFormat>와이드스크린</PresentationFormat>
  <Paragraphs>52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이것이 C++이다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이것이 C++이다</dc:title>
  <dc:creator>장은선</dc:creator>
  <cp:lastModifiedBy>장은선</cp:lastModifiedBy>
  <cp:revision>4</cp:revision>
  <dcterms:created xsi:type="dcterms:W3CDTF">2018-03-02T00:29:39Z</dcterms:created>
  <dcterms:modified xsi:type="dcterms:W3CDTF">2018-03-03T00:42:53Z</dcterms:modified>
</cp:coreProperties>
</file>