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FF958-CE13-4C22-A9FA-DB21AC317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4045FD-0B2B-4D75-8C37-CD27BA5A6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F2FE8-D3E2-4E3F-8EBD-6884E17E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988-F8B4-485E-BC48-16085201E2A1}" type="datetimeFigureOut">
              <a:rPr lang="ko-KR" altLang="en-US" smtClean="0"/>
              <a:t>18-03-11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AFE68-49C5-4BBB-B130-939172DE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40BEF-18E0-42F1-A11D-7352B2FD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2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4CEAE-A87F-4CD7-8B42-7DEA98EE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A13421-72AC-47B1-ACE0-DAB2B55F2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1C0F7-CAE7-49DC-AEF6-9EDB5E35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988-F8B4-485E-BC48-16085201E2A1}" type="datetimeFigureOut">
              <a:rPr lang="ko-KR" altLang="en-US" smtClean="0"/>
              <a:t>18-03-11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0E19D-5492-464E-AE18-FE9F4C36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519AD-6A0F-4800-9E5B-FE918B4A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55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A8BC4A-855E-4AF9-96CD-5B5B303EE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9884F-4614-4D8D-BB4B-E7CB86F0B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FE723-1C57-4439-8555-3E052172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988-F8B4-485E-BC48-16085201E2A1}" type="datetimeFigureOut">
              <a:rPr lang="ko-KR" altLang="en-US" smtClean="0"/>
              <a:t>18-03-11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2DB27-73A1-45E3-9ED9-D7BC5697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202F7-F386-447F-8576-738EAC9D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2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DB0DB-C41A-40CE-836C-EA100C32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56ABA3-94AA-4CBE-91B9-218A30C4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8FDFA-0835-4675-97A6-90C5D090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988-F8B4-485E-BC48-16085201E2A1}" type="datetimeFigureOut">
              <a:rPr lang="ko-KR" altLang="en-US" smtClean="0"/>
              <a:t>18-03-11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5C040-8CC2-456D-8800-3EFA036C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FD8B6-BADA-470C-B7A8-EA374714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4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B83F5-C245-4B2B-8EAE-1B2D4FCD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C37E5-258D-4347-B514-39132A05E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55F8B-A7B1-4C00-9050-A72663F0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988-F8B4-485E-BC48-16085201E2A1}" type="datetimeFigureOut">
              <a:rPr lang="ko-KR" altLang="en-US" smtClean="0"/>
              <a:t>18-03-11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EC406-8A64-4255-A306-0106B20F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3D079-AF2D-4BD6-809D-EB3349B7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5EB29-A9B2-4FAF-8AE8-F37F9141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B58A5-6595-4B8E-ADB6-F1BB9AC89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9668A9-297A-47B8-B234-922D5207A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01254-A55D-42FB-BBEA-E40F4A1E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988-F8B4-485E-BC48-16085201E2A1}" type="datetimeFigureOut">
              <a:rPr lang="ko-KR" altLang="en-US" smtClean="0"/>
              <a:t>18-03-11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55DF5-4F4A-4188-9CBE-F675B4B6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EE7C6-61C9-4189-A84F-6B6337DF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0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A030D-A589-40C8-AF47-3DAA5E49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6197DA-5898-4DBB-930C-47C945B36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590E6F-4D69-4ED3-9747-A2DE92FE8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C80AC6-2539-498D-8D33-06D424539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0B8E83-E7A5-47C0-9AE2-B370F8C61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429E07-BB87-4319-9AB2-706D5720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988-F8B4-485E-BC48-16085201E2A1}" type="datetimeFigureOut">
              <a:rPr lang="ko-KR" altLang="en-US" smtClean="0"/>
              <a:t>18-03-11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71A09-4AF7-40B7-9AD0-2EBC90F1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9E95FB-B813-4EC0-B4C2-F54BB686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26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85F1D-E3DB-4D41-947A-4EF43FA3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E54A92-D07B-47C5-BC8F-17FF0206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988-F8B4-485E-BC48-16085201E2A1}" type="datetimeFigureOut">
              <a:rPr lang="ko-KR" altLang="en-US" smtClean="0"/>
              <a:t>18-03-11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5EC302-4033-4D09-8311-70AD5672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317A3-EC33-4490-BEC8-F49D2DB5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8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E7B0F1-15E7-42EE-B8DA-01631C80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988-F8B4-485E-BC48-16085201E2A1}" type="datetimeFigureOut">
              <a:rPr lang="ko-KR" altLang="en-US" smtClean="0"/>
              <a:t>18-03-11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067C3-CD36-4CBF-9C70-0DAD28B4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863E9-767B-4B04-89DA-B7EBE7B5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1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4F5AF-2EE2-4684-9B8B-B89067C5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C2029-DDAE-40E3-B74E-755ED7CCF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89D58-3DA0-421B-B6EF-3E640D150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209F05-D2F7-4E62-B0B5-DC75E449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988-F8B4-485E-BC48-16085201E2A1}" type="datetimeFigureOut">
              <a:rPr lang="ko-KR" altLang="en-US" smtClean="0"/>
              <a:t>18-03-11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5E7F8E-7C61-4652-83B1-297A2143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EFD60-2F95-46DE-BC83-BAF5F901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22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71817-515F-41A5-B520-981329E4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83C6A8-9D2B-4978-8171-DA7D51932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A41442-57BC-4D13-8CE8-5116BE116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C3DBB2-A927-41DB-9B7A-40E9E509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988-F8B4-485E-BC48-16085201E2A1}" type="datetimeFigureOut">
              <a:rPr lang="ko-KR" altLang="en-US" smtClean="0"/>
              <a:t>18-03-11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50285-C6ED-4773-90A2-F23F66E5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A121AF-F113-4C7B-85E2-A6640293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5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83497A-D90F-4C5E-BD59-CB583F20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1B55F-26BE-4225-B058-EFC58048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378FA-1EFC-4EF0-A47C-638238F2F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2988-F8B4-485E-BC48-16085201E2A1}" type="datetimeFigureOut">
              <a:rPr lang="ko-KR" altLang="en-US" smtClean="0"/>
              <a:t>18-03-11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7B4DE-2488-4447-8D9D-7684575C8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BE3C1-9282-4EAD-9E7C-C2BCD32F0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6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DCCD4-36C6-4565-822E-37CF59D6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C++</a:t>
            </a:r>
            <a:r>
              <a:rPr lang="ko-KR" altLang="en-US" dirty="0"/>
              <a:t>이다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DAF585-826F-49D8-9E88-84EE48785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39206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366E9-9A27-402B-8A6B-70ACDC57A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"/>
            <a:ext cx="10515600" cy="6026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디폴트 매개변수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반환자료형 함수이름</a:t>
            </a:r>
            <a:r>
              <a:rPr lang="en-US" altLang="ko-KR" dirty="0"/>
              <a:t>(</a:t>
            </a:r>
            <a:r>
              <a:rPr lang="ko-KR" altLang="en-US" dirty="0"/>
              <a:t>매개변수 자료형 </a:t>
            </a:r>
            <a:r>
              <a:rPr lang="en-US" altLang="ko-KR" dirty="0"/>
              <a:t>= </a:t>
            </a:r>
            <a:r>
              <a:rPr lang="ko-KR" altLang="en-US" dirty="0" err="1"/>
              <a:t>디폴트값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 err="1"/>
              <a:t>디폴트값은</a:t>
            </a:r>
            <a:r>
              <a:rPr lang="ko-KR" altLang="en-US" dirty="0"/>
              <a:t> 오른쪽부터 채우기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970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FE0BB-D7A5-494B-831E-16620042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86"/>
            <a:ext cx="10515600" cy="597277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함수 다중 정의</a:t>
            </a:r>
            <a:r>
              <a:rPr lang="en-US" altLang="ko-KR" dirty="0"/>
              <a:t>=</a:t>
            </a:r>
            <a:r>
              <a:rPr lang="ko-KR" altLang="en-US" dirty="0"/>
              <a:t>오버로딩 하나가 여러 의미를 동시에 갖는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다중정의보단 템플릿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Template &lt;</a:t>
            </a:r>
            <a:r>
              <a:rPr lang="en-US" altLang="ko-KR" dirty="0" err="1"/>
              <a:t>typename</a:t>
            </a:r>
            <a:r>
              <a:rPr lang="en-US" altLang="ko-KR" dirty="0"/>
              <a:t> T&gt;</a:t>
            </a:r>
          </a:p>
          <a:p>
            <a:pPr marL="0" indent="0">
              <a:buNone/>
            </a:pPr>
            <a:r>
              <a:rPr lang="en-US" altLang="ko-KR" dirty="0"/>
              <a:t>T </a:t>
            </a:r>
            <a:r>
              <a:rPr lang="en-US" altLang="ko-KR" dirty="0" err="1"/>
              <a:t>Func</a:t>
            </a:r>
            <a:r>
              <a:rPr lang="en-US" altLang="ko-KR" dirty="0"/>
              <a:t>(T a)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516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EA887-F836-4297-A1B2-662210AD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인라인 함수 </a:t>
            </a:r>
            <a:r>
              <a:rPr lang="en-US" altLang="ko-KR" dirty="0"/>
              <a:t>: </a:t>
            </a:r>
            <a:r>
              <a:rPr lang="ko-KR" altLang="en-US" dirty="0"/>
              <a:t>함수 원형 앞에 </a:t>
            </a:r>
            <a:r>
              <a:rPr lang="en-US" altLang="ko-KR" dirty="0"/>
              <a:t>inline </a:t>
            </a:r>
            <a:r>
              <a:rPr lang="ko-KR" altLang="en-US" dirty="0" err="1"/>
              <a:t>예약어만</a:t>
            </a:r>
            <a:r>
              <a:rPr lang="ko-KR" altLang="en-US" dirty="0"/>
              <a:t> 작성하면 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네임스페이스 </a:t>
            </a:r>
            <a:r>
              <a:rPr lang="en-US" altLang="ko-KR" dirty="0"/>
              <a:t>: </a:t>
            </a:r>
            <a:r>
              <a:rPr lang="en-US" altLang="ko-KR" dirty="0" err="1"/>
              <a:t>c++</a:t>
            </a:r>
            <a:r>
              <a:rPr lang="ko-KR" altLang="en-US" dirty="0"/>
              <a:t>의 요소들을 한 범주로 </a:t>
            </a:r>
            <a:r>
              <a:rPr lang="ko-KR" altLang="en-US" dirty="0" err="1"/>
              <a:t>묶어주기</a:t>
            </a:r>
            <a:r>
              <a:rPr lang="ko-KR" altLang="en-US" dirty="0"/>
              <a:t> 위한 문법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Namespace TEST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data = 100;</a:t>
            </a:r>
          </a:p>
          <a:p>
            <a:pPr marL="0" indent="0">
              <a:buNone/>
            </a:pPr>
            <a:r>
              <a:rPr lang="en-US" altLang="ko-KR" dirty="0"/>
              <a:t> }</a:t>
            </a:r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 &lt;&lt; TEST::data&lt;&lt;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결과 </a:t>
            </a:r>
            <a:r>
              <a:rPr lang="en-US" altLang="ko-KR" dirty="0"/>
              <a:t>: 100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네임스페이스 중첩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277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8055F-4916-4731-88CF-5F7C9765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72" y="239696"/>
            <a:ext cx="10951346" cy="63741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식별자 검색 순서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전역함수인경우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현재 블록 범위 </a:t>
            </a:r>
            <a:r>
              <a:rPr lang="en-US" altLang="ko-KR" dirty="0"/>
              <a:t>{}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현재 블록 범위를 포함하고 있는 상위 블록 범위</a:t>
            </a:r>
            <a:r>
              <a:rPr lang="en-US" altLang="ko-KR" dirty="0"/>
              <a:t>{ {} }(</a:t>
            </a:r>
            <a:r>
              <a:rPr lang="ko-KR" altLang="en-US" dirty="0"/>
              <a:t>최대 적용 범위는 함수 몸체까지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가장 최근에 선언된 전역 변수나 함수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Using </a:t>
            </a:r>
            <a:r>
              <a:rPr lang="ko-KR" altLang="en-US" dirty="0"/>
              <a:t>선언된 네임스페이스 혹은 전역 네임스페이스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두 곳에 동일한 식별자가 존재할 경우 컴파일 오류 발생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클래스 메서드인 경우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현재 블록 범위 </a:t>
            </a:r>
            <a:r>
              <a:rPr lang="en-US" altLang="ko-KR" dirty="0"/>
              <a:t>{}</a:t>
            </a:r>
          </a:p>
          <a:p>
            <a:pPr marL="514350" indent="-514350">
              <a:buAutoNum type="arabicPeriod"/>
            </a:pPr>
            <a:r>
              <a:rPr lang="ko-KR" altLang="en-US" dirty="0" err="1"/>
              <a:t>혀재</a:t>
            </a:r>
            <a:r>
              <a:rPr lang="ko-KR" altLang="en-US" dirty="0"/>
              <a:t> 블록 범위를 포함하고 있는 상위 블록 범위 </a:t>
            </a:r>
            <a:r>
              <a:rPr lang="en-US" altLang="ko-KR" dirty="0"/>
              <a:t>{ {} }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최대 적용 범위는 함수 몸체까지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클래스의 멤버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부모 클래스의 멤버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가장 최근에 선언된 전역 변수나 함수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호출자</a:t>
            </a:r>
            <a:r>
              <a:rPr lang="ko-KR" altLang="en-US" dirty="0"/>
              <a:t> 코드가 속한 네임스페이스의 상위 네임스페이스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Using </a:t>
            </a:r>
            <a:r>
              <a:rPr lang="ko-KR" altLang="en-US" dirty="0"/>
              <a:t>선언된 네임스페이스 혹은 정겨 네임스페이스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두 곳에 동일한 식별자가 존재할 경우 컴파일 오류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923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이것이 C++이다_1장</Template>
  <TotalTime>238</TotalTime>
  <Words>179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이것이 C++이다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C++이다</dc:title>
  <dc:creator>장은선</dc:creator>
  <cp:lastModifiedBy>장은선</cp:lastModifiedBy>
  <cp:revision>8</cp:revision>
  <dcterms:created xsi:type="dcterms:W3CDTF">2018-03-11T04:37:36Z</dcterms:created>
  <dcterms:modified xsi:type="dcterms:W3CDTF">2018-03-11T13:29:17Z</dcterms:modified>
</cp:coreProperties>
</file>