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295" r:id="rId4"/>
    <p:sldId id="296" r:id="rId5"/>
    <p:sldId id="299" r:id="rId6"/>
    <p:sldId id="300" r:id="rId7"/>
    <p:sldId id="301" r:id="rId8"/>
    <p:sldId id="297" r:id="rId9"/>
    <p:sldId id="298" r:id="rId10"/>
    <p:sldId id="266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192.168.1.204\home\uni\current\HCS\uebungen\git\uebung06\A4_Histogramme\a4_histo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Sheet1!$O$12</c:f>
              <c:strCache>
                <c:ptCount val="1"/>
                <c:pt idx="0">
                  <c:v>Pixel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Sheet1!$N$13:$N$20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Sheet1!$O$13:$O$20</c:f>
              <c:numCache>
                <c:formatCode>General</c:formatCode>
                <c:ptCount val="8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9785520"/>
        <c:axId val="249792048"/>
      </c:barChart>
      <c:catAx>
        <c:axId val="249785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9792048"/>
        <c:crosses val="autoZero"/>
        <c:auto val="1"/>
        <c:lblAlgn val="ctr"/>
        <c:lblOffset val="100"/>
        <c:noMultiLvlLbl val="0"/>
      </c:catAx>
      <c:valAx>
        <c:axId val="24979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9785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06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0973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invertiert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2349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thresholding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36747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1031"/>
              </p:ext>
            </p:extLst>
          </p:nvPr>
        </p:nvGraphicFramePr>
        <p:xfrm>
          <a:off x="2267744" y="1811356"/>
          <a:ext cx="4608512" cy="420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1762035" imgH="1609609" progId="Excel.Sheet.12">
                  <p:embed/>
                </p:oleObj>
              </mc:Choice>
              <mc:Fallback>
                <p:oleObj name="Worksheet" r:id="rId3" imgW="1762035" imgH="16096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811356"/>
                        <a:ext cx="4608512" cy="4209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4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br>
              <a:rPr lang="de-DE" dirty="0" smtClean="0"/>
            </a:br>
            <a:r>
              <a:rPr lang="de-DE" sz="1600" dirty="0" smtClean="0"/>
              <a:t>Histogramm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811525"/>
              </p:ext>
            </p:extLst>
          </p:nvPr>
        </p:nvGraphicFramePr>
        <p:xfrm>
          <a:off x="503548" y="1628800"/>
          <a:ext cx="8136904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16421</TotalTime>
  <Words>54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Worksheet</vt:lpstr>
      <vt:lpstr>Microsoft Excel Worksheet</vt:lpstr>
      <vt:lpstr>Human Computer Systems</vt:lpstr>
      <vt:lpstr>Aufgabe 1: Bildverbesserung</vt:lpstr>
      <vt:lpstr>Aufgabe 2: Komprimierung</vt:lpstr>
      <vt:lpstr>Aufgabe 3: Pixeloperationen Original</vt:lpstr>
      <vt:lpstr>Aufgabe 3: Pixeloperationen invertiert</vt:lpstr>
      <vt:lpstr>Aufgabe 3: Pixeloperationen thresholding</vt:lpstr>
      <vt:lpstr>Aufgabe 4: Histogramme</vt:lpstr>
      <vt:lpstr>Aufgabe 4: Histogramme Histogramm</vt:lpstr>
      <vt:lpstr>Aufgabe 5: Filter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06</dc:title>
  <dc:creator>Christian Brandt</dc:creator>
  <cp:lastModifiedBy>Windows User</cp:lastModifiedBy>
  <cp:revision>547</cp:revision>
  <dcterms:created xsi:type="dcterms:W3CDTF">2009-12-23T09:42:49Z</dcterms:created>
  <dcterms:modified xsi:type="dcterms:W3CDTF">2013-05-24T22:36:20Z</dcterms:modified>
</cp:coreProperties>
</file>