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295" r:id="rId4"/>
    <p:sldId id="296" r:id="rId5"/>
    <p:sldId id="299" r:id="rId6"/>
    <p:sldId id="300" r:id="rId7"/>
    <p:sldId id="301" r:id="rId8"/>
    <p:sldId id="297" r:id="rId9"/>
    <p:sldId id="298" r:id="rId10"/>
    <p:sldId id="302" r:id="rId11"/>
    <p:sldId id="303" r:id="rId12"/>
    <p:sldId id="306" r:id="rId13"/>
    <p:sldId id="266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[a4_histogramme.xlsx]Sheet1!$O$12</c:f>
              <c:strCache>
                <c:ptCount val="1"/>
                <c:pt idx="0">
                  <c:v>Pixel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[a4_histogramme.xlsx]Sheet1!$N$13:$N$20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[a4_histogramme.xlsx]Sheet1!$O$13:$O$20</c:f>
              <c:numCache>
                <c:formatCode>General</c:formatCode>
                <c:ptCount val="8"/>
                <c:pt idx="0">
                  <c:v>15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9852848"/>
        <c:axId val="2119854480"/>
      </c:barChart>
      <c:catAx>
        <c:axId val="211985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9854480"/>
        <c:crosses val="autoZero"/>
        <c:auto val="1"/>
        <c:lblAlgn val="ctr"/>
        <c:lblOffset val="100"/>
        <c:noMultiLvlLbl val="0"/>
      </c:catAx>
      <c:valAx>
        <c:axId val="2119854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9852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06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5: Filter</a:t>
            </a:r>
            <a:br>
              <a:rPr lang="de-DE" dirty="0"/>
            </a:br>
            <a:r>
              <a:rPr lang="de-DE" sz="1600" dirty="0" smtClean="0"/>
              <a:t>Medianfilter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15555"/>
              </p:ext>
            </p:extLst>
          </p:nvPr>
        </p:nvGraphicFramePr>
        <p:xfrm>
          <a:off x="278809" y="2122943"/>
          <a:ext cx="8586382" cy="3538305"/>
        </p:xfrm>
        <a:graphic>
          <a:graphicData uri="http://schemas.openxmlformats.org/drawingml/2006/table">
            <a:tbl>
              <a:tblPr/>
              <a:tblGrid>
                <a:gridCol w="751975"/>
                <a:gridCol w="751975"/>
                <a:gridCol w="751975"/>
                <a:gridCol w="751975"/>
                <a:gridCol w="751975"/>
                <a:gridCol w="533316"/>
                <a:gridCol w="533316"/>
                <a:gridCol w="751975"/>
                <a:gridCol w="751975"/>
                <a:gridCol w="751975"/>
                <a:gridCol w="751975"/>
                <a:gridCol w="751975"/>
              </a:tblGrid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1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9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6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527B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C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C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5E84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489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8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8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A81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8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9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5: Filter</a:t>
            </a:r>
            <a:br>
              <a:rPr lang="de-DE" dirty="0"/>
            </a:br>
            <a:r>
              <a:rPr lang="de-DE" sz="1600" dirty="0" smtClean="0"/>
              <a:t>Boxfilter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15106"/>
              </p:ext>
            </p:extLst>
          </p:nvPr>
        </p:nvGraphicFramePr>
        <p:xfrm>
          <a:off x="278809" y="2116463"/>
          <a:ext cx="8586382" cy="3544785"/>
        </p:xfrm>
        <a:graphic>
          <a:graphicData uri="http://schemas.openxmlformats.org/drawingml/2006/table">
            <a:tbl>
              <a:tblPr/>
              <a:tblGrid>
                <a:gridCol w="751975"/>
                <a:gridCol w="751975"/>
                <a:gridCol w="751975"/>
                <a:gridCol w="751975"/>
                <a:gridCol w="751975"/>
                <a:gridCol w="533316"/>
                <a:gridCol w="533316"/>
                <a:gridCol w="751975"/>
                <a:gridCol w="751975"/>
                <a:gridCol w="751975"/>
                <a:gridCol w="751975"/>
                <a:gridCol w="751975"/>
              </a:tblGrid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1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9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6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527B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5E84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489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D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D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A81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8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6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5: Filter</a:t>
            </a:r>
            <a:br>
              <a:rPr lang="de-DE" dirty="0"/>
            </a:br>
            <a:r>
              <a:rPr lang="de-DE" sz="1600" dirty="0" smtClean="0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2385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Beide Filter liefern ähnliche Ergebnisse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Medianfilter: Listensortierung sowie Addition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Bester Algorithmus: O(n) bis O(n*log(n))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Boxfilter: Addition aller Werte + Division (oder Shift je nach Divisor)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Immer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smtClean="0"/>
              <a:t>n abhängig von Kernel- / Boxgröße</a:t>
            </a:r>
            <a:endParaRPr lang="de-DE" sz="16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4034"/>
              </p:ext>
            </p:extLst>
          </p:nvPr>
        </p:nvGraphicFramePr>
        <p:xfrm>
          <a:off x="1239943" y="4221088"/>
          <a:ext cx="6640506" cy="1850090"/>
        </p:xfrm>
        <a:graphic>
          <a:graphicData uri="http://schemas.openxmlformats.org/drawingml/2006/table">
            <a:tbl>
              <a:tblPr/>
              <a:tblGrid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</a:tblGrid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7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C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A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6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7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8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D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7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8370" marR="8370" marT="83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Medianfilter</a:t>
                      </a:r>
                    </a:p>
                  </a:txBody>
                  <a:tcPr marL="8370" marR="8370" marT="83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Boxfilter</a:t>
                      </a:r>
                    </a:p>
                  </a:txBody>
                  <a:tcPr marL="8370" marR="8370" marT="83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Bildverbesserung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Komprimierung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0973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46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invertiert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2349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6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thresholding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36747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01031"/>
              </p:ext>
            </p:extLst>
          </p:nvPr>
        </p:nvGraphicFramePr>
        <p:xfrm>
          <a:off x="2267744" y="1811356"/>
          <a:ext cx="4608512" cy="420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Worksheet" r:id="rId3" imgW="1762035" imgH="1609609" progId="Excel.Sheet.12">
                  <p:embed/>
                </p:oleObj>
              </mc:Choice>
              <mc:Fallback>
                <p:oleObj name="Worksheet" r:id="rId3" imgW="1762035" imgH="16096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811356"/>
                        <a:ext cx="4608512" cy="4209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4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br>
              <a:rPr lang="de-DE" dirty="0" smtClean="0"/>
            </a:br>
            <a:r>
              <a:rPr lang="de-DE" sz="1600" dirty="0" smtClean="0"/>
              <a:t>Histogramm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711709"/>
              </p:ext>
            </p:extLst>
          </p:nvPr>
        </p:nvGraphicFramePr>
        <p:xfrm>
          <a:off x="467544" y="1556792"/>
          <a:ext cx="8280920" cy="458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4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</a:t>
            </a:r>
            <a:r>
              <a:rPr lang="de-DE" dirty="0" smtClean="0"/>
              <a:t>Filter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2209"/>
              </p:ext>
            </p:extLst>
          </p:nvPr>
        </p:nvGraphicFramePr>
        <p:xfrm>
          <a:off x="278809" y="2132856"/>
          <a:ext cx="8586382" cy="3544785"/>
        </p:xfrm>
        <a:graphic>
          <a:graphicData uri="http://schemas.openxmlformats.org/drawingml/2006/table">
            <a:tbl>
              <a:tblPr/>
              <a:tblGrid>
                <a:gridCol w="751975"/>
                <a:gridCol w="751975"/>
                <a:gridCol w="751975"/>
                <a:gridCol w="751975"/>
                <a:gridCol w="751975"/>
                <a:gridCol w="533316"/>
                <a:gridCol w="533316"/>
                <a:gridCol w="751975"/>
                <a:gridCol w="751975"/>
                <a:gridCol w="751975"/>
                <a:gridCol w="751975"/>
                <a:gridCol w="751975"/>
              </a:tblGrid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1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9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6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527B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7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7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5E84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A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A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489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6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7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6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7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A81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8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30003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16550</TotalTime>
  <Words>339</Words>
  <Application>Microsoft Office PowerPoint</Application>
  <PresentationFormat>On-screen Show (4:3)</PresentationFormat>
  <Paragraphs>263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Bitstream Charter</vt:lpstr>
      <vt:lpstr>Calibri</vt:lpstr>
      <vt:lpstr>Stafford</vt:lpstr>
      <vt:lpstr>Tahoma</vt:lpstr>
      <vt:lpstr>Wingdings</vt:lpstr>
      <vt:lpstr>Präsentationsvorlage_BWL9</vt:lpstr>
      <vt:lpstr>Worksheet</vt:lpstr>
      <vt:lpstr>Microsoft Excel Worksheet</vt:lpstr>
      <vt:lpstr>Human Computer Systems</vt:lpstr>
      <vt:lpstr>Aufgabe 1: Bildverbesserung</vt:lpstr>
      <vt:lpstr>Aufgabe 2: Komprimierung</vt:lpstr>
      <vt:lpstr>Aufgabe 3: Pixeloperationen Original</vt:lpstr>
      <vt:lpstr>Aufgabe 3: Pixeloperationen invertiert</vt:lpstr>
      <vt:lpstr>Aufgabe 3: Pixeloperationen thresholding</vt:lpstr>
      <vt:lpstr>Aufgabe 4: Histogramme</vt:lpstr>
      <vt:lpstr>Aufgabe 4: Histogramme Histogramm</vt:lpstr>
      <vt:lpstr>Aufgabe 5: Filter Original</vt:lpstr>
      <vt:lpstr>Aufgabe 5: Filter Medianfilter</vt:lpstr>
      <vt:lpstr>Aufgabe 5: Filter Boxfilter</vt:lpstr>
      <vt:lpstr>Aufgabe 5: Filter Vergleich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06</dc:title>
  <dc:creator>Christian Brandt</dc:creator>
  <cp:lastModifiedBy>Windows User</cp:lastModifiedBy>
  <cp:revision>570</cp:revision>
  <dcterms:created xsi:type="dcterms:W3CDTF">2009-12-23T09:42:49Z</dcterms:created>
  <dcterms:modified xsi:type="dcterms:W3CDTF">2013-05-25T00:45:46Z</dcterms:modified>
</cp:coreProperties>
</file>