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4" r:id="rId3"/>
    <p:sldId id="295" r:id="rId4"/>
    <p:sldId id="296" r:id="rId5"/>
    <p:sldId id="297" r:id="rId6"/>
    <p:sldId id="298" r:id="rId7"/>
    <p:sldId id="266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03E"/>
    <a:srgbClr val="777777"/>
    <a:srgbClr val="EAEAEA"/>
    <a:srgbClr val="969696"/>
    <a:srgbClr val="292929"/>
    <a:srgbClr val="808080"/>
    <a:srgbClr val="333333"/>
    <a:srgbClr val="5F5F5F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9" autoAdjust="0"/>
    <p:restoredTop sz="86509" autoAdjust="0"/>
  </p:normalViewPr>
  <p:slideViewPr>
    <p:cSldViewPr snapToObjects="1">
      <p:cViewPr varScale="1">
        <p:scale>
          <a:sx n="101" d="100"/>
          <a:sy n="10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24.05.2013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HCS 2013  |  Übung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70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dirty="0" smtClean="0"/>
              <a:t>06</a:t>
            </a:r>
            <a:endParaRPr lang="de-DE" dirty="0" smtClean="0"/>
          </a:p>
          <a:p>
            <a:r>
              <a:rPr lang="de-DE" dirty="0"/>
              <a:t>Gruppe 36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Computer Systems</a:t>
            </a:r>
            <a:endParaRPr lang="de-DE" dirty="0"/>
          </a:p>
        </p:txBody>
      </p:sp>
      <p:sp>
        <p:nvSpPr>
          <p:cNvPr id="4" name="Untertitel 1"/>
          <p:cNvSpPr txBox="1">
            <a:spLocks/>
          </p:cNvSpPr>
          <p:nvPr/>
        </p:nvSpPr>
        <p:spPr bwMode="auto">
          <a:xfrm>
            <a:off x="358774" y="2852936"/>
            <a:ext cx="664211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>
                <a:solidFill>
                  <a:schemeClr val="tx1"/>
                </a:solidFill>
              </a:rPr>
              <a:t>Christian Brandt</a:t>
            </a:r>
          </a:p>
          <a:p>
            <a:r>
              <a:rPr lang="de-DE" kern="0" dirty="0">
                <a:solidFill>
                  <a:schemeClr val="tx1"/>
                </a:solidFill>
              </a:rPr>
              <a:t>Christopher </a:t>
            </a:r>
            <a:r>
              <a:rPr lang="de-DE" kern="0" dirty="0" smtClean="0">
                <a:solidFill>
                  <a:schemeClr val="tx1"/>
                </a:solidFill>
              </a:rPr>
              <a:t>Diekkamp</a:t>
            </a:r>
          </a:p>
          <a:p>
            <a:r>
              <a:rPr lang="de-DE" kern="0" dirty="0" smtClean="0">
                <a:solidFill>
                  <a:schemeClr val="tx1"/>
                </a:solidFill>
              </a:rPr>
              <a:t>Axel Ledwa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1: Bildverbesserung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Komprimierung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6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Histogramme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3200" dirty="0" smtClean="0"/>
              <a:t>Danke für Ihre Aufmerksamkeit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14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16212</TotalTime>
  <Words>42</Words>
  <Application>Microsoft Office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Bitstream Charter</vt:lpstr>
      <vt:lpstr>Stafford</vt:lpstr>
      <vt:lpstr>Tahoma</vt:lpstr>
      <vt:lpstr>Wingdings</vt:lpstr>
      <vt:lpstr>Präsentationsvorlage_BWL9</vt:lpstr>
      <vt:lpstr>Human Computer Systems</vt:lpstr>
      <vt:lpstr>Aufgabe 1: Bildverbesserung</vt:lpstr>
      <vt:lpstr>Aufgabe 2: Komprimierung</vt:lpstr>
      <vt:lpstr>Aufgabe 3: Pixeloperationen</vt:lpstr>
      <vt:lpstr>Aufgabe 4: Histogramme</vt:lpstr>
      <vt:lpstr>Aufgabe 5: Filter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HCS Übung 05</dc:title>
  <dc:creator>Christian Brandt</dc:creator>
  <cp:lastModifiedBy>Windows User</cp:lastModifiedBy>
  <cp:revision>536</cp:revision>
  <dcterms:created xsi:type="dcterms:W3CDTF">2009-12-23T09:42:49Z</dcterms:created>
  <dcterms:modified xsi:type="dcterms:W3CDTF">2013-05-24T19:07:17Z</dcterms:modified>
</cp:coreProperties>
</file>