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4" r:id="rId3"/>
    <p:sldId id="295" r:id="rId4"/>
    <p:sldId id="296" r:id="rId5"/>
    <p:sldId id="299" r:id="rId6"/>
    <p:sldId id="300" r:id="rId7"/>
    <p:sldId id="297" r:id="rId8"/>
    <p:sldId id="298" r:id="rId9"/>
    <p:sldId id="266" r:id="rId1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503E"/>
    <a:srgbClr val="777777"/>
    <a:srgbClr val="EAEAEA"/>
    <a:srgbClr val="969696"/>
    <a:srgbClr val="292929"/>
    <a:srgbClr val="808080"/>
    <a:srgbClr val="333333"/>
    <a:srgbClr val="5F5F5F"/>
    <a:srgbClr val="DDDDDD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9" autoAdjust="0"/>
    <p:restoredTop sz="86509" autoAdjust="0"/>
  </p:normalViewPr>
  <p:slideViewPr>
    <p:cSldViewPr snapToObjects="1">
      <p:cViewPr varScale="1">
        <p:scale>
          <a:sx n="101" d="100"/>
          <a:sy n="101" d="100"/>
        </p:scale>
        <p:origin x="216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24. Mai 2013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24. Mai 2013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24. Mai 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32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E9503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E9503E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24.05.2013  |  HCS 2013  |  Übung 06 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E9503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E9503E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24.05.2013  |  HCS 2013  |  Übung 06 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E9503E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1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24.05.2013  |  HCS 2013  |  Übung 06 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70" r:id="rId9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2.xls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3.xlsx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Übung 06</a:t>
            </a:r>
          </a:p>
          <a:p>
            <a:r>
              <a:rPr lang="de-DE" dirty="0"/>
              <a:t>Gruppe 36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Human Computer Systems</a:t>
            </a:r>
            <a:endParaRPr lang="de-DE" dirty="0"/>
          </a:p>
        </p:txBody>
      </p:sp>
      <p:sp>
        <p:nvSpPr>
          <p:cNvPr id="4" name="Untertitel 1"/>
          <p:cNvSpPr txBox="1">
            <a:spLocks/>
          </p:cNvSpPr>
          <p:nvPr/>
        </p:nvSpPr>
        <p:spPr bwMode="auto">
          <a:xfrm>
            <a:off x="358774" y="2852936"/>
            <a:ext cx="6642117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230"/>
              </a:spcAft>
              <a:buFont typeface="Wingdings" pitchFamily="2" charset="2"/>
              <a:buNone/>
              <a:defRPr sz="2000" b="1">
                <a:solidFill>
                  <a:schemeClr val="bg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smtClean="0">
                <a:solidFill>
                  <a:schemeClr val="tx1"/>
                </a:solidFill>
              </a:rPr>
              <a:t>Christian Brandt</a:t>
            </a:r>
          </a:p>
          <a:p>
            <a:r>
              <a:rPr lang="de-DE" kern="0" dirty="0">
                <a:solidFill>
                  <a:schemeClr val="tx1"/>
                </a:solidFill>
              </a:rPr>
              <a:t>Christopher </a:t>
            </a:r>
            <a:r>
              <a:rPr lang="de-DE" kern="0" dirty="0" smtClean="0">
                <a:solidFill>
                  <a:schemeClr val="tx1"/>
                </a:solidFill>
              </a:rPr>
              <a:t>Diekkamp</a:t>
            </a:r>
          </a:p>
          <a:p>
            <a:r>
              <a:rPr lang="de-DE" kern="0" dirty="0" smtClean="0">
                <a:solidFill>
                  <a:schemeClr val="tx1"/>
                </a:solidFill>
              </a:rPr>
              <a:t>Axel Ledwa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1: Bildverbesserung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6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2: Komprimierung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1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3: Pixeloperationen</a:t>
            </a:r>
            <a:br>
              <a:rPr lang="de-DE" dirty="0" smtClean="0"/>
            </a:br>
            <a:r>
              <a:rPr lang="de-DE" sz="1600" dirty="0" smtClean="0"/>
              <a:t>Original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440973"/>
              </p:ext>
            </p:extLst>
          </p:nvPr>
        </p:nvGraphicFramePr>
        <p:xfrm>
          <a:off x="746112" y="2030388"/>
          <a:ext cx="7651776" cy="3774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Worksheet" r:id="rId4" imgW="2857451" imgH="1409758" progId="Excel.Sheet.12">
                  <p:embed/>
                </p:oleObj>
              </mc:Choice>
              <mc:Fallback>
                <p:oleObj name="Worksheet" r:id="rId4" imgW="2857451" imgH="140975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6112" y="2030388"/>
                        <a:ext cx="7651776" cy="3774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9468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3: Pixeloperationen</a:t>
            </a:r>
            <a:br>
              <a:rPr lang="de-DE" dirty="0" smtClean="0"/>
            </a:br>
            <a:r>
              <a:rPr lang="de-DE" sz="1600" dirty="0" smtClean="0"/>
              <a:t>invertiert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942349"/>
              </p:ext>
            </p:extLst>
          </p:nvPr>
        </p:nvGraphicFramePr>
        <p:xfrm>
          <a:off x="746112" y="2030388"/>
          <a:ext cx="7651776" cy="3774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Worksheet" r:id="rId4" imgW="2857451" imgH="1409758" progId="Excel.Sheet.12">
                  <p:embed/>
                </p:oleObj>
              </mc:Choice>
              <mc:Fallback>
                <p:oleObj name="Worksheet" r:id="rId4" imgW="2857451" imgH="140975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6112" y="2030388"/>
                        <a:ext cx="7651776" cy="3774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9675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3: Pixeloperationen</a:t>
            </a:r>
            <a:br>
              <a:rPr lang="de-DE" dirty="0" smtClean="0"/>
            </a:br>
            <a:r>
              <a:rPr lang="de-DE" sz="1600" dirty="0" smtClean="0"/>
              <a:t>thresholding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136747"/>
              </p:ext>
            </p:extLst>
          </p:nvPr>
        </p:nvGraphicFramePr>
        <p:xfrm>
          <a:off x="746112" y="2030388"/>
          <a:ext cx="7651776" cy="3774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Worksheet" r:id="rId4" imgW="2857451" imgH="1409758" progId="Excel.Sheet.12">
                  <p:embed/>
                </p:oleObj>
              </mc:Choice>
              <mc:Fallback>
                <p:oleObj name="Worksheet" r:id="rId4" imgW="2857451" imgH="140975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6112" y="2030388"/>
                        <a:ext cx="7651776" cy="3774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1281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4: Histogramme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29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5: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00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388464" cy="4479943"/>
          </a:xfrm>
        </p:spPr>
        <p:txBody>
          <a:bodyPr/>
          <a:lstStyle/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r>
              <a:rPr lang="de-DE" sz="3200" dirty="0" smtClean="0"/>
              <a:t>Danke für Ihre Aufmerksamkeit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7146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16340</TotalTime>
  <Words>50</Words>
  <Application>Microsoft Office PowerPoint</Application>
  <PresentationFormat>On-screen Show (4:3)</PresentationFormat>
  <Paragraphs>22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Bitstream Charter</vt:lpstr>
      <vt:lpstr>Stafford</vt:lpstr>
      <vt:lpstr>Tahoma</vt:lpstr>
      <vt:lpstr>Wingdings</vt:lpstr>
      <vt:lpstr>Präsentationsvorlage_BWL9</vt:lpstr>
      <vt:lpstr>Worksheet</vt:lpstr>
      <vt:lpstr>Human Computer Systems</vt:lpstr>
      <vt:lpstr>Aufgabe 1: Bildverbesserung</vt:lpstr>
      <vt:lpstr>Aufgabe 2: Komprimierung</vt:lpstr>
      <vt:lpstr>Aufgabe 3: Pixeloperationen Original</vt:lpstr>
      <vt:lpstr>Aufgabe 3: Pixeloperationen invertiert</vt:lpstr>
      <vt:lpstr>Aufgabe 3: Pixeloperationen thresholding</vt:lpstr>
      <vt:lpstr>Aufgabe 4: Histogramme</vt:lpstr>
      <vt:lpstr>Aufgabe 5: Filter</vt:lpstr>
      <vt:lpstr>Ende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HCS Übung 06</dc:title>
  <dc:creator>Christian Brandt</dc:creator>
  <cp:lastModifiedBy>Windows User</cp:lastModifiedBy>
  <cp:revision>543</cp:revision>
  <dcterms:created xsi:type="dcterms:W3CDTF">2009-12-23T09:42:49Z</dcterms:created>
  <dcterms:modified xsi:type="dcterms:W3CDTF">2013-05-24T21:16:01Z</dcterms:modified>
</cp:coreProperties>
</file>