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5" r:id="rId3"/>
    <p:sldId id="273" r:id="rId4"/>
    <p:sldId id="292" r:id="rId5"/>
    <p:sldId id="293" r:id="rId6"/>
    <p:sldId id="286" r:id="rId7"/>
    <p:sldId id="288" r:id="rId8"/>
    <p:sldId id="274" r:id="rId9"/>
    <p:sldId id="289" r:id="rId10"/>
    <p:sldId id="290" r:id="rId11"/>
    <p:sldId id="291" r:id="rId12"/>
    <p:sldId id="266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777777"/>
    <a:srgbClr val="EAEAEA"/>
    <a:srgbClr val="969696"/>
    <a:srgbClr val="292929"/>
    <a:srgbClr val="808080"/>
    <a:srgbClr val="333333"/>
    <a:srgbClr val="5F5F5F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6509" autoAdjust="0"/>
  </p:normalViewPr>
  <p:slideViewPr>
    <p:cSldViewPr snapToObjects="1">
      <p:cViewPr varScale="1">
        <p:scale>
          <a:sx n="101" d="100"/>
          <a:sy n="10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23. Mai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23. Mai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81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Mai 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11.05.2013  |  HCS 2013  |  Übung 04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E9503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11.05.2013  |  HCS 2013  |  Übung 04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E9503E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11.05.2013  |  HCS 2013  |  Übung 04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70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Übung 05</a:t>
            </a:r>
          </a:p>
          <a:p>
            <a:r>
              <a:rPr lang="de-DE" dirty="0"/>
              <a:t>Gruppe 36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Computer Systems</a:t>
            </a:r>
            <a:endParaRPr lang="de-DE" dirty="0"/>
          </a:p>
        </p:txBody>
      </p:sp>
      <p:sp>
        <p:nvSpPr>
          <p:cNvPr id="4" name="Untertitel 1"/>
          <p:cNvSpPr txBox="1">
            <a:spLocks/>
          </p:cNvSpPr>
          <p:nvPr/>
        </p:nvSpPr>
        <p:spPr bwMode="auto">
          <a:xfrm>
            <a:off x="358774" y="2852936"/>
            <a:ext cx="664211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>
                <a:solidFill>
                  <a:schemeClr val="tx1"/>
                </a:solidFill>
              </a:rPr>
              <a:t>Christian Brandt</a:t>
            </a:r>
          </a:p>
          <a:p>
            <a:r>
              <a:rPr lang="de-DE" kern="0" dirty="0">
                <a:solidFill>
                  <a:schemeClr val="tx1"/>
                </a:solidFill>
              </a:rPr>
              <a:t>Christopher </a:t>
            </a:r>
            <a:r>
              <a:rPr lang="de-DE" kern="0" dirty="0" smtClean="0">
                <a:solidFill>
                  <a:schemeClr val="tx1"/>
                </a:solidFill>
              </a:rPr>
              <a:t>Diekkamp</a:t>
            </a:r>
          </a:p>
          <a:p>
            <a:r>
              <a:rPr lang="de-DE" kern="0" dirty="0" smtClean="0">
                <a:solidFill>
                  <a:schemeClr val="tx1"/>
                </a:solidFill>
              </a:rPr>
              <a:t>Axel Ledwa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5</a:t>
            </a:r>
            <a:r>
              <a:rPr lang="de-DE" dirty="0" smtClean="0"/>
              <a:t>: Fourierreihe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775" y="1700808"/>
                <a:ext cx="8461698" cy="4095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𝑔𝑒𝑟𝑎𝑑𝑒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 smtClean="0"/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𝑔𝑒𝑟𝑎𝑑𝑒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5" y="1700808"/>
                <a:ext cx="8461698" cy="4095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5</a:t>
            </a:r>
            <a:r>
              <a:rPr lang="de-DE" dirty="0" smtClean="0"/>
              <a:t>: Fourierreihe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775" y="1844824"/>
                <a:ext cx="8461698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…………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5" y="1844824"/>
                <a:ext cx="8461698" cy="518604"/>
              </a:xfrm>
              <a:prstGeom prst="rect">
                <a:avLst/>
              </a:prstGeom>
              <a:blipFill rotWithShape="0">
                <a:blip r:embed="rId2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7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3200" dirty="0" smtClean="0"/>
              <a:t>Danke für Ihre Aufmerksamkeit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14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1: </a:t>
            </a:r>
            <a:r>
              <a:rPr lang="de-DE" dirty="0" smtClean="0"/>
              <a:t>Faltungssatz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452360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Faltung im Ortsraum </a:t>
            </a:r>
            <a:r>
              <a:rPr lang="de-DE" dirty="0">
                <a:sym typeface="Wingdings" panose="05000000000000000000" pitchFamily="2" charset="2"/>
              </a:rPr>
              <a:t></a:t>
            </a:r>
            <a:r>
              <a:rPr lang="de-DE" dirty="0" smtClean="0">
                <a:sym typeface="Wingdings" panose="05000000000000000000" pitchFamily="2" charset="2"/>
              </a:rPr>
              <a:t> Multiplikation im Frequenzraum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Fouriertranformation dank FFT billiger (Rechenaufwand)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75" y="2730265"/>
            <a:ext cx="6463082" cy="33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2: Filter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056784" cy="47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Abtastung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48234"/>
            <a:ext cx="6823076" cy="34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Abtastung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Abtastpunkte zu weit auseinander</a:t>
            </a:r>
          </a:p>
          <a:p>
            <a:pPr marL="0" indent="0"/>
            <a:r>
              <a:rPr lang="de-DE" dirty="0" smtClean="0">
                <a:sym typeface="Wingdings" panose="05000000000000000000" pitchFamily="2" charset="2"/>
              </a:rPr>
              <a:t>       </a:t>
            </a:r>
            <a:r>
              <a:rPr lang="de-DE" dirty="0" smtClean="0"/>
              <a:t>hier etwa zweifacher Pixelabstand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Immer nur Abtastung des linken oberen Pixels eines Viererblocks durchgeführt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Bei 2x höherer Abtastrate besser erkennbares Ergebnis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Bei 4x höherer Abtastrate zuverlässiges Ergebnis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76" y="4481956"/>
            <a:ext cx="3366692" cy="16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3: Abtastung</a:t>
            </a:r>
            <a:br>
              <a:rPr lang="de-DE" dirty="0" smtClean="0"/>
            </a:br>
            <a:r>
              <a:rPr lang="de-DE" sz="1600" dirty="0" smtClean="0"/>
              <a:t>Zustandekommen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53444"/>
            <a:ext cx="6823075" cy="3411537"/>
          </a:xfrm>
        </p:spPr>
      </p:pic>
    </p:spTree>
    <p:extLst>
      <p:ext uri="{BB962C8B-B14F-4D97-AF65-F5344CB8AC3E}">
        <p14:creationId xmlns:p14="http://schemas.microsoft.com/office/powerpoint/2010/main" val="17054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4: </a:t>
            </a:r>
            <a:r>
              <a:rPr lang="de-DE" dirty="0" smtClean="0"/>
              <a:t>Polarkoordinaten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884408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Umrechnung kartesische Koordinaten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Polarkoordinaten</a:t>
            </a:r>
            <a:endParaRPr lang="en-US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(0, 42)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(42, 90°)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(0, -6)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(-6, 270°)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Umrechnung Polarkoordinaten </a:t>
            </a:r>
            <a:r>
              <a:rPr lang="de-DE" dirty="0" smtClean="0">
                <a:sym typeface="Wingdings" panose="05000000000000000000" pitchFamily="2" charset="2"/>
              </a:rPr>
              <a:t> kartesische Koordinaten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(8, 180°)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(-</a:t>
            </a:r>
            <a:r>
              <a:rPr lang="en-US" dirty="0"/>
              <a:t>8</a:t>
            </a:r>
            <a:r>
              <a:rPr lang="en-US" dirty="0" smtClean="0"/>
              <a:t>, 0)</a:t>
            </a:r>
            <a:endParaRPr lang="en-US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en-US" smtClean="0"/>
              <a:t>(</a:t>
            </a:r>
            <a:r>
              <a:rPr lang="en-US" dirty="0" smtClean="0"/>
              <a:t>4</a:t>
            </a:r>
            <a:r>
              <a:rPr lang="en-US" dirty="0"/>
              <a:t>, 270°)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(0, </a:t>
            </a:r>
            <a:r>
              <a:rPr lang="en-US" dirty="0" smtClean="0"/>
              <a:t>-4</a:t>
            </a:r>
            <a:r>
              <a:rPr lang="en-US" dirty="0"/>
              <a:t>)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4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5</a:t>
            </a:r>
            <a:r>
              <a:rPr lang="de-DE" dirty="0" smtClean="0"/>
              <a:t>: Fourierreihe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775" y="2564904"/>
                <a:ext cx="8461698" cy="233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−0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5" y="2564904"/>
                <a:ext cx="8461698" cy="23364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/>
              <a:t>5</a:t>
            </a:r>
            <a:r>
              <a:rPr lang="de-DE" dirty="0" smtClean="0"/>
              <a:t>: Fourierreihe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775" y="2564904"/>
                <a:ext cx="8461698" cy="2777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⁡(0)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5" y="2564904"/>
                <a:ext cx="8461698" cy="27776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3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16209</TotalTime>
  <Words>174</Words>
  <Application>Microsoft Office PowerPoint</Application>
  <PresentationFormat>On-screen Show (4:3)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Human Computer Systems</vt:lpstr>
      <vt:lpstr>Aufgabe 1: Faltungssatz</vt:lpstr>
      <vt:lpstr>Aufgabe 2: Filter</vt:lpstr>
      <vt:lpstr>Aufgabe 3: Abtastung</vt:lpstr>
      <vt:lpstr>Aufgabe 3: Abtastung</vt:lpstr>
      <vt:lpstr>Aufgabe 3: Abtastung Zustandekommen</vt:lpstr>
      <vt:lpstr>Aufgabe 4: Polarkoordinaten</vt:lpstr>
      <vt:lpstr>Aufgabe 5: Fourierreihe</vt:lpstr>
      <vt:lpstr>Aufgabe 5: Fourierreihe</vt:lpstr>
      <vt:lpstr>Aufgabe 5: Fourierreihe</vt:lpstr>
      <vt:lpstr>Aufgabe 5: Fourierreihe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HCS Übung 05</dc:title>
  <dc:creator>Christian Brandt</dc:creator>
  <cp:lastModifiedBy>Windows User</cp:lastModifiedBy>
  <cp:revision>533</cp:revision>
  <dcterms:created xsi:type="dcterms:W3CDTF">2009-12-23T09:42:49Z</dcterms:created>
  <dcterms:modified xsi:type="dcterms:W3CDTF">2013-05-23T22:34:19Z</dcterms:modified>
</cp:coreProperties>
</file>