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8" r:id="rId2"/>
    <p:sldId id="269" r:id="rId3"/>
    <p:sldId id="278" r:id="rId4"/>
    <p:sldId id="267" r:id="rId5"/>
    <p:sldId id="290" r:id="rId6"/>
    <p:sldId id="280" r:id="rId7"/>
    <p:sldId id="283" r:id="rId8"/>
    <p:sldId id="291" r:id="rId9"/>
    <p:sldId id="284" r:id="rId10"/>
    <p:sldId id="256" r:id="rId11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Cambria Math" panose="02040503050406030204" pitchFamily="18" charset="0"/>
      <p:regular r:id="rId16"/>
    </p:embeddedFont>
    <p:embeddedFont>
      <p:font typeface="Angsana New" panose="02020603050405020304" pitchFamily="18" charset="-34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14"/>
      <p:bold r:id="rId15"/>
    </p:embeddedFont>
    <p:embeddedFont>
      <p:font typeface="나눔고딕" panose="020D0604000000000000" pitchFamily="50" charset="-127"/>
      <p:regular r:id="rId21"/>
      <p:bold r:id="rId22"/>
    </p:embeddedFont>
    <p:embeddedFont>
      <p:font typeface="Georgia Pro Cond Light" panose="02040306050405020303" pitchFamily="18" charset="0"/>
      <p:regular r:id="rId23"/>
      <p: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33F50"/>
    <a:srgbClr val="F4B183"/>
    <a:srgbClr val="017ACC"/>
    <a:srgbClr val="3F3F46"/>
    <a:srgbClr val="383838"/>
    <a:srgbClr val="094771"/>
    <a:srgbClr val="252526"/>
    <a:srgbClr val="3C3C3C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00347-B1DA-3A45-FB86-CE793F8EFE2B}" v="316" dt="2021-11-15T06:24:33.883"/>
    <p1510:client id="{86CAA14C-EC47-D003-0DE0-B3969C3E8742}" v="301" dt="2021-11-15T08:26:59.851"/>
    <p1510:client id="{C95F3962-081A-4C06-841A-0DE349681845}" v="891" dt="2021-11-15T08:25:31.241"/>
    <p1510:client id="{A27A82F3-CFD9-8112-4AE9-94828B8D639E}" v="132" dt="2021-11-15T08:25:00.686"/>
    <p1510:client id="{E85791E0-E2A4-434D-A6E5-6794F55A643E}" v="18" dt="2021-11-15T06:33:57.528"/>
    <p1510:client id="{E897E003-38B9-B359-43E9-2554B7F07C2F}" v="1274" dt="2021-11-15T08:26:26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dasol" userId="S::dada25@g.skku.edu::63011ab0-b37b-49b2-84ca-73130645ce94" providerId="AD" clId="Web-{0A000347-B1DA-3A45-FB86-CE793F8EFE2B}"/>
    <pc:docChg chg="addSld delSld modSld">
      <pc:chgData name="leedasol" userId="S::dada25@g.skku.edu::63011ab0-b37b-49b2-84ca-73130645ce94" providerId="AD" clId="Web-{0A000347-B1DA-3A45-FB86-CE793F8EFE2B}" dt="2021-11-15T06:24:30.508" v="273" actId="20577"/>
      <pc:docMkLst>
        <pc:docMk/>
      </pc:docMkLst>
      <pc:sldChg chg="modSp">
        <pc:chgData name="leedasol" userId="S::dada25@g.skku.edu::63011ab0-b37b-49b2-84ca-73130645ce94" providerId="AD" clId="Web-{0A000347-B1DA-3A45-FB86-CE793F8EFE2B}" dt="2021-11-15T06:13:16.410" v="7" actId="20577"/>
        <pc:sldMkLst>
          <pc:docMk/>
          <pc:sldMk cId="2975394389" sldId="258"/>
        </pc:sldMkLst>
        <pc:spChg chg="mod">
          <ac:chgData name="leedasol" userId="S::dada25@g.skku.edu::63011ab0-b37b-49b2-84ca-73130645ce94" providerId="AD" clId="Web-{0A000347-B1DA-3A45-FB86-CE793F8EFE2B}" dt="2021-11-15T06:13:16.410" v="7" actId="20577"/>
          <ac:spMkLst>
            <pc:docMk/>
            <pc:sldMk cId="2975394389" sldId="258"/>
            <ac:spMk id="6" creationId="{8EB00120-2334-4606-8159-81F4D5AC98DD}"/>
          </ac:spMkLst>
        </pc:spChg>
      </pc:sldChg>
      <pc:sldChg chg="delSp modSp">
        <pc:chgData name="leedasol" userId="S::dada25@g.skku.edu::63011ab0-b37b-49b2-84ca-73130645ce94" providerId="AD" clId="Web-{0A000347-B1DA-3A45-FB86-CE793F8EFE2B}" dt="2021-11-15T06:20:17.125" v="182" actId="20577"/>
        <pc:sldMkLst>
          <pc:docMk/>
          <pc:sldMk cId="2437996134" sldId="267"/>
        </pc:sldMkLst>
        <pc:spChg chg="mod">
          <ac:chgData name="leedasol" userId="S::dada25@g.skku.edu::63011ab0-b37b-49b2-84ca-73130645ce94" providerId="AD" clId="Web-{0A000347-B1DA-3A45-FB86-CE793F8EFE2B}" dt="2021-11-15T06:20:17.125" v="182" actId="20577"/>
          <ac:spMkLst>
            <pc:docMk/>
            <pc:sldMk cId="2437996134" sldId="267"/>
            <ac:spMk id="5" creationId="{522EF06D-1398-4D92-B9F0-962F77196D17}"/>
          </ac:spMkLst>
        </pc:spChg>
        <pc:spChg chg="del">
          <ac:chgData name="leedasol" userId="S::dada25@g.skku.edu::63011ab0-b37b-49b2-84ca-73130645ce94" providerId="AD" clId="Web-{0A000347-B1DA-3A45-FB86-CE793F8EFE2B}" dt="2021-11-15T06:13:39.473" v="11" actId="20577"/>
          <ac:spMkLst>
            <pc:docMk/>
            <pc:sldMk cId="2437996134" sldId="267"/>
            <ac:spMk id="9" creationId="{8651291E-6CA0-4F26-B1F5-56FBB894084D}"/>
          </ac:spMkLst>
        </pc:spChg>
        <pc:spChg chg="del">
          <ac:chgData name="leedasol" userId="S::dada25@g.skku.edu::63011ab0-b37b-49b2-84ca-73130645ce94" providerId="AD" clId="Web-{0A000347-B1DA-3A45-FB86-CE793F8EFE2B}" dt="2021-11-15T06:13:39.473" v="10" actId="20577"/>
          <ac:spMkLst>
            <pc:docMk/>
            <pc:sldMk cId="2437996134" sldId="267"/>
            <ac:spMk id="11" creationId="{39017F53-0100-4FDD-8712-FD8A76D47426}"/>
          </ac:spMkLst>
        </pc:spChg>
        <pc:picChg chg="del">
          <ac:chgData name="leedasol" userId="S::dada25@g.skku.edu::63011ab0-b37b-49b2-84ca-73130645ce94" providerId="AD" clId="Web-{0A000347-B1DA-3A45-FB86-CE793F8EFE2B}" dt="2021-11-15T06:13:39.457" v="9" actId="20577"/>
          <ac:picMkLst>
            <pc:docMk/>
            <pc:sldMk cId="2437996134" sldId="267"/>
            <ac:picMk id="1026" creationId="{50FD9BB2-45FC-475E-B68A-AA58B1162DD6}"/>
          </ac:picMkLst>
        </pc:picChg>
        <pc:picChg chg="del">
          <ac:chgData name="leedasol" userId="S::dada25@g.skku.edu::63011ab0-b37b-49b2-84ca-73130645ce94" providerId="AD" clId="Web-{0A000347-B1DA-3A45-FB86-CE793F8EFE2B}" dt="2021-11-15T06:13:39.457" v="8" actId="20577"/>
          <ac:picMkLst>
            <pc:docMk/>
            <pc:sldMk cId="2437996134" sldId="267"/>
            <ac:picMk id="1028" creationId="{737F0937-E3D9-454A-97F2-91F3E896F75B}"/>
          </ac:picMkLst>
        </pc:picChg>
      </pc:sldChg>
      <pc:sldChg chg="modSp">
        <pc:chgData name="leedasol" userId="S::dada25@g.skku.edu::63011ab0-b37b-49b2-84ca-73130645ce94" providerId="AD" clId="Web-{0A000347-B1DA-3A45-FB86-CE793F8EFE2B}" dt="2021-11-15T06:15:15.210" v="56" actId="20577"/>
        <pc:sldMkLst>
          <pc:docMk/>
          <pc:sldMk cId="780422461" sldId="269"/>
        </pc:sldMkLst>
        <pc:spChg chg="mod">
          <ac:chgData name="leedasol" userId="S::dada25@g.skku.edu::63011ab0-b37b-49b2-84ca-73130645ce94" providerId="AD" clId="Web-{0A000347-B1DA-3A45-FB86-CE793F8EFE2B}" dt="2021-11-15T06:14:32.537" v="45" actId="20577"/>
          <ac:spMkLst>
            <pc:docMk/>
            <pc:sldMk cId="780422461" sldId="269"/>
            <ac:spMk id="16" creationId="{F2C09752-FE32-4093-B772-3FFAD4B91079}"/>
          </ac:spMkLst>
        </pc:spChg>
        <pc:spChg chg="mod">
          <ac:chgData name="leedasol" userId="S::dada25@g.skku.edu::63011ab0-b37b-49b2-84ca-73130645ce94" providerId="AD" clId="Web-{0A000347-B1DA-3A45-FB86-CE793F8EFE2B}" dt="2021-11-15T06:14:14.943" v="27" actId="20577"/>
          <ac:spMkLst>
            <pc:docMk/>
            <pc:sldMk cId="780422461" sldId="269"/>
            <ac:spMk id="18" creationId="{A8377A52-D175-4B2D-9855-247E30ED4300}"/>
          </ac:spMkLst>
        </pc:spChg>
        <pc:spChg chg="mod">
          <ac:chgData name="leedasol" userId="S::dada25@g.skku.edu::63011ab0-b37b-49b2-84ca-73130645ce94" providerId="AD" clId="Web-{0A000347-B1DA-3A45-FB86-CE793F8EFE2B}" dt="2021-11-15T06:15:15.210" v="56" actId="20577"/>
          <ac:spMkLst>
            <pc:docMk/>
            <pc:sldMk cId="780422461" sldId="269"/>
            <ac:spMk id="24" creationId="{3A0BF25E-2447-4C1F-B2BB-41390F006551}"/>
          </ac:spMkLst>
        </pc:spChg>
      </pc:sldChg>
      <pc:sldChg chg="addSp modSp">
        <pc:chgData name="leedasol" userId="S::dada25@g.skku.edu::63011ab0-b37b-49b2-84ca-73130645ce94" providerId="AD" clId="Web-{0A000347-B1DA-3A45-FB86-CE793F8EFE2B}" dt="2021-11-15T06:21:11.158" v="183" actId="20577"/>
        <pc:sldMkLst>
          <pc:docMk/>
          <pc:sldMk cId="1536845388" sldId="278"/>
        </pc:sldMkLst>
        <pc:spChg chg="mod">
          <ac:chgData name="leedasol" userId="S::dada25@g.skku.edu::63011ab0-b37b-49b2-84ca-73130645ce94" providerId="AD" clId="Web-{0A000347-B1DA-3A45-FB86-CE793F8EFE2B}" dt="2021-11-15T06:19:12.842" v="136" actId="20577"/>
          <ac:spMkLst>
            <pc:docMk/>
            <pc:sldMk cId="1536845388" sldId="278"/>
            <ac:spMk id="5" creationId="{7300D71F-DD72-4023-A6F8-7ECCFF4AA6BF}"/>
          </ac:spMkLst>
        </pc:spChg>
        <pc:spChg chg="add mod">
          <ac:chgData name="leedasol" userId="S::dada25@g.skku.edu::63011ab0-b37b-49b2-84ca-73130645ce94" providerId="AD" clId="Web-{0A000347-B1DA-3A45-FB86-CE793F8EFE2B}" dt="2021-11-15T06:19:03.826" v="135" actId="1076"/>
          <ac:spMkLst>
            <pc:docMk/>
            <pc:sldMk cId="1536845388" sldId="278"/>
            <ac:spMk id="6" creationId="{E915F1C2-E5F4-47EE-82F7-8AA5ACA4EC9B}"/>
          </ac:spMkLst>
        </pc:spChg>
        <pc:spChg chg="mod">
          <ac:chgData name="leedasol" userId="S::dada25@g.skku.edu::63011ab0-b37b-49b2-84ca-73130645ce94" providerId="AD" clId="Web-{0A000347-B1DA-3A45-FB86-CE793F8EFE2B}" dt="2021-11-15T06:19:12.951" v="137" actId="20577"/>
          <ac:spMkLst>
            <pc:docMk/>
            <pc:sldMk cId="1536845388" sldId="278"/>
            <ac:spMk id="16" creationId="{8042D20F-CBF0-45F8-A468-410145275FC9}"/>
          </ac:spMkLst>
        </pc:spChg>
        <pc:spChg chg="mod">
          <ac:chgData name="leedasol" userId="S::dada25@g.skku.edu::63011ab0-b37b-49b2-84ca-73130645ce94" providerId="AD" clId="Web-{0A000347-B1DA-3A45-FB86-CE793F8EFE2B}" dt="2021-11-15T06:19:13.061" v="138" actId="20577"/>
          <ac:spMkLst>
            <pc:docMk/>
            <pc:sldMk cId="1536845388" sldId="278"/>
            <ac:spMk id="17" creationId="{161435BE-F2DA-4E7D-AEAA-24F5E7EA7749}"/>
          </ac:spMkLst>
        </pc:spChg>
        <pc:spChg chg="mod">
          <ac:chgData name="leedasol" userId="S::dada25@g.skku.edu::63011ab0-b37b-49b2-84ca-73130645ce94" providerId="AD" clId="Web-{0A000347-B1DA-3A45-FB86-CE793F8EFE2B}" dt="2021-11-15T06:21:11.158" v="183" actId="20577"/>
          <ac:spMkLst>
            <pc:docMk/>
            <pc:sldMk cId="1536845388" sldId="278"/>
            <ac:spMk id="30" creationId="{831058E2-074C-4581-BC9F-8F3CE5CA7161}"/>
          </ac:spMkLst>
        </pc:spChg>
      </pc:sldChg>
      <pc:sldChg chg="delSp modSp">
        <pc:chgData name="leedasol" userId="S::dada25@g.skku.edu::63011ab0-b37b-49b2-84ca-73130645ce94" providerId="AD" clId="Web-{0A000347-B1DA-3A45-FB86-CE793F8EFE2B}" dt="2021-11-15T06:23:16.427" v="218" actId="20577"/>
        <pc:sldMkLst>
          <pc:docMk/>
          <pc:sldMk cId="294634353" sldId="280"/>
        </pc:sldMkLst>
        <pc:spChg chg="mod">
          <ac:chgData name="leedasol" userId="S::dada25@g.skku.edu::63011ab0-b37b-49b2-84ca-73130645ce94" providerId="AD" clId="Web-{0A000347-B1DA-3A45-FB86-CE793F8EFE2B}" dt="2021-11-15T06:23:16.427" v="218" actId="20577"/>
          <ac:spMkLst>
            <pc:docMk/>
            <pc:sldMk cId="294634353" sldId="280"/>
            <ac:spMk id="5" creationId="{01547CAD-165F-433D-B1F8-46F57DC90E3C}"/>
          </ac:spMkLst>
        </pc:spChg>
        <pc:picChg chg="del">
          <ac:chgData name="leedasol" userId="S::dada25@g.skku.edu::63011ab0-b37b-49b2-84ca-73130645ce94" providerId="AD" clId="Web-{0A000347-B1DA-3A45-FB86-CE793F8EFE2B}" dt="2021-11-15T06:23:02.567" v="205" actId="20577"/>
          <ac:picMkLst>
            <pc:docMk/>
            <pc:sldMk cId="294634353" sldId="280"/>
            <ac:picMk id="6146" creationId="{F110F90E-FEBF-4F3F-AB2D-CB1AF91D586C}"/>
          </ac:picMkLst>
        </pc:picChg>
        <pc:picChg chg="del">
          <ac:chgData name="leedasol" userId="S::dada25@g.skku.edu::63011ab0-b37b-49b2-84ca-73130645ce94" providerId="AD" clId="Web-{0A000347-B1DA-3A45-FB86-CE793F8EFE2B}" dt="2021-11-15T06:23:03.708" v="206" actId="20577"/>
          <ac:picMkLst>
            <pc:docMk/>
            <pc:sldMk cId="294634353" sldId="280"/>
            <ac:picMk id="6148" creationId="{7A3AD9F3-89AF-4344-B639-337F2D7091D6}"/>
          </ac:picMkLst>
        </pc:picChg>
        <pc:picChg chg="del">
          <ac:chgData name="leedasol" userId="S::dada25@g.skku.edu::63011ab0-b37b-49b2-84ca-73130645ce94" providerId="AD" clId="Web-{0A000347-B1DA-3A45-FB86-CE793F8EFE2B}" dt="2021-11-15T06:23:05.974" v="208" actId="20577"/>
          <ac:picMkLst>
            <pc:docMk/>
            <pc:sldMk cId="294634353" sldId="280"/>
            <ac:picMk id="6150" creationId="{26F0FE75-6D0C-45CE-955B-B78194E44CE2}"/>
          </ac:picMkLst>
        </pc:picChg>
        <pc:picChg chg="del">
          <ac:chgData name="leedasol" userId="S::dada25@g.skku.edu::63011ab0-b37b-49b2-84ca-73130645ce94" providerId="AD" clId="Web-{0A000347-B1DA-3A45-FB86-CE793F8EFE2B}" dt="2021-11-15T06:23:04.833" v="207" actId="20577"/>
          <ac:picMkLst>
            <pc:docMk/>
            <pc:sldMk cId="294634353" sldId="280"/>
            <ac:picMk id="6152" creationId="{469BA675-C477-4C49-AA34-449F22D75FB6}"/>
          </ac:picMkLst>
        </pc:picChg>
      </pc:sldChg>
      <pc:sldChg chg="delSp modSp">
        <pc:chgData name="leedasol" userId="S::dada25@g.skku.edu::63011ab0-b37b-49b2-84ca-73130645ce94" providerId="AD" clId="Web-{0A000347-B1DA-3A45-FB86-CE793F8EFE2B}" dt="2021-11-15T06:24:30.508" v="273" actId="20577"/>
        <pc:sldMkLst>
          <pc:docMk/>
          <pc:sldMk cId="3558636475" sldId="283"/>
        </pc:sldMkLst>
        <pc:spChg chg="mod">
          <ac:chgData name="leedasol" userId="S::dada25@g.skku.edu::63011ab0-b37b-49b2-84ca-73130645ce94" providerId="AD" clId="Web-{0A000347-B1DA-3A45-FB86-CE793F8EFE2B}" dt="2021-11-15T06:24:30.508" v="273" actId="20577"/>
          <ac:spMkLst>
            <pc:docMk/>
            <pc:sldMk cId="3558636475" sldId="283"/>
            <ac:spMk id="6" creationId="{E9C33CA1-BEF5-4014-AFFA-2D9AC074DC78}"/>
          </ac:spMkLst>
        </pc:spChg>
        <pc:spChg chg="del">
          <ac:chgData name="leedasol" userId="S::dada25@g.skku.edu::63011ab0-b37b-49b2-84ca-73130645ce94" providerId="AD" clId="Web-{0A000347-B1DA-3A45-FB86-CE793F8EFE2B}" dt="2021-11-15T06:24:15.820" v="249" actId="20577"/>
          <ac:spMkLst>
            <pc:docMk/>
            <pc:sldMk cId="3558636475" sldId="283"/>
            <ac:spMk id="15" creationId="{9C4D3AE1-F095-4118-91D6-2E1E7FB0E99A}"/>
          </ac:spMkLst>
        </pc:spChg>
        <pc:spChg chg="del">
          <ac:chgData name="leedasol" userId="S::dada25@g.skku.edu::63011ab0-b37b-49b2-84ca-73130645ce94" providerId="AD" clId="Web-{0A000347-B1DA-3A45-FB86-CE793F8EFE2B}" dt="2021-11-15T06:24:15.820" v="250" actId="20577"/>
          <ac:spMkLst>
            <pc:docMk/>
            <pc:sldMk cId="3558636475" sldId="283"/>
            <ac:spMk id="17" creationId="{24B8ABC2-95D4-4236-B93B-340D1A0C639E}"/>
          </ac:spMkLst>
        </pc:spChg>
        <pc:picChg chg="del">
          <ac:chgData name="leedasol" userId="S::dada25@g.skku.edu::63011ab0-b37b-49b2-84ca-73130645ce94" providerId="AD" clId="Web-{0A000347-B1DA-3A45-FB86-CE793F8EFE2B}" dt="2021-11-15T06:24:15.820" v="252" actId="20577"/>
          <ac:picMkLst>
            <pc:docMk/>
            <pc:sldMk cId="3558636475" sldId="283"/>
            <ac:picMk id="7170" creationId="{92F431FA-F03C-49AD-88E3-F68A7420A4D0}"/>
          </ac:picMkLst>
        </pc:picChg>
        <pc:picChg chg="del">
          <ac:chgData name="leedasol" userId="S::dada25@g.skku.edu::63011ab0-b37b-49b2-84ca-73130645ce94" providerId="AD" clId="Web-{0A000347-B1DA-3A45-FB86-CE793F8EFE2B}" dt="2021-11-15T06:24:15.820" v="251" actId="20577"/>
          <ac:picMkLst>
            <pc:docMk/>
            <pc:sldMk cId="3558636475" sldId="283"/>
            <ac:picMk id="7172" creationId="{F28C9213-496F-420D-8FBD-B223F69FFF7C}"/>
          </ac:picMkLst>
        </pc:picChg>
      </pc:sldChg>
      <pc:sldChg chg="addSp delSp modSp">
        <pc:chgData name="leedasol" userId="S::dada25@g.skku.edu::63011ab0-b37b-49b2-84ca-73130645ce94" providerId="AD" clId="Web-{0A000347-B1DA-3A45-FB86-CE793F8EFE2B}" dt="2021-11-15T06:23:54.303" v="244" actId="1076"/>
        <pc:sldMkLst>
          <pc:docMk/>
          <pc:sldMk cId="2578878740" sldId="284"/>
        </pc:sldMkLst>
        <pc:spChg chg="add del">
          <ac:chgData name="leedasol" userId="S::dada25@g.skku.edu::63011ab0-b37b-49b2-84ca-73130645ce94" providerId="AD" clId="Web-{0A000347-B1DA-3A45-FB86-CE793F8EFE2B}" dt="2021-11-15T06:23:46.131" v="231" actId="1076"/>
          <ac:spMkLst>
            <pc:docMk/>
            <pc:sldMk cId="2578878740" sldId="284"/>
            <ac:spMk id="5" creationId="{F6423D3C-32C7-45C4-A8E1-691BCAF24998}"/>
          </ac:spMkLst>
        </pc:spChg>
        <pc:spChg chg="del">
          <ac:chgData name="leedasol" userId="S::dada25@g.skku.edu::63011ab0-b37b-49b2-84ca-73130645ce94" providerId="AD" clId="Web-{0A000347-B1DA-3A45-FB86-CE793F8EFE2B}" dt="2021-11-15T06:23:49.209" v="232" actId="1076"/>
          <ac:spMkLst>
            <pc:docMk/>
            <pc:sldMk cId="2578878740" sldId="284"/>
            <ac:spMk id="8" creationId="{56933CFE-97F4-4B25-8EB3-96F50539DFCA}"/>
          </ac:spMkLst>
        </pc:spChg>
        <pc:spChg chg="add del">
          <ac:chgData name="leedasol" userId="S::dada25@g.skku.edu::63011ab0-b37b-49b2-84ca-73130645ce94" providerId="AD" clId="Web-{0A000347-B1DA-3A45-FB86-CE793F8EFE2B}" dt="2021-11-15T06:23:46.131" v="230" actId="1076"/>
          <ac:spMkLst>
            <pc:docMk/>
            <pc:sldMk cId="2578878740" sldId="284"/>
            <ac:spMk id="10" creationId="{558194E6-2B37-4DE9-AC98-D5B64729B1F2}"/>
          </ac:spMkLst>
        </pc:spChg>
        <pc:spChg chg="add del">
          <ac:chgData name="leedasol" userId="S::dada25@g.skku.edu::63011ab0-b37b-49b2-84ca-73130645ce94" providerId="AD" clId="Web-{0A000347-B1DA-3A45-FB86-CE793F8EFE2B}" dt="2021-11-15T06:23:46.131" v="229" actId="1076"/>
          <ac:spMkLst>
            <pc:docMk/>
            <pc:sldMk cId="2578878740" sldId="284"/>
            <ac:spMk id="12" creationId="{D989F14E-D115-45D1-9DF1-F259DD8EEF24}"/>
          </ac:spMkLst>
        </pc:spChg>
        <pc:spChg chg="add del">
          <ac:chgData name="leedasol" userId="S::dada25@g.skku.edu::63011ab0-b37b-49b2-84ca-73130645ce94" providerId="AD" clId="Web-{0A000347-B1DA-3A45-FB86-CE793F8EFE2B}" dt="2021-11-15T06:23:46.131" v="228" actId="1076"/>
          <ac:spMkLst>
            <pc:docMk/>
            <pc:sldMk cId="2578878740" sldId="284"/>
            <ac:spMk id="14" creationId="{D1177D30-40FB-4183-8490-4B5B65DB27CE}"/>
          </ac:spMkLst>
        </pc:spChg>
        <pc:spChg chg="add del">
          <ac:chgData name="leedasol" userId="S::dada25@g.skku.edu::63011ab0-b37b-49b2-84ca-73130645ce94" providerId="AD" clId="Web-{0A000347-B1DA-3A45-FB86-CE793F8EFE2B}" dt="2021-11-15T06:23:46.131" v="227" actId="1076"/>
          <ac:spMkLst>
            <pc:docMk/>
            <pc:sldMk cId="2578878740" sldId="284"/>
            <ac:spMk id="16" creationId="{1DC4D01E-77C6-4B71-B4DE-A1877BC6B36B}"/>
          </ac:spMkLst>
        </pc:spChg>
        <pc:spChg chg="add del">
          <ac:chgData name="leedasol" userId="S::dada25@g.skku.edu::63011ab0-b37b-49b2-84ca-73130645ce94" providerId="AD" clId="Web-{0A000347-B1DA-3A45-FB86-CE793F8EFE2B}" dt="2021-11-15T06:23:46.131" v="226" actId="1076"/>
          <ac:spMkLst>
            <pc:docMk/>
            <pc:sldMk cId="2578878740" sldId="284"/>
            <ac:spMk id="18" creationId="{A642550A-963B-4268-BF59-F11F9C3CF20B}"/>
          </ac:spMkLst>
        </pc:spChg>
        <pc:spChg chg="add mod">
          <ac:chgData name="leedasol" userId="S::dada25@g.skku.edu::63011ab0-b37b-49b2-84ca-73130645ce94" providerId="AD" clId="Web-{0A000347-B1DA-3A45-FB86-CE793F8EFE2B}" dt="2021-11-15T06:23:54.288" v="239" actId="1076"/>
          <ac:spMkLst>
            <pc:docMk/>
            <pc:sldMk cId="2578878740" sldId="284"/>
            <ac:spMk id="20" creationId="{FCBCD61B-90D7-4384-BF2C-47885F714435}"/>
          </ac:spMkLst>
        </pc:spChg>
        <pc:spChg chg="add mod">
          <ac:chgData name="leedasol" userId="S::dada25@g.skku.edu::63011ab0-b37b-49b2-84ca-73130645ce94" providerId="AD" clId="Web-{0A000347-B1DA-3A45-FB86-CE793F8EFE2B}" dt="2021-11-15T06:23:54.288" v="240" actId="1076"/>
          <ac:spMkLst>
            <pc:docMk/>
            <pc:sldMk cId="2578878740" sldId="284"/>
            <ac:spMk id="22" creationId="{6CFA6B86-77C1-4005-987A-0F6F8FE01C51}"/>
          </ac:spMkLst>
        </pc:spChg>
        <pc:spChg chg="add mod">
          <ac:chgData name="leedasol" userId="S::dada25@g.skku.edu::63011ab0-b37b-49b2-84ca-73130645ce94" providerId="AD" clId="Web-{0A000347-B1DA-3A45-FB86-CE793F8EFE2B}" dt="2021-11-15T06:23:54.303" v="241" actId="1076"/>
          <ac:spMkLst>
            <pc:docMk/>
            <pc:sldMk cId="2578878740" sldId="284"/>
            <ac:spMk id="24" creationId="{2E6C3F14-E76D-4F99-9E5D-E497455F35F9}"/>
          </ac:spMkLst>
        </pc:spChg>
        <pc:spChg chg="add mod">
          <ac:chgData name="leedasol" userId="S::dada25@g.skku.edu::63011ab0-b37b-49b2-84ca-73130645ce94" providerId="AD" clId="Web-{0A000347-B1DA-3A45-FB86-CE793F8EFE2B}" dt="2021-11-15T06:23:54.303" v="242" actId="1076"/>
          <ac:spMkLst>
            <pc:docMk/>
            <pc:sldMk cId="2578878740" sldId="284"/>
            <ac:spMk id="26" creationId="{0E1AFFDB-055D-4D7B-A276-3CE0FAA09C6D}"/>
          </ac:spMkLst>
        </pc:spChg>
        <pc:spChg chg="add mod">
          <ac:chgData name="leedasol" userId="S::dada25@g.skku.edu::63011ab0-b37b-49b2-84ca-73130645ce94" providerId="AD" clId="Web-{0A000347-B1DA-3A45-FB86-CE793F8EFE2B}" dt="2021-11-15T06:23:54.303" v="243" actId="1076"/>
          <ac:spMkLst>
            <pc:docMk/>
            <pc:sldMk cId="2578878740" sldId="284"/>
            <ac:spMk id="28" creationId="{85380945-1BA6-41AD-A26C-29488CF87F36}"/>
          </ac:spMkLst>
        </pc:spChg>
        <pc:spChg chg="add mod">
          <ac:chgData name="leedasol" userId="S::dada25@g.skku.edu::63011ab0-b37b-49b2-84ca-73130645ce94" providerId="AD" clId="Web-{0A000347-B1DA-3A45-FB86-CE793F8EFE2B}" dt="2021-11-15T06:23:54.303" v="244" actId="1076"/>
          <ac:spMkLst>
            <pc:docMk/>
            <pc:sldMk cId="2578878740" sldId="284"/>
            <ac:spMk id="30" creationId="{CCDA9E2F-9073-4828-9CC1-44738DB53B3A}"/>
          </ac:spMkLst>
        </pc:spChg>
      </pc:sldChg>
      <pc:sldChg chg="del">
        <pc:chgData name="leedasol" userId="S::dada25@g.skku.edu::63011ab0-b37b-49b2-84ca-73130645ce94" providerId="AD" clId="Web-{0A000347-B1DA-3A45-FB86-CE793F8EFE2B}" dt="2021-11-15T06:21:26.455" v="185" actId="20577"/>
        <pc:sldMkLst>
          <pc:docMk/>
          <pc:sldMk cId="660992073" sldId="286"/>
        </pc:sldMkLst>
      </pc:sldChg>
      <pc:sldChg chg="del">
        <pc:chgData name="leedasol" userId="S::dada25@g.skku.edu::63011ab0-b37b-49b2-84ca-73130645ce94" providerId="AD" clId="Web-{0A000347-B1DA-3A45-FB86-CE793F8EFE2B}" dt="2021-11-15T06:21:27.346" v="186" actId="20577"/>
        <pc:sldMkLst>
          <pc:docMk/>
          <pc:sldMk cId="3502132879" sldId="287"/>
        </pc:sldMkLst>
      </pc:sldChg>
      <pc:sldChg chg="del">
        <pc:chgData name="leedasol" userId="S::dada25@g.skku.edu::63011ab0-b37b-49b2-84ca-73130645ce94" providerId="AD" clId="Web-{0A000347-B1DA-3A45-FB86-CE793F8EFE2B}" dt="2021-11-15T06:21:28.096" v="187" actId="20577"/>
        <pc:sldMkLst>
          <pc:docMk/>
          <pc:sldMk cId="294304137" sldId="288"/>
        </pc:sldMkLst>
      </pc:sldChg>
      <pc:sldChg chg="add replId">
        <pc:chgData name="leedasol" userId="S::dada25@g.skku.edu::63011ab0-b37b-49b2-84ca-73130645ce94" providerId="AD" clId="Web-{0A000347-B1DA-3A45-FB86-CE793F8EFE2B}" dt="2021-11-15T06:21:17.783" v="184" actId="20577"/>
        <pc:sldMkLst>
          <pc:docMk/>
          <pc:sldMk cId="1802175748" sldId="289"/>
        </pc:sldMkLst>
      </pc:sldChg>
      <pc:sldChg chg="add replId">
        <pc:chgData name="leedasol" userId="S::dada25@g.skku.edu::63011ab0-b37b-49b2-84ca-73130645ce94" providerId="AD" clId="Web-{0A000347-B1DA-3A45-FB86-CE793F8EFE2B}" dt="2021-11-15T06:23:18.912" v="219" actId="20577"/>
        <pc:sldMkLst>
          <pc:docMk/>
          <pc:sldMk cId="1461625161" sldId="290"/>
        </pc:sldMkLst>
      </pc:sldChg>
    </pc:docChg>
  </pc:docChgLst>
  <pc:docChgLst>
    <pc:chgData name="게스트 사용자" userId="S::urn:spo:anon#3b9ca2ffa66ba08f5479a8520bab3597ed700dd77db641693a37d53e438bb355::" providerId="AD" clId="Web-{A27A82F3-CFD9-8112-4AE9-94828B8D639E}"/>
    <pc:docChg chg="modSld">
      <pc:chgData name="게스트 사용자" userId="S::urn:spo:anon#3b9ca2ffa66ba08f5479a8520bab3597ed700dd77db641693a37d53e438bb355::" providerId="AD" clId="Web-{A27A82F3-CFD9-8112-4AE9-94828B8D639E}" dt="2021-11-15T08:24:55.092" v="138" actId="20577"/>
      <pc:docMkLst>
        <pc:docMk/>
      </pc:docMkLst>
      <pc:sldChg chg="modSp">
        <pc:chgData name="게스트 사용자" userId="S::urn:spo:anon#3b9ca2ffa66ba08f5479a8520bab3597ed700dd77db641693a37d53e438bb355::" providerId="AD" clId="Web-{A27A82F3-CFD9-8112-4AE9-94828B8D639E}" dt="2021-11-15T06:33:57.528" v="16" actId="20577"/>
        <pc:sldMkLst>
          <pc:docMk/>
          <pc:sldMk cId="780422461" sldId="269"/>
        </pc:sldMkLst>
        <pc:spChg chg="mod">
          <ac:chgData name="게스트 사용자" userId="S::urn:spo:anon#3b9ca2ffa66ba08f5479a8520bab3597ed700dd77db641693a37d53e438bb355::" providerId="AD" clId="Web-{A27A82F3-CFD9-8112-4AE9-94828B8D639E}" dt="2021-11-15T06:33:57.528" v="16" actId="20577"/>
          <ac:spMkLst>
            <pc:docMk/>
            <pc:sldMk cId="780422461" sldId="269"/>
            <ac:spMk id="24" creationId="{3A0BF25E-2447-4C1F-B2BB-41390F006551}"/>
          </ac:spMkLst>
        </pc:spChg>
      </pc:sldChg>
      <pc:sldChg chg="delSp modSp">
        <pc:chgData name="게스트 사용자" userId="S::urn:spo:anon#3b9ca2ffa66ba08f5479a8520bab3597ed700dd77db641693a37d53e438bb355::" providerId="AD" clId="Web-{A27A82F3-CFD9-8112-4AE9-94828B8D639E}" dt="2021-11-15T08:24:55.092" v="138" actId="20577"/>
        <pc:sldMkLst>
          <pc:docMk/>
          <pc:sldMk cId="2578878740" sldId="284"/>
        </pc:sldMkLst>
        <pc:spChg chg="mod">
          <ac:chgData name="게스트 사용자" userId="S::urn:spo:anon#3b9ca2ffa66ba08f5479a8520bab3597ed700dd77db641693a37d53e438bb355::" providerId="AD" clId="Web-{A27A82F3-CFD9-8112-4AE9-94828B8D639E}" dt="2021-11-15T08:22:35.340" v="69" actId="20577"/>
          <ac:spMkLst>
            <pc:docMk/>
            <pc:sldMk cId="2578878740" sldId="284"/>
            <ac:spMk id="22" creationId="{6CFA6B86-77C1-4005-987A-0F6F8FE01C51}"/>
          </ac:spMkLst>
        </pc:spChg>
        <pc:spChg chg="del">
          <ac:chgData name="게스트 사용자" userId="S::urn:spo:anon#3b9ca2ffa66ba08f5479a8520bab3597ed700dd77db641693a37d53e438bb355::" providerId="AD" clId="Web-{A27A82F3-CFD9-8112-4AE9-94828B8D639E}" dt="2021-11-15T08:24:15.998" v="130" actId="20577"/>
          <ac:spMkLst>
            <pc:docMk/>
            <pc:sldMk cId="2578878740" sldId="284"/>
            <ac:spMk id="24" creationId="{2E6C3F14-E76D-4F99-9E5D-E497455F35F9}"/>
          </ac:spMkLst>
        </pc:spChg>
        <pc:spChg chg="del">
          <ac:chgData name="게스트 사용자" userId="S::urn:spo:anon#3b9ca2ffa66ba08f5479a8520bab3597ed700dd77db641693a37d53e438bb355::" providerId="AD" clId="Web-{A27A82F3-CFD9-8112-4AE9-94828B8D639E}" dt="2021-11-15T08:24:15.998" v="129" actId="20577"/>
          <ac:spMkLst>
            <pc:docMk/>
            <pc:sldMk cId="2578878740" sldId="284"/>
            <ac:spMk id="26" creationId="{0E1AFFDB-055D-4D7B-A276-3CE0FAA09C6D}"/>
          </ac:spMkLst>
        </pc:spChg>
        <pc:spChg chg="mod">
          <ac:chgData name="게스트 사용자" userId="S::urn:spo:anon#3b9ca2ffa66ba08f5479a8520bab3597ed700dd77db641693a37d53e438bb355::" providerId="AD" clId="Web-{A27A82F3-CFD9-8112-4AE9-94828B8D639E}" dt="2021-11-15T08:24:23.654" v="131" actId="1076"/>
          <ac:spMkLst>
            <pc:docMk/>
            <pc:sldMk cId="2578878740" sldId="284"/>
            <ac:spMk id="28" creationId="{85380945-1BA6-41AD-A26C-29488CF87F36}"/>
          </ac:spMkLst>
        </pc:spChg>
        <pc:spChg chg="mod">
          <ac:chgData name="게스트 사용자" userId="S::urn:spo:anon#3b9ca2ffa66ba08f5479a8520bab3597ed700dd77db641693a37d53e438bb355::" providerId="AD" clId="Web-{A27A82F3-CFD9-8112-4AE9-94828B8D639E}" dt="2021-11-15T08:24:55.092" v="138" actId="20577"/>
          <ac:spMkLst>
            <pc:docMk/>
            <pc:sldMk cId="2578878740" sldId="284"/>
            <ac:spMk id="30" creationId="{CCDA9E2F-9073-4828-9CC1-44738DB53B3A}"/>
          </ac:spMkLst>
        </pc:spChg>
      </pc:sldChg>
    </pc:docChg>
  </pc:docChgLst>
  <pc:docChgLst>
    <pc:chgData name="leedasol" userId="S::dada25@g.skku.edu::63011ab0-b37b-49b2-84ca-73130645ce94" providerId="AD" clId="Web-{E897E003-38B9-B359-43E9-2554B7F07C2F}"/>
    <pc:docChg chg="addSld delSld modSld">
      <pc:chgData name="leedasol" userId="S::dada25@g.skku.edu::63011ab0-b37b-49b2-84ca-73130645ce94" providerId="AD" clId="Web-{E897E003-38B9-B359-43E9-2554B7F07C2F}" dt="2021-11-15T08:26:26.385" v="989" actId="14100"/>
      <pc:docMkLst>
        <pc:docMk/>
      </pc:docMkLst>
      <pc:sldChg chg="addSp delSp modSp">
        <pc:chgData name="leedasol" userId="S::dada25@g.skku.edu::63011ab0-b37b-49b2-84ca-73130645ce94" providerId="AD" clId="Web-{E897E003-38B9-B359-43E9-2554B7F07C2F}" dt="2021-11-15T07:27:44.254" v="233" actId="20577"/>
        <pc:sldMkLst>
          <pc:docMk/>
          <pc:sldMk cId="2437996134" sldId="267"/>
        </pc:sldMkLst>
        <pc:spChg chg="add mod">
          <ac:chgData name="leedasol" userId="S::dada25@g.skku.edu::63011ab0-b37b-49b2-84ca-73130645ce94" providerId="AD" clId="Web-{E897E003-38B9-B359-43E9-2554B7F07C2F}" dt="2021-11-15T07:19:17.494" v="134" actId="20577"/>
          <ac:spMkLst>
            <pc:docMk/>
            <pc:sldMk cId="2437996134" sldId="267"/>
            <ac:spMk id="12" creationId="{A8F9863D-5987-4A79-B805-F99992B7FEE2}"/>
          </ac:spMkLst>
        </pc:spChg>
        <pc:spChg chg="add mod">
          <ac:chgData name="leedasol" userId="S::dada25@g.skku.edu::63011ab0-b37b-49b2-84ca-73130645ce94" providerId="AD" clId="Web-{E897E003-38B9-B359-43E9-2554B7F07C2F}" dt="2021-11-15T07:26:14.596" v="208" actId="20577"/>
          <ac:spMkLst>
            <pc:docMk/>
            <pc:sldMk cId="2437996134" sldId="267"/>
            <ac:spMk id="13" creationId="{8C47C232-EE6C-4676-A507-DECF875DE995}"/>
          </ac:spMkLst>
        </pc:spChg>
        <pc:spChg chg="add mod">
          <ac:chgData name="leedasol" userId="S::dada25@g.skku.edu::63011ab0-b37b-49b2-84ca-73130645ce94" providerId="AD" clId="Web-{E897E003-38B9-B359-43E9-2554B7F07C2F}" dt="2021-11-15T07:19:17.510" v="136" actId="20577"/>
          <ac:spMkLst>
            <pc:docMk/>
            <pc:sldMk cId="2437996134" sldId="267"/>
            <ac:spMk id="14" creationId="{28A20F45-7F30-48CC-80BE-5FF57FEE1E67}"/>
          </ac:spMkLst>
        </pc:spChg>
        <pc:spChg chg="add mod">
          <ac:chgData name="leedasol" userId="S::dada25@g.skku.edu::63011ab0-b37b-49b2-84ca-73130645ce94" providerId="AD" clId="Web-{E897E003-38B9-B359-43E9-2554B7F07C2F}" dt="2021-11-15T07:19:17.510" v="137" actId="20577"/>
          <ac:spMkLst>
            <pc:docMk/>
            <pc:sldMk cId="2437996134" sldId="267"/>
            <ac:spMk id="15" creationId="{65A63CA4-3F66-4E5E-8250-FDB58FF892D9}"/>
          </ac:spMkLst>
        </pc:spChg>
        <pc:spChg chg="add mod">
          <ac:chgData name="leedasol" userId="S::dada25@g.skku.edu::63011ab0-b37b-49b2-84ca-73130645ce94" providerId="AD" clId="Web-{E897E003-38B9-B359-43E9-2554B7F07C2F}" dt="2021-11-15T07:26:22.252" v="209" actId="20577"/>
          <ac:spMkLst>
            <pc:docMk/>
            <pc:sldMk cId="2437996134" sldId="267"/>
            <ac:spMk id="16" creationId="{1B1AAFE5-26E9-4251-86CD-DB9D2C8889B2}"/>
          </ac:spMkLst>
        </pc:spChg>
        <pc:spChg chg="add del">
          <ac:chgData name="leedasol" userId="S::dada25@g.skku.edu::63011ab0-b37b-49b2-84ca-73130645ce94" providerId="AD" clId="Web-{E897E003-38B9-B359-43E9-2554B7F07C2F}" dt="2021-11-15T07:24:03.234" v="182" actId="20577"/>
          <ac:spMkLst>
            <pc:docMk/>
            <pc:sldMk cId="2437996134" sldId="267"/>
            <ac:spMk id="22" creationId="{608D06BB-3266-48CE-AE2A-0A87314A0FAA}"/>
          </ac:spMkLst>
        </pc:spChg>
        <pc:spChg chg="add mod">
          <ac:chgData name="leedasol" userId="S::dada25@g.skku.edu::63011ab0-b37b-49b2-84ca-73130645ce94" providerId="AD" clId="Web-{E897E003-38B9-B359-43E9-2554B7F07C2F}" dt="2021-11-15T07:26:56.815" v="224" actId="1076"/>
          <ac:spMkLst>
            <pc:docMk/>
            <pc:sldMk cId="2437996134" sldId="267"/>
            <ac:spMk id="23" creationId="{96C27156-E3D4-42D8-8ADD-4E47A23F26E3}"/>
          </ac:spMkLst>
        </pc:spChg>
        <pc:spChg chg="add del mod">
          <ac:chgData name="leedasol" userId="S::dada25@g.skku.edu::63011ab0-b37b-49b2-84ca-73130645ce94" providerId="AD" clId="Web-{E897E003-38B9-B359-43E9-2554B7F07C2F}" dt="2021-11-15T07:27:00.487" v="225" actId="20577"/>
          <ac:spMkLst>
            <pc:docMk/>
            <pc:sldMk cId="2437996134" sldId="267"/>
            <ac:spMk id="24" creationId="{C0316A28-8D29-42A1-8DDB-568C66B24EF4}"/>
          </ac:spMkLst>
        </pc:spChg>
        <pc:spChg chg="add mod ord">
          <ac:chgData name="leedasol" userId="S::dada25@g.skku.edu::63011ab0-b37b-49b2-84ca-73130645ce94" providerId="AD" clId="Web-{E897E003-38B9-B359-43E9-2554B7F07C2F}" dt="2021-11-15T07:27:32.004" v="230" actId="14100"/>
          <ac:spMkLst>
            <pc:docMk/>
            <pc:sldMk cId="2437996134" sldId="267"/>
            <ac:spMk id="25" creationId="{1AC36561-E4D0-47D6-A497-8D5ACF25FFD6}"/>
          </ac:spMkLst>
        </pc:spChg>
        <pc:spChg chg="add del">
          <ac:chgData name="leedasol" userId="S::dada25@g.skku.edu::63011ab0-b37b-49b2-84ca-73130645ce94" providerId="AD" clId="Web-{E897E003-38B9-B359-43E9-2554B7F07C2F}" dt="2021-11-15T07:25:19.360" v="194" actId="20577"/>
          <ac:spMkLst>
            <pc:docMk/>
            <pc:sldMk cId="2437996134" sldId="267"/>
            <ac:spMk id="26" creationId="{49DC6719-8FC4-4151-B06F-7BFE8B4C3D96}"/>
          </ac:spMkLst>
        </pc:spChg>
        <pc:spChg chg="add mod ord">
          <ac:chgData name="leedasol" userId="S::dada25@g.skku.edu::63011ab0-b37b-49b2-84ca-73130645ce94" providerId="AD" clId="Web-{E897E003-38B9-B359-43E9-2554B7F07C2F}" dt="2021-11-15T07:27:19.847" v="228" actId="20577"/>
          <ac:spMkLst>
            <pc:docMk/>
            <pc:sldMk cId="2437996134" sldId="267"/>
            <ac:spMk id="27" creationId="{157AD5E7-A42B-46E1-973B-0FED470DD1DB}"/>
          </ac:spMkLst>
        </pc:spChg>
        <pc:spChg chg="add mod">
          <ac:chgData name="leedasol" userId="S::dada25@g.skku.edu::63011ab0-b37b-49b2-84ca-73130645ce94" providerId="AD" clId="Web-{E897E003-38B9-B359-43E9-2554B7F07C2F}" dt="2021-11-15T07:27:44.254" v="233" actId="20577"/>
          <ac:spMkLst>
            <pc:docMk/>
            <pc:sldMk cId="2437996134" sldId="267"/>
            <ac:spMk id="28" creationId="{94878B75-8347-4ACF-B5DE-15B794166BAA}"/>
          </ac:spMkLst>
        </pc:spChg>
        <pc:picChg chg="add mod">
          <ac:chgData name="leedasol" userId="S::dada25@g.skku.edu::63011ab0-b37b-49b2-84ca-73130645ce94" providerId="AD" clId="Web-{E897E003-38B9-B359-43E9-2554B7F07C2F}" dt="2021-11-15T07:18:02.446" v="94" actId="1076"/>
          <ac:picMkLst>
            <pc:docMk/>
            <pc:sldMk cId="2437996134" sldId="267"/>
            <ac:picMk id="6" creationId="{6D933943-26CC-4435-8A0A-7AE2ED8552BD}"/>
          </ac:picMkLst>
        </pc:picChg>
        <pc:picChg chg="add mod">
          <ac:chgData name="leedasol" userId="S::dada25@g.skku.edu::63011ab0-b37b-49b2-84ca-73130645ce94" providerId="AD" clId="Web-{E897E003-38B9-B359-43E9-2554B7F07C2F}" dt="2021-11-15T07:17:56.243" v="93" actId="1076"/>
          <ac:picMkLst>
            <pc:docMk/>
            <pc:sldMk cId="2437996134" sldId="267"/>
            <ac:picMk id="7" creationId="{21279FA8-9388-4F8D-BCCB-1A861B009A04}"/>
          </ac:picMkLst>
        </pc:picChg>
        <pc:picChg chg="add del mod">
          <ac:chgData name="leedasol" userId="S::dada25@g.skku.edu::63011ab0-b37b-49b2-84ca-73130645ce94" providerId="AD" clId="Web-{E897E003-38B9-B359-43E9-2554B7F07C2F}" dt="2021-11-15T07:15:22.849" v="44" actId="20577"/>
          <ac:picMkLst>
            <pc:docMk/>
            <pc:sldMk cId="2437996134" sldId="267"/>
            <ac:picMk id="8" creationId="{B88A1BC1-E4B2-4DED-AC34-92CC80745E10}"/>
          </ac:picMkLst>
        </pc:picChg>
        <pc:picChg chg="add mod">
          <ac:chgData name="leedasol" userId="S::dada25@g.skku.edu::63011ab0-b37b-49b2-84ca-73130645ce94" providerId="AD" clId="Web-{E897E003-38B9-B359-43E9-2554B7F07C2F}" dt="2021-11-15T07:18:42.509" v="116" actId="1076"/>
          <ac:picMkLst>
            <pc:docMk/>
            <pc:sldMk cId="2437996134" sldId="267"/>
            <ac:picMk id="9" creationId="{DC4DB239-E85F-4E9B-9EB4-890287DABAEB}"/>
          </ac:picMkLst>
        </pc:picChg>
        <pc:picChg chg="add mod">
          <ac:chgData name="leedasol" userId="S::dada25@g.skku.edu::63011ab0-b37b-49b2-84ca-73130645ce94" providerId="AD" clId="Web-{E897E003-38B9-B359-43E9-2554B7F07C2F}" dt="2021-11-15T07:16:50.194" v="67" actId="1076"/>
          <ac:picMkLst>
            <pc:docMk/>
            <pc:sldMk cId="2437996134" sldId="267"/>
            <ac:picMk id="10" creationId="{171F099E-D102-4194-9AF5-9B80ABD6E14E}"/>
          </ac:picMkLst>
        </pc:picChg>
        <pc:picChg chg="add mod">
          <ac:chgData name="leedasol" userId="S::dada25@g.skku.edu::63011ab0-b37b-49b2-84ca-73130645ce94" providerId="AD" clId="Web-{E897E003-38B9-B359-43E9-2554B7F07C2F}" dt="2021-11-15T07:18:35.931" v="115" actId="1076"/>
          <ac:picMkLst>
            <pc:docMk/>
            <pc:sldMk cId="2437996134" sldId="267"/>
            <ac:picMk id="11" creationId="{A7FDD104-11DC-45AE-8516-AAC79C13894E}"/>
          </ac:picMkLst>
        </pc:picChg>
        <pc:cxnChg chg="add mod">
          <ac:chgData name="leedasol" userId="S::dada25@g.skku.edu::63011ab0-b37b-49b2-84ca-73130645ce94" providerId="AD" clId="Web-{E897E003-38B9-B359-43E9-2554B7F07C2F}" dt="2021-11-15T07:20:08.104" v="147" actId="1076"/>
          <ac:cxnSpMkLst>
            <pc:docMk/>
            <pc:sldMk cId="2437996134" sldId="267"/>
            <ac:cxnSpMk id="17" creationId="{6F4B3981-E980-4A5C-B171-DB1CF298317A}"/>
          </ac:cxnSpMkLst>
        </pc:cxnChg>
        <pc:cxnChg chg="add mod">
          <ac:chgData name="leedasol" userId="S::dada25@g.skku.edu::63011ab0-b37b-49b2-84ca-73130645ce94" providerId="AD" clId="Web-{E897E003-38B9-B359-43E9-2554B7F07C2F}" dt="2021-11-15T07:21:54.466" v="158" actId="20577"/>
          <ac:cxnSpMkLst>
            <pc:docMk/>
            <pc:sldMk cId="2437996134" sldId="267"/>
            <ac:cxnSpMk id="18" creationId="{03DC3FD4-03C4-4A65-81AF-EA8CBEEF1E2F}"/>
          </ac:cxnSpMkLst>
        </pc:cxnChg>
        <pc:cxnChg chg="add mod">
          <ac:chgData name="leedasol" userId="S::dada25@g.skku.edu::63011ab0-b37b-49b2-84ca-73130645ce94" providerId="AD" clId="Web-{E897E003-38B9-B359-43E9-2554B7F07C2F}" dt="2021-11-15T07:22:17.091" v="161" actId="1076"/>
          <ac:cxnSpMkLst>
            <pc:docMk/>
            <pc:sldMk cId="2437996134" sldId="267"/>
            <ac:cxnSpMk id="19" creationId="{107E1AD3-3993-4AA1-BB53-91A1FE9C3D59}"/>
          </ac:cxnSpMkLst>
        </pc:cxnChg>
        <pc:cxnChg chg="add mod">
          <ac:chgData name="leedasol" userId="S::dada25@g.skku.edu::63011ab0-b37b-49b2-84ca-73130645ce94" providerId="AD" clId="Web-{E897E003-38B9-B359-43E9-2554B7F07C2F}" dt="2021-11-15T07:22:29.326" v="163" actId="1076"/>
          <ac:cxnSpMkLst>
            <pc:docMk/>
            <pc:sldMk cId="2437996134" sldId="267"/>
            <ac:cxnSpMk id="20" creationId="{A7124BEE-2EE4-4534-87D4-CDB10CC2C9E4}"/>
          </ac:cxnSpMkLst>
        </pc:cxnChg>
        <pc:cxnChg chg="add mod">
          <ac:chgData name="leedasol" userId="S::dada25@g.skku.edu::63011ab0-b37b-49b2-84ca-73130645ce94" providerId="AD" clId="Web-{E897E003-38B9-B359-43E9-2554B7F07C2F}" dt="2021-11-15T07:23:10.780" v="170" actId="14100"/>
          <ac:cxnSpMkLst>
            <pc:docMk/>
            <pc:sldMk cId="2437996134" sldId="267"/>
            <ac:cxnSpMk id="21" creationId="{EED2835C-F78E-4737-8672-D7BE873ADA9F}"/>
          </ac:cxnSpMkLst>
        </pc:cxnChg>
      </pc:sldChg>
      <pc:sldChg chg="modSp">
        <pc:chgData name="leedasol" userId="S::dada25@g.skku.edu::63011ab0-b37b-49b2-84ca-73130645ce94" providerId="AD" clId="Web-{E897E003-38B9-B359-43E9-2554B7F07C2F}" dt="2021-11-15T08:24:47.180" v="987" actId="20577"/>
        <pc:sldMkLst>
          <pc:docMk/>
          <pc:sldMk cId="2578878740" sldId="284"/>
        </pc:sldMkLst>
        <pc:spChg chg="mod">
          <ac:chgData name="leedasol" userId="S::dada25@g.skku.edu::63011ab0-b37b-49b2-84ca-73130645ce94" providerId="AD" clId="Web-{E897E003-38B9-B359-43E9-2554B7F07C2F}" dt="2021-11-15T08:24:47.180" v="987" actId="20577"/>
          <ac:spMkLst>
            <pc:docMk/>
            <pc:sldMk cId="2578878740" sldId="284"/>
            <ac:spMk id="30" creationId="{CCDA9E2F-9073-4828-9CC1-44738DB53B3A}"/>
          </ac:spMkLst>
        </pc:spChg>
      </pc:sldChg>
      <pc:sldChg chg="del">
        <pc:chgData name="leedasol" userId="S::dada25@g.skku.edu::63011ab0-b37b-49b2-84ca-73130645ce94" providerId="AD" clId="Web-{E897E003-38B9-B359-43E9-2554B7F07C2F}" dt="2021-11-15T07:29:22.037" v="234" actId="14100"/>
        <pc:sldMkLst>
          <pc:docMk/>
          <pc:sldMk cId="1802175748" sldId="289"/>
        </pc:sldMkLst>
      </pc:sldChg>
      <pc:sldChg chg="addSp delSp modSp modNotes">
        <pc:chgData name="leedasol" userId="S::dada25@g.skku.edu::63011ab0-b37b-49b2-84ca-73130645ce94" providerId="AD" clId="Web-{E897E003-38B9-B359-43E9-2554B7F07C2F}" dt="2021-11-15T08:26:26.385" v="989" actId="14100"/>
        <pc:sldMkLst>
          <pc:docMk/>
          <pc:sldMk cId="1461625161" sldId="290"/>
        </pc:sldMkLst>
        <pc:spChg chg="add mod">
          <ac:chgData name="leedasol" userId="S::dada25@g.skku.edu::63011ab0-b37b-49b2-84ca-73130645ce94" providerId="AD" clId="Web-{E897E003-38B9-B359-43E9-2554B7F07C2F}" dt="2021-11-15T07:54:09.472" v="678" actId="20577"/>
          <ac:spMkLst>
            <pc:docMk/>
            <pc:sldMk cId="1461625161" sldId="290"/>
            <ac:spMk id="11" creationId="{EE52C50A-378C-4060-89BC-617E6F9B518A}"/>
          </ac:spMkLst>
        </pc:spChg>
        <pc:spChg chg="add del mod">
          <ac:chgData name="leedasol" userId="S::dada25@g.skku.edu::63011ab0-b37b-49b2-84ca-73130645ce94" providerId="AD" clId="Web-{E897E003-38B9-B359-43E9-2554B7F07C2F}" dt="2021-11-15T07:50:16.295" v="522" actId="14100"/>
          <ac:spMkLst>
            <pc:docMk/>
            <pc:sldMk cId="1461625161" sldId="290"/>
            <ac:spMk id="14" creationId="{775147C3-86BA-4DB7-B8C8-BD6FB02F76E0}"/>
          </ac:spMkLst>
        </pc:spChg>
        <pc:spChg chg="add mod">
          <ac:chgData name="leedasol" userId="S::dada25@g.skku.edu::63011ab0-b37b-49b2-84ca-73130645ce94" providerId="AD" clId="Web-{E897E003-38B9-B359-43E9-2554B7F07C2F}" dt="2021-11-15T07:56:48.147" v="732" actId="20577"/>
          <ac:spMkLst>
            <pc:docMk/>
            <pc:sldMk cId="1461625161" sldId="290"/>
            <ac:spMk id="20" creationId="{95778500-58D1-4141-9A7A-58C6E25C669E}"/>
          </ac:spMkLst>
        </pc:spChg>
        <pc:spChg chg="add mod">
          <ac:chgData name="leedasol" userId="S::dada25@g.skku.edu::63011ab0-b37b-49b2-84ca-73130645ce94" providerId="AD" clId="Web-{E897E003-38B9-B359-43E9-2554B7F07C2F}" dt="2021-11-15T08:14:36.402" v="972" actId="20577"/>
          <ac:spMkLst>
            <pc:docMk/>
            <pc:sldMk cId="1461625161" sldId="290"/>
            <ac:spMk id="23" creationId="{F675623E-FE25-4502-9AF0-F306EEE475B0}"/>
          </ac:spMkLst>
        </pc:spChg>
        <pc:picChg chg="add del mod">
          <ac:chgData name="leedasol" userId="S::dada25@g.skku.edu::63011ab0-b37b-49b2-84ca-73130645ce94" providerId="AD" clId="Web-{E897E003-38B9-B359-43E9-2554B7F07C2F}" dt="2021-11-15T07:34:42.637" v="236" actId="14100"/>
          <ac:picMkLst>
            <pc:docMk/>
            <pc:sldMk cId="1461625161" sldId="290"/>
            <ac:picMk id="6" creationId="{204C20C0-5719-4F1D-B741-F0F55AF197D1}"/>
          </ac:picMkLst>
        </pc:picChg>
        <pc:picChg chg="add mod">
          <ac:chgData name="leedasol" userId="S::dada25@g.skku.edu::63011ab0-b37b-49b2-84ca-73130645ce94" providerId="AD" clId="Web-{E897E003-38B9-B359-43E9-2554B7F07C2F}" dt="2021-11-15T07:39:26.767" v="249" actId="1076"/>
          <ac:picMkLst>
            <pc:docMk/>
            <pc:sldMk cId="1461625161" sldId="290"/>
            <ac:picMk id="7" creationId="{863E96D2-DAF5-4BC9-AF19-4C55363EEDEE}"/>
          </ac:picMkLst>
        </pc:picChg>
        <pc:picChg chg="add mod">
          <ac:chgData name="leedasol" userId="S::dada25@g.skku.edu::63011ab0-b37b-49b2-84ca-73130645ce94" providerId="AD" clId="Web-{E897E003-38B9-B359-43E9-2554B7F07C2F}" dt="2021-11-15T07:39:26.783" v="250" actId="1076"/>
          <ac:picMkLst>
            <pc:docMk/>
            <pc:sldMk cId="1461625161" sldId="290"/>
            <ac:picMk id="8" creationId="{ADCBDEBA-8D91-4AF3-97D0-C419DFF86557}"/>
          </ac:picMkLst>
        </pc:picChg>
        <pc:picChg chg="add del mod">
          <ac:chgData name="leedasol" userId="S::dada25@g.skku.edu::63011ab0-b37b-49b2-84ca-73130645ce94" providerId="AD" clId="Web-{E897E003-38B9-B359-43E9-2554B7F07C2F}" dt="2021-11-15T07:41:01.847" v="257" actId="14100"/>
          <ac:picMkLst>
            <pc:docMk/>
            <pc:sldMk cId="1461625161" sldId="290"/>
            <ac:picMk id="9" creationId="{114C3502-A7D5-4DFF-A8D8-9E174B35329F}"/>
          </ac:picMkLst>
        </pc:picChg>
        <pc:picChg chg="add mod">
          <ac:chgData name="leedasol" userId="S::dada25@g.skku.edu::63011ab0-b37b-49b2-84ca-73130645ce94" providerId="AD" clId="Web-{E897E003-38B9-B359-43E9-2554B7F07C2F}" dt="2021-11-15T07:53:10.283" v="609" actId="1076"/>
          <ac:picMkLst>
            <pc:docMk/>
            <pc:sldMk cId="1461625161" sldId="290"/>
            <ac:picMk id="10" creationId="{7F37DA2E-08B9-4C3B-8B9A-659DC284352E}"/>
          </ac:picMkLst>
        </pc:picChg>
        <pc:picChg chg="add mod">
          <ac:chgData name="leedasol" userId="S::dada25@g.skku.edu::63011ab0-b37b-49b2-84ca-73130645ce94" providerId="AD" clId="Web-{E897E003-38B9-B359-43E9-2554B7F07C2F}" dt="2021-11-15T07:45:41.212" v="383" actId="1076"/>
          <ac:picMkLst>
            <pc:docMk/>
            <pc:sldMk cId="1461625161" sldId="290"/>
            <ac:picMk id="17" creationId="{FD31DD89-7B9B-4080-9CEA-3896C8760B66}"/>
          </ac:picMkLst>
        </pc:picChg>
        <pc:cxnChg chg="add mod">
          <ac:chgData name="leedasol" userId="S::dada25@g.skku.edu::63011ab0-b37b-49b2-84ca-73130645ce94" providerId="AD" clId="Web-{E897E003-38B9-B359-43E9-2554B7F07C2F}" dt="2021-11-15T07:50:08.155" v="513" actId="1076"/>
          <ac:cxnSpMkLst>
            <pc:docMk/>
            <pc:sldMk cId="1461625161" sldId="290"/>
            <ac:cxnSpMk id="12" creationId="{ED57D00F-A4A9-489B-BE2F-B573DB874582}"/>
          </ac:cxnSpMkLst>
        </pc:cxnChg>
        <pc:cxnChg chg="add del mod">
          <ac:chgData name="leedasol" userId="S::dada25@g.skku.edu::63011ab0-b37b-49b2-84ca-73130645ce94" providerId="AD" clId="Web-{E897E003-38B9-B359-43E9-2554B7F07C2F}" dt="2021-11-15T07:48:52.794" v="498" actId="14100"/>
          <ac:cxnSpMkLst>
            <pc:docMk/>
            <pc:sldMk cId="1461625161" sldId="290"/>
            <ac:cxnSpMk id="13" creationId="{FB841E6A-D7CE-410B-9757-74331FCFAA33}"/>
          </ac:cxnSpMkLst>
        </pc:cxnChg>
        <pc:cxnChg chg="add del mod">
          <ac:chgData name="leedasol" userId="S::dada25@g.skku.edu::63011ab0-b37b-49b2-84ca-73130645ce94" providerId="AD" clId="Web-{E897E003-38B9-B359-43E9-2554B7F07C2F}" dt="2021-11-15T07:50:17.811" v="523" actId="14100"/>
          <ac:cxnSpMkLst>
            <pc:docMk/>
            <pc:sldMk cId="1461625161" sldId="290"/>
            <ac:cxnSpMk id="15" creationId="{35F51586-1624-4513-98EF-5F3CD5DB02D3}"/>
          </ac:cxnSpMkLst>
        </pc:cxnChg>
        <pc:cxnChg chg="add del mod">
          <ac:chgData name="leedasol" userId="S::dada25@g.skku.edu::63011ab0-b37b-49b2-84ca-73130645ce94" providerId="AD" clId="Web-{E897E003-38B9-B359-43E9-2554B7F07C2F}" dt="2021-11-15T07:50:19.733" v="524" actId="14100"/>
          <ac:cxnSpMkLst>
            <pc:docMk/>
            <pc:sldMk cId="1461625161" sldId="290"/>
            <ac:cxnSpMk id="16" creationId="{AFDFA5BE-899F-4700-AFBD-97965B5066C4}"/>
          </ac:cxnSpMkLst>
        </pc:cxnChg>
        <pc:cxnChg chg="add mod">
          <ac:chgData name="leedasol" userId="S::dada25@g.skku.edu::63011ab0-b37b-49b2-84ca-73130645ce94" providerId="AD" clId="Web-{E897E003-38B9-B359-43E9-2554B7F07C2F}" dt="2021-11-15T07:45:56.150" v="387" actId="1076"/>
          <ac:cxnSpMkLst>
            <pc:docMk/>
            <pc:sldMk cId="1461625161" sldId="290"/>
            <ac:cxnSpMk id="18" creationId="{219A9BD5-AABD-4763-93A4-9371EEC692DF}"/>
          </ac:cxnSpMkLst>
        </pc:cxnChg>
        <pc:cxnChg chg="add mod">
          <ac:chgData name="leedasol" userId="S::dada25@g.skku.edu::63011ab0-b37b-49b2-84ca-73130645ce94" providerId="AD" clId="Web-{E897E003-38B9-B359-43E9-2554B7F07C2F}" dt="2021-11-15T07:50:08.170" v="514" actId="1076"/>
          <ac:cxnSpMkLst>
            <pc:docMk/>
            <pc:sldMk cId="1461625161" sldId="290"/>
            <ac:cxnSpMk id="19" creationId="{443670D0-AD51-4C89-B810-E571EF3D6F93}"/>
          </ac:cxnSpMkLst>
        </pc:cxnChg>
        <pc:cxnChg chg="add mod">
          <ac:chgData name="leedasol" userId="S::dada25@g.skku.edu::63011ab0-b37b-49b2-84ca-73130645ce94" providerId="AD" clId="Web-{E897E003-38B9-B359-43E9-2554B7F07C2F}" dt="2021-11-15T07:59:19.806" v="736" actId="1076"/>
          <ac:cxnSpMkLst>
            <pc:docMk/>
            <pc:sldMk cId="1461625161" sldId="290"/>
            <ac:cxnSpMk id="21" creationId="{897EF957-1CA0-4E2C-BC47-15BF3CF0039E}"/>
          </ac:cxnSpMkLst>
        </pc:cxnChg>
        <pc:cxnChg chg="add del mod">
          <ac:chgData name="leedasol" userId="S::dada25@g.skku.edu::63011ab0-b37b-49b2-84ca-73130645ce94" providerId="AD" clId="Web-{E897E003-38B9-B359-43E9-2554B7F07C2F}" dt="2021-11-15T07:57:26.163" v="733" actId="14100"/>
          <ac:cxnSpMkLst>
            <pc:docMk/>
            <pc:sldMk cId="1461625161" sldId="290"/>
            <ac:cxnSpMk id="22" creationId="{043CB55C-12DC-4998-95C1-8B5FB80ED20B}"/>
          </ac:cxnSpMkLst>
        </pc:cxnChg>
        <pc:cxnChg chg="mod">
          <ac:chgData name="leedasol" userId="S::dada25@g.skku.edu::63011ab0-b37b-49b2-84ca-73130645ce94" providerId="AD" clId="Web-{E897E003-38B9-B359-43E9-2554B7F07C2F}" dt="2021-11-15T08:26:26.385" v="989" actId="14100"/>
          <ac:cxnSpMkLst>
            <pc:docMk/>
            <pc:sldMk cId="1461625161" sldId="290"/>
            <ac:cxnSpMk id="26" creationId="{A5D180DB-E719-4672-BDA8-4C401D2C3698}"/>
          </ac:cxnSpMkLst>
        </pc:cxnChg>
      </pc:sldChg>
      <pc:sldChg chg="add del replId">
        <pc:chgData name="leedasol" userId="S::dada25@g.skku.edu::63011ab0-b37b-49b2-84ca-73130645ce94" providerId="AD" clId="Web-{E897E003-38B9-B359-43E9-2554B7F07C2F}" dt="2021-11-15T07:34:48.996" v="238" actId="14100"/>
        <pc:sldMkLst>
          <pc:docMk/>
          <pc:sldMk cId="241791393" sldId="292"/>
        </pc:sldMkLst>
      </pc:sldChg>
    </pc:docChg>
  </pc:docChgLst>
  <pc:docChgLst>
    <pc:chgData name="게스트 사용자" userId="S::urn:spo:anon#3b9ca2ffa66ba08f5479a8520bab3597ed700dd77db641693a37d53e438bb355::" providerId="AD" clId="Web-{C95F3962-081A-4C06-841A-0DE349681845}"/>
    <pc:docChg chg="modSld">
      <pc:chgData name="게스트 사용자" userId="S::urn:spo:anon#3b9ca2ffa66ba08f5479a8520bab3597ed700dd77db641693a37d53e438bb355::" providerId="AD" clId="Web-{C95F3962-081A-4C06-841A-0DE349681845}" dt="2021-11-15T08:25:31.241" v="485" actId="1076"/>
      <pc:docMkLst>
        <pc:docMk/>
      </pc:docMkLst>
      <pc:sldChg chg="addSp delSp modSp">
        <pc:chgData name="게스트 사용자" userId="S::urn:spo:anon#3b9ca2ffa66ba08f5479a8520bab3597ed700dd77db641693a37d53e438bb355::" providerId="AD" clId="Web-{C95F3962-081A-4C06-841A-0DE349681845}" dt="2021-11-15T07:43:28.634" v="476" actId="1076"/>
        <pc:sldMkLst>
          <pc:docMk/>
          <pc:sldMk cId="294634353" sldId="280"/>
        </pc:sldMkLst>
        <pc:spChg chg="add mod">
          <ac:chgData name="게스트 사용자" userId="S::urn:spo:anon#3b9ca2ffa66ba08f5479a8520bab3597ed700dd77db641693a37d53e438bb355::" providerId="AD" clId="Web-{C95F3962-081A-4C06-841A-0DE349681845}" dt="2021-11-15T07:23:57.832" v="39" actId="14100"/>
          <ac:spMkLst>
            <pc:docMk/>
            <pc:sldMk cId="294634353" sldId="280"/>
            <ac:spMk id="9" creationId="{30D4ED8D-E97D-402E-9B22-F73E2CED079F}"/>
          </ac:spMkLst>
        </pc:spChg>
        <pc:spChg chg="add mod">
          <ac:chgData name="게스트 사용자" userId="S::urn:spo:anon#3b9ca2ffa66ba08f5479a8520bab3597ed700dd77db641693a37d53e438bb355::" providerId="AD" clId="Web-{C95F3962-081A-4C06-841A-0DE349681845}" dt="2021-11-15T07:24:22.021" v="48" actId="1076"/>
          <ac:spMkLst>
            <pc:docMk/>
            <pc:sldMk cId="294634353" sldId="280"/>
            <ac:spMk id="11" creationId="{6BCCBFA9-95D6-4084-96B7-76BBC72C1721}"/>
          </ac:spMkLst>
        </pc:spChg>
        <pc:spChg chg="add mod">
          <ac:chgData name="게스트 사용자" userId="S::urn:spo:anon#3b9ca2ffa66ba08f5479a8520bab3597ed700dd77db641693a37d53e438bb355::" providerId="AD" clId="Web-{C95F3962-081A-4C06-841A-0DE349681845}" dt="2021-11-15T07:28:49.826" v="232" actId="1076"/>
          <ac:spMkLst>
            <pc:docMk/>
            <pc:sldMk cId="294634353" sldId="280"/>
            <ac:spMk id="12" creationId="{B385377D-A5F5-446A-955C-7A789EA20AA5}"/>
          </ac:spMkLst>
        </pc:spChg>
        <pc:spChg chg="add mod">
          <ac:chgData name="게스트 사용자" userId="S::urn:spo:anon#3b9ca2ffa66ba08f5479a8520bab3597ed700dd77db641693a37d53e438bb355::" providerId="AD" clId="Web-{C95F3962-081A-4C06-841A-0DE349681845}" dt="2021-11-15T07:43:26.150" v="475" actId="1076"/>
          <ac:spMkLst>
            <pc:docMk/>
            <pc:sldMk cId="294634353" sldId="280"/>
            <ac:spMk id="13" creationId="{F6CDE4F6-685B-45A3-8469-6DF38629C01C}"/>
          </ac:spMkLst>
        </pc:spChg>
        <pc:spChg chg="add mod">
          <ac:chgData name="게스트 사용자" userId="S::urn:spo:anon#3b9ca2ffa66ba08f5479a8520bab3597ed700dd77db641693a37d53e438bb355::" providerId="AD" clId="Web-{C95F3962-081A-4C06-841A-0DE349681845}" dt="2021-11-15T07:43:28.634" v="476" actId="1076"/>
          <ac:spMkLst>
            <pc:docMk/>
            <pc:sldMk cId="294634353" sldId="280"/>
            <ac:spMk id="14" creationId="{AF97EFD7-D6EC-4146-9D86-E8A56CE587FC}"/>
          </ac:spMkLst>
        </pc:spChg>
        <pc:spChg chg="add del">
          <ac:chgData name="게스트 사용자" userId="S::urn:spo:anon#3b9ca2ffa66ba08f5479a8520bab3597ed700dd77db641693a37d53e438bb355::" providerId="AD" clId="Web-{C95F3962-081A-4C06-841A-0DE349681845}" dt="2021-11-15T07:28:56.420" v="234" actId="1076"/>
          <ac:spMkLst>
            <pc:docMk/>
            <pc:sldMk cId="294634353" sldId="280"/>
            <ac:spMk id="15" creationId="{F7FF4F3A-EECC-4563-AB21-DF8C500F3F18}"/>
          </ac:spMkLst>
        </pc:spChg>
        <pc:spChg chg="add mod">
          <ac:chgData name="게스트 사용자" userId="S::urn:spo:anon#3b9ca2ffa66ba08f5479a8520bab3597ed700dd77db641693a37d53e438bb355::" providerId="AD" clId="Web-{C95F3962-081A-4C06-841A-0DE349681845}" dt="2021-11-15T07:29:16.405" v="241" actId="1076"/>
          <ac:spMkLst>
            <pc:docMk/>
            <pc:sldMk cId="294634353" sldId="280"/>
            <ac:spMk id="16" creationId="{5D4D7B7F-F7F2-4826-9263-72CC4142B95D}"/>
          </ac:spMkLst>
        </pc:spChg>
        <pc:spChg chg="add del">
          <ac:chgData name="게스트 사용자" userId="S::urn:spo:anon#3b9ca2ffa66ba08f5479a8520bab3597ed700dd77db641693a37d53e438bb355::" providerId="AD" clId="Web-{C95F3962-081A-4C06-841A-0DE349681845}" dt="2021-11-15T07:29:21.545" v="243" actId="1076"/>
          <ac:spMkLst>
            <pc:docMk/>
            <pc:sldMk cId="294634353" sldId="280"/>
            <ac:spMk id="17" creationId="{1668F1F3-ABA1-44D1-ADC7-E99C2B597ADD}"/>
          </ac:spMkLst>
        </pc:spChg>
        <pc:spChg chg="add mod">
          <ac:chgData name="게스트 사용자" userId="S::urn:spo:anon#3b9ca2ffa66ba08f5479a8520bab3597ed700dd77db641693a37d53e438bb355::" providerId="AD" clId="Web-{C95F3962-081A-4C06-841A-0DE349681845}" dt="2021-11-15T07:29:33.639" v="247" actId="1076"/>
          <ac:spMkLst>
            <pc:docMk/>
            <pc:sldMk cId="294634353" sldId="280"/>
            <ac:spMk id="18" creationId="{3A33B65F-F8CB-48B3-9466-5DEF4C109065}"/>
          </ac:spMkLst>
        </pc:spChg>
        <pc:spChg chg="add mod">
          <ac:chgData name="게스트 사용자" userId="S::urn:spo:anon#3b9ca2ffa66ba08f5479a8520bab3597ed700dd77db641693a37d53e438bb355::" providerId="AD" clId="Web-{C95F3962-081A-4C06-841A-0DE349681845}" dt="2021-11-15T07:32:27.739" v="264" actId="1076"/>
          <ac:spMkLst>
            <pc:docMk/>
            <pc:sldMk cId="294634353" sldId="280"/>
            <ac:spMk id="19" creationId="{72A54F62-BD64-4408-A079-2C816618754D}"/>
          </ac:spMkLst>
        </pc:spChg>
        <pc:picChg chg="add mod">
          <ac:chgData name="게스트 사용자" userId="S::urn:spo:anon#3b9ca2ffa66ba08f5479a8520bab3597ed700dd77db641693a37d53e438bb355::" providerId="AD" clId="Web-{C95F3962-081A-4C06-841A-0DE349681845}" dt="2021-11-15T07:28:32.169" v="227" actId="14100"/>
          <ac:picMkLst>
            <pc:docMk/>
            <pc:sldMk cId="294634353" sldId="280"/>
            <ac:picMk id="6" creationId="{967D7200-7BD4-4643-B4A1-B75C191D12B6}"/>
          </ac:picMkLst>
        </pc:picChg>
        <pc:picChg chg="add mod">
          <ac:chgData name="게스트 사용자" userId="S::urn:spo:anon#3b9ca2ffa66ba08f5479a8520bab3597ed700dd77db641693a37d53e438bb355::" providerId="AD" clId="Web-{C95F3962-081A-4C06-841A-0DE349681845}" dt="2021-11-15T07:28:46.982" v="231" actId="1076"/>
          <ac:picMkLst>
            <pc:docMk/>
            <pc:sldMk cId="294634353" sldId="280"/>
            <ac:picMk id="7" creationId="{1CA4D04F-057E-4C83-875B-A594CADCC5C1}"/>
          </ac:picMkLst>
        </pc:picChg>
        <pc:picChg chg="add mod">
          <ac:chgData name="게스트 사용자" userId="S::urn:spo:anon#3b9ca2ffa66ba08f5479a8520bab3597ed700dd77db641693a37d53e438bb355::" providerId="AD" clId="Web-{C95F3962-081A-4C06-841A-0DE349681845}" dt="2021-11-15T07:23:25.175" v="28" actId="1076"/>
          <ac:picMkLst>
            <pc:docMk/>
            <pc:sldMk cId="294634353" sldId="280"/>
            <ac:picMk id="8" creationId="{6B135FA3-536C-4FA7-8A0F-F317161BC42A}"/>
          </ac:picMkLst>
        </pc:picChg>
        <pc:picChg chg="add del mod">
          <ac:chgData name="게스트 사용자" userId="S::urn:spo:anon#3b9ca2ffa66ba08f5479a8520bab3597ed700dd77db641693a37d53e438bb355::" providerId="AD" clId="Web-{C95F3962-081A-4C06-841A-0DE349681845}" dt="2021-11-15T07:24:03.426" v="41" actId="1076"/>
          <ac:picMkLst>
            <pc:docMk/>
            <pc:sldMk cId="294634353" sldId="280"/>
            <ac:picMk id="10" creationId="{515EF06F-8657-424B-86A6-9E3D2DF93BFC}"/>
          </ac:picMkLst>
        </pc:picChg>
      </pc:sldChg>
      <pc:sldChg chg="addSp modSp">
        <pc:chgData name="게스트 사용자" userId="S::urn:spo:anon#3b9ca2ffa66ba08f5479a8520bab3597ed700dd77db641693a37d53e438bb355::" providerId="AD" clId="Web-{C95F3962-081A-4C06-841A-0DE349681845}" dt="2021-11-15T08:25:31.241" v="485" actId="1076"/>
        <pc:sldMkLst>
          <pc:docMk/>
          <pc:sldMk cId="3558636475" sldId="283"/>
        </pc:sldMkLst>
        <pc:spChg chg="add">
          <ac:chgData name="게스트 사용자" userId="S::urn:spo:anon#3b9ca2ffa66ba08f5479a8520bab3597ed700dd77db641693a37d53e438bb355::" providerId="AD" clId="Web-{C95F3962-081A-4C06-841A-0DE349681845}" dt="2021-11-15T08:07:38.897" v="483" actId="1076"/>
          <ac:spMkLst>
            <pc:docMk/>
            <pc:sldMk cId="3558636475" sldId="283"/>
            <ac:spMk id="8" creationId="{9AAFAC08-C07B-4F55-A3AE-FF4CB7696DA4}"/>
          </ac:spMkLst>
        </pc:spChg>
        <pc:picChg chg="mod">
          <ac:chgData name="게스트 사용자" userId="S::urn:spo:anon#3b9ca2ffa66ba08f5479a8520bab3597ed700dd77db641693a37d53e438bb355::" providerId="AD" clId="Web-{C95F3962-081A-4C06-841A-0DE349681845}" dt="2021-11-15T08:25:31.241" v="485" actId="1076"/>
          <ac:picMkLst>
            <pc:docMk/>
            <pc:sldMk cId="3558636475" sldId="283"/>
            <ac:picMk id="7" creationId="{6BF3021F-9E5D-43AC-8D11-FB5E32CA555E}"/>
          </ac:picMkLst>
        </pc:picChg>
      </pc:sldChg>
      <pc:sldChg chg="addSp delSp modSp">
        <pc:chgData name="게스트 사용자" userId="S::urn:spo:anon#3b9ca2ffa66ba08f5479a8520bab3597ed700dd77db641693a37d53e438bb355::" providerId="AD" clId="Web-{C95F3962-081A-4C06-841A-0DE349681845}" dt="2021-11-15T08:05:39.705" v="482" actId="1076"/>
        <pc:sldMkLst>
          <pc:docMk/>
          <pc:sldMk cId="1461625161" sldId="290"/>
        </pc:sldMkLst>
        <pc:spChg chg="del">
          <ac:chgData name="게스트 사용자" userId="S::urn:spo:anon#3b9ca2ffa66ba08f5479a8520bab3597ed700dd77db641693a37d53e438bb355::" providerId="AD" clId="Web-{C95F3962-081A-4C06-841A-0DE349681845}" dt="2021-11-15T08:05:29.064" v="478" actId="1076"/>
          <ac:spMkLst>
            <pc:docMk/>
            <pc:sldMk cId="1461625161" sldId="290"/>
            <ac:spMk id="20" creationId="{95778500-58D1-4141-9A7A-58C6E25C669E}"/>
          </ac:spMkLst>
        </pc:spChg>
        <pc:cxnChg chg="del">
          <ac:chgData name="게스트 사용자" userId="S::urn:spo:anon#3b9ca2ffa66ba08f5479a8520bab3597ed700dd77db641693a37d53e438bb355::" providerId="AD" clId="Web-{C95F3962-081A-4C06-841A-0DE349681845}" dt="2021-11-15T08:05:24.299" v="477" actId="1076"/>
          <ac:cxnSpMkLst>
            <pc:docMk/>
            <pc:sldMk cId="1461625161" sldId="290"/>
            <ac:cxnSpMk id="21" creationId="{897EF957-1CA0-4E2C-BC47-15BF3CF0039E}"/>
          </ac:cxnSpMkLst>
        </pc:cxnChg>
        <pc:cxnChg chg="add mod">
          <ac:chgData name="게스트 사용자" userId="S::urn:spo:anon#3b9ca2ffa66ba08f5479a8520bab3597ed700dd77db641693a37d53e438bb355::" providerId="AD" clId="Web-{C95F3962-081A-4C06-841A-0DE349681845}" dt="2021-11-15T08:05:39.705" v="482" actId="1076"/>
          <ac:cxnSpMkLst>
            <pc:docMk/>
            <pc:sldMk cId="1461625161" sldId="290"/>
            <ac:cxnSpMk id="26" creationId="{A5D180DB-E719-4672-BDA8-4C401D2C3698}"/>
          </ac:cxnSpMkLst>
        </pc:cxnChg>
      </pc:sldChg>
    </pc:docChg>
  </pc:docChgLst>
  <pc:docChgLst>
    <pc:chgData name="게스트 사용자" userId="S::urn:spo:anon#3b9ca2ffa66ba08f5479a8520bab3597ed700dd77db641693a37d53e438bb355::" providerId="AD" clId="Web-{86CAA14C-EC47-D003-0DE0-B3969C3E8742}"/>
    <pc:docChg chg="addSld modSld">
      <pc:chgData name="게스트 사용자" userId="S::urn:spo:anon#3b9ca2ffa66ba08f5479a8520bab3597ed700dd77db641693a37d53e438bb355::" providerId="AD" clId="Web-{86CAA14C-EC47-D003-0DE0-B3969C3E8742}" dt="2021-11-15T08:26:59.601" v="1027" actId="1076"/>
      <pc:docMkLst>
        <pc:docMk/>
      </pc:docMkLst>
      <pc:sldChg chg="addSp delSp modSp">
        <pc:chgData name="게스트 사용자" userId="S::urn:spo:anon#3b9ca2ffa66ba08f5479a8520bab3597ed700dd77db641693a37d53e438bb355::" providerId="AD" clId="Web-{86CAA14C-EC47-D003-0DE0-B3969C3E8742}" dt="2021-11-15T07:54:13.237" v="1006" actId="14100"/>
        <pc:sldMkLst>
          <pc:docMk/>
          <pc:sldMk cId="294634353" sldId="280"/>
        </pc:sldMkLst>
        <pc:spChg chg="add del">
          <ac:chgData name="게스트 사용자" userId="S::urn:spo:anon#3b9ca2ffa66ba08f5479a8520bab3597ed700dd77db641693a37d53e438bb355::" providerId="AD" clId="Web-{86CAA14C-EC47-D003-0DE0-B3969C3E8742}" dt="2021-11-15T07:53:08.080" v="980" actId="14100"/>
          <ac:spMkLst>
            <pc:docMk/>
            <pc:sldMk cId="294634353" sldId="280"/>
            <ac:spMk id="9" creationId="{30D4ED8D-E97D-402E-9B22-F73E2CED079F}"/>
          </ac:spMkLst>
        </pc:spChg>
        <pc:spChg chg="add del">
          <ac:chgData name="게스트 사용자" userId="S::urn:spo:anon#3b9ca2ffa66ba08f5479a8520bab3597ed700dd77db641693a37d53e438bb355::" providerId="AD" clId="Web-{86CAA14C-EC47-D003-0DE0-B3969C3E8742}" dt="2021-11-15T07:53:41.174" v="991" actId="14100"/>
          <ac:spMkLst>
            <pc:docMk/>
            <pc:sldMk cId="294634353" sldId="280"/>
            <ac:spMk id="11" creationId="{6BCCBFA9-95D6-4084-96B7-76BBC72C1721}"/>
          </ac:spMkLst>
        </pc:spChg>
        <pc:spChg chg="mod">
          <ac:chgData name="게스트 사용자" userId="S::urn:spo:anon#3b9ca2ffa66ba08f5479a8520bab3597ed700dd77db641693a37d53e438bb355::" providerId="AD" clId="Web-{86CAA14C-EC47-D003-0DE0-B3969C3E8742}" dt="2021-11-15T07:53:28.127" v="984" actId="1076"/>
          <ac:spMkLst>
            <pc:docMk/>
            <pc:sldMk cId="294634353" sldId="280"/>
            <ac:spMk id="12" creationId="{B385377D-A5F5-446A-955C-7A789EA20AA5}"/>
          </ac:spMkLst>
        </pc:spChg>
        <pc:spChg chg="del">
          <ac:chgData name="게스트 사용자" userId="S::urn:spo:anon#3b9ca2ffa66ba08f5479a8520bab3597ed700dd77db641693a37d53e438bb355::" providerId="AD" clId="Web-{86CAA14C-EC47-D003-0DE0-B3969C3E8742}" dt="2021-11-15T07:53:24.846" v="983" actId="14100"/>
          <ac:spMkLst>
            <pc:docMk/>
            <pc:sldMk cId="294634353" sldId="280"/>
            <ac:spMk id="16" creationId="{5D4D7B7F-F7F2-4826-9263-72CC4142B95D}"/>
          </ac:spMkLst>
        </pc:spChg>
        <pc:spChg chg="del">
          <ac:chgData name="게스트 사용자" userId="S::urn:spo:anon#3b9ca2ffa66ba08f5479a8520bab3597ed700dd77db641693a37d53e438bb355::" providerId="AD" clId="Web-{86CAA14C-EC47-D003-0DE0-B3969C3E8742}" dt="2021-11-15T07:53:54.112" v="996" actId="14100"/>
          <ac:spMkLst>
            <pc:docMk/>
            <pc:sldMk cId="294634353" sldId="280"/>
            <ac:spMk id="18" creationId="{3A33B65F-F8CB-48B3-9466-5DEF4C109065}"/>
          </ac:spMkLst>
        </pc:spChg>
        <pc:spChg chg="del">
          <ac:chgData name="게스트 사용자" userId="S::urn:spo:anon#3b9ca2ffa66ba08f5479a8520bab3597ed700dd77db641693a37d53e438bb355::" providerId="AD" clId="Web-{86CAA14C-EC47-D003-0DE0-B3969C3E8742}" dt="2021-11-15T07:53:55.221" v="997" actId="14100"/>
          <ac:spMkLst>
            <pc:docMk/>
            <pc:sldMk cId="294634353" sldId="280"/>
            <ac:spMk id="19" creationId="{72A54F62-BD64-4408-A079-2C816618754D}"/>
          </ac:spMkLst>
        </pc:spChg>
        <pc:cxnChg chg="add del">
          <ac:chgData name="게스트 사용자" userId="S::urn:spo:anon#3b9ca2ffa66ba08f5479a8520bab3597ed700dd77db641693a37d53e438bb355::" providerId="AD" clId="Web-{86CAA14C-EC47-D003-0DE0-B3969C3E8742}" dt="2021-11-15T07:52:56.486" v="975" actId="14100"/>
          <ac:cxnSpMkLst>
            <pc:docMk/>
            <pc:sldMk cId="294634353" sldId="280"/>
            <ac:cxnSpMk id="21" creationId="{A59F5A3F-4146-4B74-A8F4-84C7237EF16D}"/>
          </ac:cxnSpMkLst>
        </pc:cxnChg>
        <pc:cxnChg chg="add del">
          <ac:chgData name="게스트 사용자" userId="S::urn:spo:anon#3b9ca2ffa66ba08f5479a8520bab3597ed700dd77db641693a37d53e438bb355::" providerId="AD" clId="Web-{86CAA14C-EC47-D003-0DE0-B3969C3E8742}" dt="2021-11-15T07:52:59.783" v="977" actId="14100"/>
          <ac:cxnSpMkLst>
            <pc:docMk/>
            <pc:sldMk cId="294634353" sldId="280"/>
            <ac:cxnSpMk id="23" creationId="{90E55FF1-1C96-45AC-88DD-AD294CA2820B}"/>
          </ac:cxnSpMkLst>
        </pc:cxnChg>
        <pc:cxnChg chg="add mod">
          <ac:chgData name="게스트 사용자" userId="S::urn:spo:anon#3b9ca2ffa66ba08f5479a8520bab3597ed700dd77db641693a37d53e438bb355::" providerId="AD" clId="Web-{86CAA14C-EC47-D003-0DE0-B3969C3E8742}" dt="2021-11-15T07:53:22.174" v="982" actId="14100"/>
          <ac:cxnSpMkLst>
            <pc:docMk/>
            <pc:sldMk cId="294634353" sldId="280"/>
            <ac:cxnSpMk id="25" creationId="{A54A2762-483B-4688-B6C4-EB42C0585630}"/>
          </ac:cxnSpMkLst>
        </pc:cxnChg>
        <pc:cxnChg chg="add del mod">
          <ac:chgData name="게스트 사용자" userId="S::urn:spo:anon#3b9ca2ffa66ba08f5479a8520bab3597ed700dd77db641693a37d53e438bb355::" providerId="AD" clId="Web-{86CAA14C-EC47-D003-0DE0-B3969C3E8742}" dt="2021-11-15T07:53:38.158" v="989" actId="14100"/>
          <ac:cxnSpMkLst>
            <pc:docMk/>
            <pc:sldMk cId="294634353" sldId="280"/>
            <ac:cxnSpMk id="27" creationId="{FCDA92D4-C85D-44BA-A744-9A7A0E7385A7}"/>
          </ac:cxnSpMkLst>
        </pc:cxnChg>
        <pc:cxnChg chg="add mod">
          <ac:chgData name="게스트 사용자" userId="S::urn:spo:anon#3b9ca2ffa66ba08f5479a8520bab3597ed700dd77db641693a37d53e438bb355::" providerId="AD" clId="Web-{86CAA14C-EC47-D003-0DE0-B3969C3E8742}" dt="2021-11-15T07:53:47.612" v="994" actId="14100"/>
          <ac:cxnSpMkLst>
            <pc:docMk/>
            <pc:sldMk cId="294634353" sldId="280"/>
            <ac:cxnSpMk id="29" creationId="{932F09EB-66D6-4B2A-98B3-D953E1E12DE2}"/>
          </ac:cxnSpMkLst>
        </pc:cxnChg>
        <pc:cxnChg chg="add mod">
          <ac:chgData name="게스트 사용자" userId="S::urn:spo:anon#3b9ca2ffa66ba08f5479a8520bab3597ed700dd77db641693a37d53e438bb355::" providerId="AD" clId="Web-{86CAA14C-EC47-D003-0DE0-B3969C3E8742}" dt="2021-11-15T07:54:02.143" v="999" actId="14100"/>
          <ac:cxnSpMkLst>
            <pc:docMk/>
            <pc:sldMk cId="294634353" sldId="280"/>
            <ac:cxnSpMk id="30" creationId="{A38CD4CF-CD77-424F-8692-6B8E008CB97A}"/>
          </ac:cxnSpMkLst>
        </pc:cxnChg>
        <pc:cxnChg chg="add mod">
          <ac:chgData name="게스트 사용자" userId="S::urn:spo:anon#3b9ca2ffa66ba08f5479a8520bab3597ed700dd77db641693a37d53e438bb355::" providerId="AD" clId="Web-{86CAA14C-EC47-D003-0DE0-B3969C3E8742}" dt="2021-11-15T07:54:06.018" v="1001" actId="1076"/>
          <ac:cxnSpMkLst>
            <pc:docMk/>
            <pc:sldMk cId="294634353" sldId="280"/>
            <ac:cxnSpMk id="31" creationId="{2B970B5E-8412-48C4-A354-D24B6C45B61B}"/>
          </ac:cxnSpMkLst>
        </pc:cxnChg>
        <pc:cxnChg chg="add mod">
          <ac:chgData name="게스트 사용자" userId="S::urn:spo:anon#3b9ca2ffa66ba08f5479a8520bab3597ed700dd77db641693a37d53e438bb355::" providerId="AD" clId="Web-{86CAA14C-EC47-D003-0DE0-B3969C3E8742}" dt="2021-11-15T07:54:13.237" v="1006" actId="14100"/>
          <ac:cxnSpMkLst>
            <pc:docMk/>
            <pc:sldMk cId="294634353" sldId="280"/>
            <ac:cxnSpMk id="32" creationId="{D3C0A004-431F-4503-B254-4D237C9F4A36}"/>
          </ac:cxnSpMkLst>
        </pc:cxnChg>
      </pc:sldChg>
      <pc:sldChg chg="addSp delSp modSp modNotes">
        <pc:chgData name="게스트 사용자" userId="S::urn:spo:anon#3b9ca2ffa66ba08f5479a8520bab3597ed700dd77db641693a37d53e438bb355::" providerId="AD" clId="Web-{86CAA14C-EC47-D003-0DE0-B3969C3E8742}" dt="2021-11-15T08:14:04.915" v="1023" actId="1076"/>
        <pc:sldMkLst>
          <pc:docMk/>
          <pc:sldMk cId="3558636475" sldId="283"/>
        </pc:sldMkLst>
        <pc:spChg chg="del">
          <ac:chgData name="게스트 사용자" userId="S::urn:spo:anon#3b9ca2ffa66ba08f5479a8520bab3597ed700dd77db641693a37d53e438bb355::" providerId="AD" clId="Web-{86CAA14C-EC47-D003-0DE0-B3969C3E8742}" dt="2021-11-15T08:09:38.098" v="1021" actId="1076"/>
          <ac:spMkLst>
            <pc:docMk/>
            <pc:sldMk cId="3558636475" sldId="283"/>
            <ac:spMk id="8" creationId="{9AAFAC08-C07B-4F55-A3AE-FF4CB7696DA4}"/>
          </ac:spMkLst>
        </pc:spChg>
        <pc:spChg chg="add del mod">
          <ac:chgData name="게스트 사용자" userId="S::urn:spo:anon#3b9ca2ffa66ba08f5479a8520bab3597ed700dd77db641693a37d53e438bb355::" providerId="AD" clId="Web-{86CAA14C-EC47-D003-0DE0-B3969C3E8742}" dt="2021-11-15T07:54:16.862" v="1007" actId="1076"/>
          <ac:spMkLst>
            <pc:docMk/>
            <pc:sldMk cId="3558636475" sldId="283"/>
            <ac:spMk id="10" creationId="{02E1DDEB-5A05-4559-A66A-3208879CC491}"/>
          </ac:spMkLst>
        </pc:spChg>
        <pc:picChg chg="add mod modCrop">
          <ac:chgData name="게스트 사용자" userId="S::urn:spo:anon#3b9ca2ffa66ba08f5479a8520bab3597ed700dd77db641693a37d53e438bb355::" providerId="AD" clId="Web-{86CAA14C-EC47-D003-0DE0-B3969C3E8742}" dt="2021-11-15T08:14:04.915" v="1023" actId="1076"/>
          <ac:picMkLst>
            <pc:docMk/>
            <pc:sldMk cId="3558636475" sldId="283"/>
            <ac:picMk id="5" creationId="{C6E473D1-456A-4909-9468-CAD013CA7B8E}"/>
          </ac:picMkLst>
        </pc:picChg>
        <pc:picChg chg="add mod">
          <ac:chgData name="게스트 사용자" userId="S::urn:spo:anon#3b9ca2ffa66ba08f5479a8520bab3597ed700dd77db641693a37d53e438bb355::" providerId="AD" clId="Web-{86CAA14C-EC47-D003-0DE0-B3969C3E8742}" dt="2021-11-15T07:47:03.635" v="971" actId="1076"/>
          <ac:picMkLst>
            <pc:docMk/>
            <pc:sldMk cId="3558636475" sldId="283"/>
            <ac:picMk id="7" creationId="{6BF3021F-9E5D-43AC-8D11-FB5E32CA555E}"/>
          </ac:picMkLst>
        </pc:picChg>
        <pc:picChg chg="add del mod">
          <ac:chgData name="게스트 사용자" userId="S::urn:spo:anon#3b9ca2ffa66ba08f5479a8520bab3597ed700dd77db641693a37d53e438bb355::" providerId="AD" clId="Web-{86CAA14C-EC47-D003-0DE0-B3969C3E8742}" dt="2021-11-15T06:32:54.834" v="22" actId="1076"/>
          <ac:picMkLst>
            <pc:docMk/>
            <pc:sldMk cId="3558636475" sldId="283"/>
            <ac:picMk id="8" creationId="{132763E7-9053-49A7-89AE-1C7ACCB7B84F}"/>
          </ac:picMkLst>
        </pc:picChg>
        <pc:picChg chg="add mod">
          <ac:chgData name="게스트 사용자" userId="S::urn:spo:anon#3b9ca2ffa66ba08f5479a8520bab3597ed700dd77db641693a37d53e438bb355::" providerId="AD" clId="Web-{86CAA14C-EC47-D003-0DE0-B3969C3E8742}" dt="2021-11-15T06:33:01.912" v="26" actId="1076"/>
          <ac:picMkLst>
            <pc:docMk/>
            <pc:sldMk cId="3558636475" sldId="283"/>
            <ac:picMk id="9" creationId="{FE000E1E-51FE-43D7-B0AD-53FA8E80D864}"/>
          </ac:picMkLst>
        </pc:picChg>
        <pc:cxnChg chg="add mod">
          <ac:chgData name="게스트 사용자" userId="S::urn:spo:anon#3b9ca2ffa66ba08f5479a8520bab3597ed700dd77db641693a37d53e438bb355::" providerId="AD" clId="Web-{86CAA14C-EC47-D003-0DE0-B3969C3E8742}" dt="2021-11-15T07:54:38.628" v="1011" actId="1076"/>
          <ac:cxnSpMkLst>
            <pc:docMk/>
            <pc:sldMk cId="3558636475" sldId="283"/>
            <ac:cxnSpMk id="12" creationId="{9848C029-821D-4F75-B261-C27BC1921586}"/>
          </ac:cxnSpMkLst>
        </pc:cxnChg>
      </pc:sldChg>
      <pc:sldChg chg="addSp delSp">
        <pc:chgData name="게스트 사용자" userId="S::urn:spo:anon#3b9ca2ffa66ba08f5479a8520bab3597ed700dd77db641693a37d53e438bb355::" providerId="AD" clId="Web-{86CAA14C-EC47-D003-0DE0-B3969C3E8742}" dt="2021-11-15T08:12:25.085" v="1022" actId="1076"/>
        <pc:sldMkLst>
          <pc:docMk/>
          <pc:sldMk cId="2578878740" sldId="284"/>
        </pc:sldMkLst>
        <pc:spChg chg="add del">
          <ac:chgData name="게스트 사용자" userId="S::urn:spo:anon#3b9ca2ffa66ba08f5479a8520bab3597ed700dd77db641693a37d53e438bb355::" providerId="AD" clId="Web-{86CAA14C-EC47-D003-0DE0-B3969C3E8742}" dt="2021-11-15T08:12:25.085" v="1022" actId="1076"/>
          <ac:spMkLst>
            <pc:docMk/>
            <pc:sldMk cId="2578878740" sldId="284"/>
            <ac:spMk id="5" creationId="{5D088D9E-7BE9-439F-B3E8-7BEC49FCC34C}"/>
          </ac:spMkLst>
        </pc:spChg>
      </pc:sldChg>
      <pc:sldChg chg="addSp delSp modSp">
        <pc:chgData name="게스트 사용자" userId="S::urn:spo:anon#3b9ca2ffa66ba08f5479a8520bab3597ed700dd77db641693a37d53e438bb355::" providerId="AD" clId="Web-{86CAA14C-EC47-D003-0DE0-B3969C3E8742}" dt="2021-11-15T08:05:07.984" v="1020" actId="1076"/>
        <pc:sldMkLst>
          <pc:docMk/>
          <pc:sldMk cId="1461625161" sldId="290"/>
        </pc:sldMkLst>
        <pc:cxnChg chg="add del mod">
          <ac:chgData name="게스트 사용자" userId="S::urn:spo:anon#3b9ca2ffa66ba08f5479a8520bab3597ed700dd77db641693a37d53e438bb355::" providerId="AD" clId="Web-{86CAA14C-EC47-D003-0DE0-B3969C3E8742}" dt="2021-11-15T08:05:04.312" v="1019" actId="1076"/>
          <ac:cxnSpMkLst>
            <pc:docMk/>
            <pc:sldMk cId="1461625161" sldId="290"/>
            <ac:cxnSpMk id="24" creationId="{3534AAD8-3399-4FBB-98C4-08CE351D6335}"/>
          </ac:cxnSpMkLst>
        </pc:cxnChg>
        <pc:cxnChg chg="add del mod">
          <ac:chgData name="게스트 사용자" userId="S::urn:spo:anon#3b9ca2ffa66ba08f5479a8520bab3597ed700dd77db641693a37d53e438bb355::" providerId="AD" clId="Web-{86CAA14C-EC47-D003-0DE0-B3969C3E8742}" dt="2021-11-15T08:05:07.984" v="1020" actId="1076"/>
          <ac:cxnSpMkLst>
            <pc:docMk/>
            <pc:sldMk cId="1461625161" sldId="290"/>
            <ac:cxnSpMk id="25" creationId="{032BD5F9-C3ED-46BA-93C5-543E9EB88D5E}"/>
          </ac:cxnSpMkLst>
        </pc:cxnChg>
      </pc:sldChg>
      <pc:sldChg chg="addSp delSp modSp add replId modNotes">
        <pc:chgData name="게스트 사용자" userId="S::urn:spo:anon#3b9ca2ffa66ba08f5479a8520bab3597ed700dd77db641693a37d53e438bb355::" providerId="AD" clId="Web-{86CAA14C-EC47-D003-0DE0-B3969C3E8742}" dt="2021-11-15T08:26:59.601" v="1027" actId="1076"/>
        <pc:sldMkLst>
          <pc:docMk/>
          <pc:sldMk cId="1460092950" sldId="291"/>
        </pc:sldMkLst>
        <pc:spChg chg="add mod">
          <ac:chgData name="게스트 사용자" userId="S::urn:spo:anon#3b9ca2ffa66ba08f5479a8520bab3597ed700dd77db641693a37d53e438bb355::" providerId="AD" clId="Web-{86CAA14C-EC47-D003-0DE0-B3969C3E8742}" dt="2021-11-15T06:52:39.153" v="112" actId="1076"/>
          <ac:spMkLst>
            <pc:docMk/>
            <pc:sldMk cId="1460092950" sldId="291"/>
            <ac:spMk id="5" creationId="{559D60CF-FC93-41F3-9E98-BCC2FE8A30FA}"/>
          </ac:spMkLst>
        </pc:spChg>
        <pc:spChg chg="add mod">
          <ac:chgData name="게스트 사용자" userId="S::urn:spo:anon#3b9ca2ffa66ba08f5479a8520bab3597ed700dd77db641693a37d53e438bb355::" providerId="AD" clId="Web-{86CAA14C-EC47-D003-0DE0-B3969C3E8742}" dt="2021-11-15T06:38:35.247" v="78" actId="1076"/>
          <ac:spMkLst>
            <pc:docMk/>
            <pc:sldMk cId="1460092950" sldId="291"/>
            <ac:spMk id="7" creationId="{E9F937F6-483E-44EB-BE80-060DDEE91D8C}"/>
          </ac:spMkLst>
        </pc:spChg>
        <pc:spChg chg="add mod">
          <ac:chgData name="게스트 사용자" userId="S::urn:spo:anon#3b9ca2ffa66ba08f5479a8520bab3597ed700dd77db641693a37d53e438bb355::" providerId="AD" clId="Web-{86CAA14C-EC47-D003-0DE0-B3969C3E8742}" dt="2021-11-15T06:38:07.965" v="68" actId="1076"/>
          <ac:spMkLst>
            <pc:docMk/>
            <pc:sldMk cId="1460092950" sldId="291"/>
            <ac:spMk id="8" creationId="{81D3F4F3-03A8-4B5B-AD2B-87C4C38BE909}"/>
          </ac:spMkLst>
        </pc:spChg>
        <pc:spChg chg="add mod">
          <ac:chgData name="게스트 사용자" userId="S::urn:spo:anon#3b9ca2ffa66ba08f5479a8520bab3597ed700dd77db641693a37d53e438bb355::" providerId="AD" clId="Web-{86CAA14C-EC47-D003-0DE0-B3969C3E8742}" dt="2021-11-15T06:38:18.215" v="72" actId="20577"/>
          <ac:spMkLst>
            <pc:docMk/>
            <pc:sldMk cId="1460092950" sldId="291"/>
            <ac:spMk id="9" creationId="{35328BB6-B241-4FB4-87E3-8DC2CA463567}"/>
          </ac:spMkLst>
        </pc:spChg>
        <pc:spChg chg="add mod">
          <ac:chgData name="게스트 사용자" userId="S::urn:spo:anon#3b9ca2ffa66ba08f5479a8520bab3597ed700dd77db641693a37d53e438bb355::" providerId="AD" clId="Web-{86CAA14C-EC47-D003-0DE0-B3969C3E8742}" dt="2021-11-15T06:38:25.887" v="75" actId="20577"/>
          <ac:spMkLst>
            <pc:docMk/>
            <pc:sldMk cId="1460092950" sldId="291"/>
            <ac:spMk id="10" creationId="{F81A1934-2139-45FB-BBC3-A2C1AF3DF91F}"/>
          </ac:spMkLst>
        </pc:spChg>
        <pc:spChg chg="add mod">
          <ac:chgData name="게스트 사용자" userId="S::urn:spo:anon#3b9ca2ffa66ba08f5479a8520bab3597ed700dd77db641693a37d53e438bb355::" providerId="AD" clId="Web-{86CAA14C-EC47-D003-0DE0-B3969C3E8742}" dt="2021-11-15T08:26:59.601" v="1027" actId="1076"/>
          <ac:spMkLst>
            <pc:docMk/>
            <pc:sldMk cId="1460092950" sldId="291"/>
            <ac:spMk id="19" creationId="{0A7656C9-365E-4D51-9AA5-CAA7C3102A85}"/>
          </ac:spMkLst>
        </pc:spChg>
        <pc:grpChg chg="add mod">
          <ac:chgData name="게스트 사용자" userId="S::urn:spo:anon#3b9ca2ffa66ba08f5479a8520bab3597ed700dd77db641693a37d53e438bb355::" providerId="AD" clId="Web-{86CAA14C-EC47-D003-0DE0-B3969C3E8742}" dt="2021-11-15T06:52:30.778" v="108" actId="1076"/>
          <ac:grpSpMkLst>
            <pc:docMk/>
            <pc:sldMk cId="1460092950" sldId="291"/>
            <ac:grpSpMk id="11" creationId="{DD47C2A9-A3ED-4D7B-A886-8F16B94C5685}"/>
          </ac:grpSpMkLst>
        </pc:grpChg>
        <pc:picChg chg="add del mod">
          <ac:chgData name="게스트 사용자" userId="S::urn:spo:anon#3b9ca2ffa66ba08f5479a8520bab3597ed700dd77db641693a37d53e438bb355::" providerId="AD" clId="Web-{86CAA14C-EC47-D003-0DE0-B3969C3E8742}" dt="2021-11-15T06:49:15.712" v="94" actId="1076"/>
          <ac:picMkLst>
            <pc:docMk/>
            <pc:sldMk cId="1460092950" sldId="291"/>
            <ac:picMk id="12" creationId="{CC4B850C-FB8A-4ACE-87B8-59842758A03B}"/>
          </ac:picMkLst>
        </pc:picChg>
        <pc:picChg chg="add del mod">
          <ac:chgData name="게스트 사용자" userId="S::urn:spo:anon#3b9ca2ffa66ba08f5479a8520bab3597ed700dd77db641693a37d53e438bb355::" providerId="AD" clId="Web-{86CAA14C-EC47-D003-0DE0-B3969C3E8742}" dt="2021-11-15T06:49:30.009" v="97" actId="1076"/>
          <ac:picMkLst>
            <pc:docMk/>
            <pc:sldMk cId="1460092950" sldId="291"/>
            <ac:picMk id="13" creationId="{DC3BEC4D-2E7E-48EE-A114-C72B75F37784}"/>
          </ac:picMkLst>
        </pc:picChg>
        <pc:picChg chg="add del mod">
          <ac:chgData name="게스트 사용자" userId="S::urn:spo:anon#3b9ca2ffa66ba08f5479a8520bab3597ed700dd77db641693a37d53e438bb355::" providerId="AD" clId="Web-{86CAA14C-EC47-D003-0DE0-B3969C3E8742}" dt="2021-11-15T06:47:56.788" v="92" actId="1076"/>
          <ac:picMkLst>
            <pc:docMk/>
            <pc:sldMk cId="1460092950" sldId="291"/>
            <ac:picMk id="14" creationId="{068176A0-B729-4C47-8DE9-C3D5493C152A}"/>
          </ac:picMkLst>
        </pc:picChg>
        <pc:picChg chg="add mod">
          <ac:chgData name="게스트 사용자" userId="S::urn:spo:anon#3b9ca2ffa66ba08f5479a8520bab3597ed700dd77db641693a37d53e438bb355::" providerId="AD" clId="Web-{86CAA14C-EC47-D003-0DE0-B3969C3E8742}" dt="2021-11-15T06:56:35.470" v="158" actId="1076"/>
          <ac:picMkLst>
            <pc:docMk/>
            <pc:sldMk cId="1460092950" sldId="291"/>
            <ac:picMk id="15" creationId="{6D7F38C3-E5BC-42F8-A79F-733C5CB5D870}"/>
          </ac:picMkLst>
        </pc:picChg>
        <pc:picChg chg="add mod">
          <ac:chgData name="게스트 사용자" userId="S::urn:spo:anon#3b9ca2ffa66ba08f5479a8520bab3597ed700dd77db641693a37d53e438bb355::" providerId="AD" clId="Web-{86CAA14C-EC47-D003-0DE0-B3969C3E8742}" dt="2021-11-15T06:52:35.997" v="111" actId="1076"/>
          <ac:picMkLst>
            <pc:docMk/>
            <pc:sldMk cId="1460092950" sldId="291"/>
            <ac:picMk id="16" creationId="{8837805F-ABE8-4459-90A2-177EE762951A}"/>
          </ac:picMkLst>
        </pc:picChg>
        <pc:picChg chg="add mod">
          <ac:chgData name="게스트 사용자" userId="S::urn:spo:anon#3b9ca2ffa66ba08f5479a8520bab3597ed700dd77db641693a37d53e438bb355::" providerId="AD" clId="Web-{86CAA14C-EC47-D003-0DE0-B3969C3E8742}" dt="2021-11-15T06:56:13.876" v="155" actId="1076"/>
          <ac:picMkLst>
            <pc:docMk/>
            <pc:sldMk cId="1460092950" sldId="291"/>
            <ac:picMk id="17" creationId="{49158472-77D9-4766-8E97-56B53FCE0F12}"/>
          </ac:picMkLst>
        </pc:picChg>
        <pc:picChg chg="add mod">
          <ac:chgData name="게스트 사용자" userId="S::urn:spo:anon#3b9ca2ffa66ba08f5479a8520bab3597ed700dd77db641693a37d53e438bb355::" providerId="AD" clId="Web-{86CAA14C-EC47-D003-0DE0-B3969C3E8742}" dt="2021-11-15T06:52:47.466" v="113" actId="1076"/>
          <ac:picMkLst>
            <pc:docMk/>
            <pc:sldMk cId="1460092950" sldId="291"/>
            <ac:picMk id="18" creationId="{C53F8AB2-BC10-49A5-BD24-B158607409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679B-6990-4FD7-9D0F-597A336680FE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52BE-EEAD-4C22-89C4-B3E9371DB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9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5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6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err="1">
                <a:ea typeface="맑은 고딕"/>
              </a:rPr>
              <a:t>mongo</a:t>
            </a:r>
            <a:r>
              <a:rPr lang="ko-KR">
                <a:ea typeface="맑은 고딕"/>
              </a:rPr>
              <a:t> </a:t>
            </a:r>
            <a:r>
              <a:rPr lang="ko-KR" err="1">
                <a:ea typeface="맑은 고딕"/>
              </a:rPr>
              <a:t>db는</a:t>
            </a:r>
            <a:r>
              <a:rPr lang="ko-KR">
                <a:ea typeface="맑은 고딕"/>
              </a:rPr>
              <a:t> </a:t>
            </a:r>
            <a:r>
              <a:rPr lang="ko-KR" err="1">
                <a:ea typeface="맑은 고딕"/>
              </a:rPr>
              <a:t>document</a:t>
            </a:r>
            <a:r>
              <a:rPr lang="ko-KR">
                <a:ea typeface="맑은 고딕"/>
              </a:rPr>
              <a:t> 기반 데이터 베이스이고, </a:t>
            </a:r>
            <a:r>
              <a:rPr lang="ko-KR" err="1">
                <a:ea typeface="맑은 고딕"/>
              </a:rPr>
              <a:t>json</a:t>
            </a:r>
            <a:r>
              <a:rPr lang="ko-KR">
                <a:ea typeface="맑은 고딕"/>
              </a:rPr>
              <a:t> 형태의 저장구조를 가지기 때문에 유연한 동적 데이터 저장이 가능합니다.</a:t>
            </a:r>
            <a:r>
              <a:rPr lang="ko-KR" altLang="en-US">
                <a:ea typeface="맑은 고딕"/>
              </a:rPr>
              <a:t> </a:t>
            </a:r>
            <a:endParaRPr lang="ko-KR"/>
          </a:p>
          <a:p>
            <a:r>
              <a:rPr lang="ko-KR">
                <a:ea typeface="맑은 고딕"/>
              </a:rPr>
              <a:t>저희는 데이터베이스를 유저 데이터를 받아서 저장하고, 유저 인증하기 위해 사용합니다. 따라서 데이터베이스에 복잡한 쿼리를 사용하지 않기 때문에 상대적으로 제약사항이 적고 구조가 간단한 </a:t>
            </a:r>
            <a:r>
              <a:rPr lang="ko-KR" err="1">
                <a:ea typeface="맑은 고딕"/>
              </a:rPr>
              <a:t>NoSQL</a:t>
            </a:r>
            <a:r>
              <a:rPr lang="ko-KR">
                <a:ea typeface="맑은 고딕"/>
              </a:rPr>
              <a:t> 데이터 베이스인 </a:t>
            </a:r>
            <a:r>
              <a:rPr lang="ko-KR" err="1">
                <a:ea typeface="맑은 고딕"/>
              </a:rPr>
              <a:t>몽고디비를</a:t>
            </a:r>
            <a:r>
              <a:rPr lang="ko-KR">
                <a:ea typeface="맑은 고딕"/>
              </a:rPr>
              <a:t> 사용했습니다.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1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이제 DM-</a:t>
            </a:r>
            <a:r>
              <a:rPr lang="ko-KR" altLang="en-US" err="1">
                <a:ea typeface="맑은 고딕"/>
              </a:rPr>
              <a:t>font를</a:t>
            </a:r>
            <a:r>
              <a:rPr lang="ko-KR" altLang="en-US">
                <a:ea typeface="맑은 고딕"/>
              </a:rPr>
              <a:t> 활용하여 여러 폰트를 </a:t>
            </a:r>
            <a:r>
              <a:rPr lang="ko-KR" altLang="en-US" err="1">
                <a:ea typeface="맑은 고딕"/>
              </a:rPr>
              <a:t>component단위로</a:t>
            </a:r>
            <a:r>
              <a:rPr lang="ko-KR" altLang="en-US">
                <a:ea typeface="맑은 고딕"/>
              </a:rPr>
              <a:t> 구분하여 </a:t>
            </a:r>
            <a:r>
              <a:rPr lang="ko-KR" altLang="en-US" err="1">
                <a:ea typeface="맑은 고딕"/>
              </a:rPr>
              <a:t>입력받아</a:t>
            </a:r>
            <a:r>
              <a:rPr lang="ko-KR" altLang="en-US">
                <a:ea typeface="맑은 고딕"/>
              </a:rPr>
              <a:t> 글자를 생성하는 과정을 발표하겠습니다.</a:t>
            </a:r>
            <a:endParaRPr lang="ko-KR" altLang="en-US" err="1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지난주 발표한 내용처럼 사용자의 </a:t>
            </a:r>
            <a:r>
              <a:rPr lang="ko-KR" altLang="en-US" err="1">
                <a:ea typeface="맑은 고딕"/>
              </a:rPr>
              <a:t>input은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Dynamic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Memory에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component의</a:t>
            </a:r>
            <a:r>
              <a:rPr lang="ko-KR" altLang="en-US">
                <a:ea typeface="맑은 고딕"/>
              </a:rPr>
              <a:t> 주소별로 구분하여 저장됩니다.</a:t>
            </a:r>
          </a:p>
          <a:p>
            <a:r>
              <a:rPr lang="ko-KR" altLang="en-US">
                <a:ea typeface="맑은 고딕"/>
              </a:rPr>
              <a:t>이때 저희는 코드를 수정하여 encoder를 초성 중성 종성별로 </a:t>
            </a:r>
            <a:r>
              <a:rPr lang="ko-KR" altLang="en-US" err="1">
                <a:ea typeface="맑은 고딕"/>
              </a:rPr>
              <a:t>각각하나씩</a:t>
            </a:r>
            <a:r>
              <a:rPr lang="ko-KR" altLang="en-US">
                <a:ea typeface="맑은 고딕"/>
              </a:rPr>
              <a:t> 총 </a:t>
            </a:r>
            <a:r>
              <a:rPr lang="ko-KR" altLang="en-US" err="1">
                <a:ea typeface="맑은 고딕"/>
              </a:rPr>
              <a:t>세개를</a:t>
            </a:r>
            <a:r>
              <a:rPr lang="ko-KR" altLang="en-US">
                <a:ea typeface="맑은 고딕"/>
              </a:rPr>
              <a:t> 생성하여 </a:t>
            </a:r>
            <a:r>
              <a:rPr lang="ko-KR" altLang="en-US" err="1">
                <a:ea typeface="맑은 고딕"/>
              </a:rPr>
              <a:t>DM에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write를</a:t>
            </a:r>
            <a:r>
              <a:rPr lang="ko-KR" altLang="en-US">
                <a:ea typeface="맑은 고딕"/>
              </a:rPr>
              <a:t> 하는 과정에서 </a:t>
            </a:r>
            <a:r>
              <a:rPr lang="ko-KR" altLang="en-US" err="1">
                <a:ea typeface="맑은 고딕"/>
              </a:rPr>
              <a:t>position</a:t>
            </a:r>
            <a:r>
              <a:rPr lang="ko-KR" altLang="en-US">
                <a:ea typeface="맑은 고딕"/>
              </a:rPr>
              <a:t> 이라는 </a:t>
            </a:r>
            <a:r>
              <a:rPr lang="ko-KR" altLang="en-US" err="1">
                <a:ea typeface="맑은 고딕"/>
              </a:rPr>
              <a:t>string</a:t>
            </a:r>
            <a:r>
              <a:rPr lang="ko-KR" altLang="en-US">
                <a:ea typeface="맑은 고딕"/>
              </a:rPr>
              <a:t> 변수를 추가로 두어 </a:t>
            </a:r>
            <a:r>
              <a:rPr lang="ko-KR" altLang="en-US" err="1">
                <a:ea typeface="맑은 고딕"/>
              </a:rPr>
              <a:t>addr에</a:t>
            </a:r>
            <a:r>
              <a:rPr lang="ko-KR" altLang="en-US">
                <a:ea typeface="맑은 고딕"/>
              </a:rPr>
              <a:t> 맞는 </a:t>
            </a:r>
            <a:r>
              <a:rPr lang="ko-KR" altLang="en-US" err="1">
                <a:ea typeface="맑은 고딕"/>
              </a:rPr>
              <a:t>encoder에</a:t>
            </a:r>
            <a:r>
              <a:rPr lang="ko-KR" altLang="en-US">
                <a:ea typeface="맑은 고딕"/>
              </a:rPr>
              <a:t> 대해서만 </a:t>
            </a:r>
            <a:r>
              <a:rPr lang="ko-KR" altLang="en-US" err="1">
                <a:ea typeface="맑은 고딕"/>
              </a:rPr>
              <a:t>write를</a:t>
            </a:r>
            <a:r>
              <a:rPr lang="ko-KR" altLang="en-US">
                <a:ea typeface="맑은 고딕"/>
              </a:rPr>
              <a:t> 진행하는 방법으로 font의 특징을 섞어서 생성해 보았습니다.</a:t>
            </a:r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7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중간에 있는 글씨는 초성은 저희가 대충 쓴 글씨인 </a:t>
            </a:r>
            <a:r>
              <a:rPr lang="ko-KR" altLang="en-US" err="1">
                <a:ea typeface="맑은 고딕"/>
              </a:rPr>
              <a:t>iAmNdy체로</a:t>
            </a:r>
            <a:r>
              <a:rPr lang="ko-KR" altLang="en-US">
                <a:ea typeface="맑은 고딕"/>
              </a:rPr>
              <a:t> 중성과 종성은 배달의 민족 주아체로 설정하여 생성한 것입니다.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보시면 적절하게 두 폰트의 특징이 섞여 있는 것을 확인 할 수 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9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0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2736744" y="2210185"/>
            <a:ext cx="6718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Capstone Design Project</a:t>
            </a:r>
            <a:endParaRPr lang="ko-KR" altLang="en-US" sz="5400" b="1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1DE55-5D84-4979-B8CB-F5D74AF944E8}"/>
              </a:ext>
            </a:extLst>
          </p:cNvPr>
          <p:cNvSpPr txBox="1"/>
          <p:nvPr/>
        </p:nvSpPr>
        <p:spPr>
          <a:xfrm>
            <a:off x="4724396" y="3982516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Georgia Pro Cond Light" panose="02040306050405020303" pitchFamily="18" charset="0"/>
              </a:rPr>
              <a:t>[ Team: </a:t>
            </a:r>
            <a:r>
              <a:rPr lang="en-US" altLang="ko-KR" sz="2000" err="1">
                <a:solidFill>
                  <a:schemeClr val="bg1"/>
                </a:solidFill>
                <a:latin typeface="Georgia Pro Cond Light" panose="02040306050405020303" pitchFamily="18" charset="0"/>
              </a:rPr>
              <a:t>Jjangdol</a:t>
            </a:r>
            <a:r>
              <a:rPr lang="en-US" altLang="ko-KR" sz="2000">
                <a:solidFill>
                  <a:schemeClr val="bg1"/>
                </a:solidFill>
                <a:latin typeface="Georgia Pro Cond Light" panose="02040306050405020303" pitchFamily="18" charset="0"/>
              </a:rPr>
              <a:t>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26D0-5CC0-430C-84E0-9175503F6019}"/>
              </a:ext>
            </a:extLst>
          </p:cNvPr>
          <p:cNvSpPr txBox="1"/>
          <p:nvPr/>
        </p:nvSpPr>
        <p:spPr>
          <a:xfrm>
            <a:off x="3969542" y="4408819"/>
            <a:ext cx="4252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bg1"/>
                </a:solidFill>
                <a:latin typeface="Georgia Pro Cond Light" panose="02040306050405020303" pitchFamily="18" charset="0"/>
              </a:rPr>
              <a:t>2016314474 </a:t>
            </a:r>
            <a:r>
              <a:rPr lang="ko-KR" altLang="en-US" err="1">
                <a:solidFill>
                  <a:schemeClr val="bg1"/>
                </a:solidFill>
                <a:latin typeface="Georgia Pro Cond Light" panose="02040306050405020303" pitchFamily="18" charset="0"/>
              </a:rPr>
              <a:t>윤성빈</a:t>
            </a:r>
            <a:r>
              <a:rPr lang="ko-KR" altLang="en-US">
                <a:solidFill>
                  <a:schemeClr val="bg1"/>
                </a:solidFill>
                <a:latin typeface="Georgia Pro Cond Light" panose="02040306050405020303" pitchFamily="18" charset="0"/>
              </a:rPr>
              <a:t>   </a:t>
            </a:r>
            <a:r>
              <a:rPr lang="en-US" altLang="ko-KR">
                <a:solidFill>
                  <a:schemeClr val="bg1"/>
                </a:solidFill>
                <a:latin typeface="Georgia Pro Cond Light" panose="02040306050405020303" pitchFamily="18" charset="0"/>
              </a:rPr>
              <a:t>2016310703 </a:t>
            </a:r>
            <a:r>
              <a:rPr lang="ko-KR" altLang="en-US" err="1">
                <a:solidFill>
                  <a:schemeClr val="bg1"/>
                </a:solidFill>
                <a:latin typeface="Georgia Pro Cond Light" panose="02040306050405020303" pitchFamily="18" charset="0"/>
              </a:rPr>
              <a:t>남득윤</a:t>
            </a:r>
            <a:endParaRPr lang="en-US" altLang="ko-KR">
              <a:solidFill>
                <a:schemeClr val="bg1"/>
              </a:solidFill>
              <a:latin typeface="Georgia Pro Cond Light" panose="02040306050405020303" pitchFamily="18" charset="0"/>
            </a:endParaRPr>
          </a:p>
          <a:p>
            <a:pPr algn="r"/>
            <a:r>
              <a:rPr lang="en-US" altLang="ko-KR">
                <a:solidFill>
                  <a:schemeClr val="bg1"/>
                </a:solidFill>
                <a:latin typeface="Georgia Pro Cond Light" panose="02040306050405020303" pitchFamily="18" charset="0"/>
              </a:rPr>
              <a:t>2016314668 </a:t>
            </a:r>
            <a:r>
              <a:rPr lang="ko-KR" altLang="en-US">
                <a:solidFill>
                  <a:schemeClr val="bg1"/>
                </a:solidFill>
                <a:latin typeface="Georgia Pro Cond Light" panose="02040306050405020303" pitchFamily="18" charset="0"/>
              </a:rPr>
              <a:t>위성은   </a:t>
            </a:r>
            <a:r>
              <a:rPr lang="en-US" altLang="ko-KR">
                <a:solidFill>
                  <a:schemeClr val="bg1"/>
                </a:solidFill>
                <a:latin typeface="Georgia Pro Cond Light" panose="02040306050405020303" pitchFamily="18" charset="0"/>
              </a:rPr>
              <a:t>2018310656 </a:t>
            </a:r>
            <a:r>
              <a:rPr lang="ko-KR" altLang="en-US">
                <a:solidFill>
                  <a:schemeClr val="bg1"/>
                </a:solidFill>
                <a:latin typeface="Georgia Pro Cond Light" panose="02040306050405020303" pitchFamily="18" charset="0"/>
              </a:rPr>
              <a:t>이다솔</a:t>
            </a:r>
            <a:endParaRPr lang="en-US" altLang="ko-KR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00120-2334-4606-8159-81F4D5AC98DD}"/>
              </a:ext>
            </a:extLst>
          </p:cNvPr>
          <p:cNvSpPr txBox="1"/>
          <p:nvPr/>
        </p:nvSpPr>
        <p:spPr>
          <a:xfrm>
            <a:off x="3398720" y="3197955"/>
            <a:ext cx="5394554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3000" b="1">
                <a:solidFill>
                  <a:schemeClr val="bg1"/>
                </a:solidFill>
                <a:latin typeface="Georgia Pro Cond Light"/>
                <a:ea typeface="Cambria Math"/>
                <a:cs typeface="Angsana New"/>
              </a:rPr>
              <a:t>Weekly</a:t>
            </a:r>
            <a:r>
              <a:rPr lang="ko-KR" altLang="en-US" sz="3000" b="1">
                <a:solidFill>
                  <a:schemeClr val="bg1"/>
                </a:solidFill>
                <a:latin typeface="Georgia Pro Cond Light"/>
                <a:ea typeface="Cambria Math" panose="02040503050406030204" pitchFamily="18" charset="0"/>
                <a:cs typeface="Angsana New"/>
              </a:rPr>
              <a:t> </a:t>
            </a:r>
            <a:r>
              <a:rPr lang="en-US" altLang="ko-KR" sz="3000" b="1">
                <a:solidFill>
                  <a:schemeClr val="bg1"/>
                </a:solidFill>
                <a:latin typeface="Georgia Pro Cond Light"/>
                <a:ea typeface="Cambria Math"/>
                <a:cs typeface="Angsana New"/>
              </a:rPr>
              <a:t>progress</a:t>
            </a:r>
            <a:r>
              <a:rPr lang="ko-KR" altLang="en-US" sz="3000" b="1">
                <a:solidFill>
                  <a:schemeClr val="bg1"/>
                </a:solidFill>
                <a:latin typeface="Georgia Pro Cond Light"/>
                <a:ea typeface="Cambria Math" panose="02040503050406030204" pitchFamily="18" charset="0"/>
                <a:cs typeface="Angsana New"/>
              </a:rPr>
              <a:t> </a:t>
            </a:r>
            <a:r>
              <a:rPr lang="en-US" altLang="ko-KR" sz="3000" b="1">
                <a:solidFill>
                  <a:schemeClr val="bg1"/>
                </a:solidFill>
                <a:latin typeface="Georgia Pro Cond Light"/>
                <a:ea typeface="Cambria Math"/>
                <a:cs typeface="Angsana New"/>
              </a:rPr>
              <a:t>meeting</a:t>
            </a:r>
            <a:r>
              <a:rPr lang="ko-KR" altLang="en-US" sz="3000" b="1">
                <a:solidFill>
                  <a:schemeClr val="bg1"/>
                </a:solidFill>
                <a:latin typeface="Georgia Pro Cond Light"/>
                <a:ea typeface="Cambria Math" panose="02040503050406030204" pitchFamily="18" charset="0"/>
                <a:cs typeface="Angsana New"/>
              </a:rPr>
              <a:t> </a:t>
            </a:r>
            <a:r>
              <a:rPr lang="en-US" altLang="ko-KR" sz="3000" b="1">
                <a:solidFill>
                  <a:schemeClr val="bg1"/>
                </a:solidFill>
                <a:latin typeface="Georgia Pro Cond Light"/>
                <a:ea typeface="Cambria Math"/>
                <a:cs typeface="Angsana New"/>
              </a:rPr>
              <a:t>– Week 7</a:t>
            </a:r>
            <a:endParaRPr lang="ko-KR" altLang="en-US" sz="3000" b="1">
              <a:solidFill>
                <a:schemeClr val="bg1"/>
              </a:solidFill>
              <a:latin typeface="Georgia Pro Cond Light"/>
              <a:ea typeface="나눔스퀘어 ExtraBold" panose="020B0600000101010101" pitchFamily="50" charset="-127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922"/>
    </mc:Choice>
    <mc:Fallback xmlns="">
      <p:transition spd="slow" advTm="39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4573790" y="2967335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Thank you</a:t>
            </a:r>
            <a:endParaRPr lang="ko-KR" altLang="en-US" sz="540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950C73-8EAC-4225-9B33-0BF63CF63F26}"/>
              </a:ext>
            </a:extLst>
          </p:cNvPr>
          <p:cNvSpPr/>
          <p:nvPr/>
        </p:nvSpPr>
        <p:spPr>
          <a:xfrm>
            <a:off x="1843088" y="1476375"/>
            <a:ext cx="8505824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81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Georgia Pro Cond Light" panose="02040306050405020303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2" y="1476375"/>
            <a:ext cx="3619500" cy="3905251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Georgia Pro Cond Light" panose="02040306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779636" y="3043536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index</a:t>
            </a:r>
            <a:endParaRPr lang="ko-KR" altLang="en-US" sz="540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7" y="128913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952961" y="1412241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Plan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TimeLine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133507" y="2981435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52960" y="3104547"/>
            <a:ext cx="292900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/>
                <a:ea typeface="나눔스퀘어 Bold"/>
              </a:rPr>
              <a:t>Connect with Database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133507" y="467374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05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52960" y="4796851"/>
            <a:ext cx="208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Next Week Plan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4CD77-4ADB-4C04-8A45-7D26E01DDFE5}"/>
              </a:ext>
            </a:extLst>
          </p:cNvPr>
          <p:cNvSpPr txBox="1"/>
          <p:nvPr/>
        </p:nvSpPr>
        <p:spPr>
          <a:xfrm>
            <a:off x="6133507" y="2150438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377A52-D175-4B2D-9855-247E30ED4300}"/>
              </a:ext>
            </a:extLst>
          </p:cNvPr>
          <p:cNvSpPr txBox="1"/>
          <p:nvPr/>
        </p:nvSpPr>
        <p:spPr>
          <a:xfrm>
            <a:off x="6952960" y="2273549"/>
            <a:ext cx="4175246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/>
                <a:ea typeface="나눔스퀘어 Bold"/>
              </a:rPr>
              <a:t>Improve Web application Service 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AE091-2569-4D52-9F9C-E559457E5EA0}"/>
              </a:ext>
            </a:extLst>
          </p:cNvPr>
          <p:cNvSpPr txBox="1"/>
          <p:nvPr/>
        </p:nvSpPr>
        <p:spPr>
          <a:xfrm>
            <a:off x="6133507" y="38105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04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0BF25E-2447-4C1F-B2BB-41390F006551}"/>
              </a:ext>
            </a:extLst>
          </p:cNvPr>
          <p:cNvSpPr txBox="1"/>
          <p:nvPr/>
        </p:nvSpPr>
        <p:spPr>
          <a:xfrm>
            <a:off x="6952961" y="3933631"/>
            <a:ext cx="168507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/>
                <a:ea typeface="맑은 고딕"/>
              </a:rPr>
              <a:t>Mixing fonts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15"/>
    </mc:Choice>
    <mc:Fallback xmlns="">
      <p:transition spd="slow" advTm="261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3CECE3-B7F0-4171-8CC0-D2ED92317C40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058E2-074C-4581-BC9F-8F3CE5CA7161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고딕" panose="020D0604000000000000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Georgia Pro Cond Light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1EB937F5-7F78-41A6-9574-7891C2B5F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4864"/>
              </p:ext>
            </p:extLst>
          </p:nvPr>
        </p:nvGraphicFramePr>
        <p:xfrm>
          <a:off x="194277" y="1830761"/>
          <a:ext cx="9598870" cy="477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307">
                  <a:extLst>
                    <a:ext uri="{9D8B030D-6E8A-4147-A177-3AD203B41FA5}">
                      <a16:colId xmlns:a16="http://schemas.microsoft.com/office/drawing/2014/main" val="398195454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55563086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924726768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89603304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520430004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796398795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844513713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461605496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255512644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1138499897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3841339936"/>
                    </a:ext>
                  </a:extLst>
                </a:gridCol>
                <a:gridCol w="696233">
                  <a:extLst>
                    <a:ext uri="{9D8B030D-6E8A-4147-A177-3AD203B41FA5}">
                      <a16:colId xmlns:a16="http://schemas.microsoft.com/office/drawing/2014/main" val="4132921616"/>
                    </a:ext>
                  </a:extLst>
                </a:gridCol>
              </a:tblGrid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Week2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Week3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Week4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Week5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Week6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Week7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Week8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Week9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Week10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Week11</a:t>
                      </a:r>
                      <a:endParaRPr lang="ko-KR" altLang="en-US" sz="12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35319"/>
                  </a:ext>
                </a:extLst>
              </a:tr>
              <a:tr h="342157"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9/27-10/2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10/4-10/9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10/11-10/16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10/18-10/23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10/25-10/30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11/1-11/6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11/8-11/13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11/15-11/20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11/22-11/27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11/29-12/4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spc="-15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12/6-</a:t>
                      </a:r>
                      <a:endParaRPr lang="ko-KR" altLang="en-US" sz="1100" b="0" spc="-15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972440"/>
                  </a:ext>
                </a:extLst>
              </a:tr>
              <a:tr h="15936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Complete Proposal </a:t>
                      </a:r>
                    </a:p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with Feedback</a:t>
                      </a:r>
                      <a:endParaRPr lang="ko-KR" altLang="en-US" sz="14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484757"/>
                  </a:ext>
                </a:extLst>
              </a:tr>
              <a:tr h="178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51525"/>
                  </a:ext>
                </a:extLst>
              </a:tr>
              <a:tr h="140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010249"/>
                  </a:ext>
                </a:extLst>
              </a:tr>
              <a:tr h="2812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Implement  Component</a:t>
                      </a:r>
                      <a:endParaRPr lang="ko-KR" altLang="en-US" sz="14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686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Application of GAN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0978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896937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73037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</a:t>
                      </a:r>
                      <a:r>
                        <a:rPr lang="en-US" altLang="ko-KR" sz="1400" err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ttf</a:t>
                      </a:r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. Format file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9838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14075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635649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Create Web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43154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259794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697514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Integration</a:t>
                      </a:r>
                      <a:endParaRPr lang="ko-KR" altLang="en-US" sz="14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724639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381072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72448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Code Review</a:t>
                      </a:r>
                      <a:endParaRPr lang="ko-KR" altLang="en-US" sz="14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489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41998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751372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Testing</a:t>
                      </a:r>
                      <a:endParaRPr lang="ko-KR" altLang="en-US" sz="14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400828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49536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991896"/>
                  </a:ext>
                </a:extLst>
              </a:tr>
              <a:tr h="1505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ysClr val="windowText" lastClr="000000"/>
                          </a:solidFill>
                          <a:latin typeface="Georgia Pro Cond Light" panose="02040306050405020303" pitchFamily="18" charset="0"/>
                        </a:rPr>
                        <a:t>Launching</a:t>
                      </a:r>
                      <a:endParaRPr lang="ko-KR" altLang="en-US" sz="1400" b="1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353551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550570"/>
                  </a:ext>
                </a:extLst>
              </a:tr>
              <a:tr h="1505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ysClr val="windowText" lastClr="000000"/>
                        </a:solidFill>
                        <a:latin typeface="Georgia Pro Cond Light" panose="020403060504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047644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0DA7B2-6A9D-408F-AA69-CC65D884169D}"/>
              </a:ext>
            </a:extLst>
          </p:cNvPr>
          <p:cNvCxnSpPr>
            <a:cxnSpLocks/>
          </p:cNvCxnSpPr>
          <p:nvPr/>
        </p:nvCxnSpPr>
        <p:spPr>
          <a:xfrm>
            <a:off x="2873932" y="3284317"/>
            <a:ext cx="4801032" cy="0"/>
          </a:xfrm>
          <a:prstGeom prst="straightConnector1">
            <a:avLst/>
          </a:prstGeom>
          <a:ln w="22225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E1D3C3-E629-423F-B621-8D51ECF6BE66}"/>
              </a:ext>
            </a:extLst>
          </p:cNvPr>
          <p:cNvSpPr/>
          <p:nvPr/>
        </p:nvSpPr>
        <p:spPr>
          <a:xfrm>
            <a:off x="6253219" y="1777923"/>
            <a:ext cx="807497" cy="4983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473004-81D0-4A0E-B1C6-B778B7294F4E}"/>
              </a:ext>
            </a:extLst>
          </p:cNvPr>
          <p:cNvSpPr/>
          <p:nvPr/>
        </p:nvSpPr>
        <p:spPr>
          <a:xfrm>
            <a:off x="291194" y="1215025"/>
            <a:ext cx="889348" cy="162838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8F3C4B-93C5-4371-8762-5D343B8C4B15}"/>
              </a:ext>
            </a:extLst>
          </p:cNvPr>
          <p:cNvSpPr/>
          <p:nvPr/>
        </p:nvSpPr>
        <p:spPr>
          <a:xfrm>
            <a:off x="291194" y="1517674"/>
            <a:ext cx="889348" cy="162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8EEA8-911C-467C-B7A9-25BF110D9D83}"/>
              </a:ext>
            </a:extLst>
          </p:cNvPr>
          <p:cNvSpPr txBox="1"/>
          <p:nvPr/>
        </p:nvSpPr>
        <p:spPr>
          <a:xfrm>
            <a:off x="1180542" y="112964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Georgia Pro Cond Light" panose="02040306050405020303" pitchFamily="18" charset="0"/>
                <a:ea typeface="나눔고딕" panose="020D0604000000000000" pitchFamily="50" charset="-127"/>
              </a:rPr>
              <a:t>: Project plan on proposal </a:t>
            </a:r>
            <a:endParaRPr lang="ko-KR" altLang="en-US" sz="16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1B3E0-5229-4DE6-ADFF-BAB661BDFDDD}"/>
              </a:ext>
            </a:extLst>
          </p:cNvPr>
          <p:cNvSpPr txBox="1"/>
          <p:nvPr/>
        </p:nvSpPr>
        <p:spPr>
          <a:xfrm>
            <a:off x="1180542" y="141708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Georgia Pro Cond Light" panose="02040306050405020303" pitchFamily="18" charset="0"/>
                <a:ea typeface="나눔고딕" panose="020D0604000000000000" pitchFamily="50" charset="-127"/>
              </a:rPr>
              <a:t>: Actual Progress</a:t>
            </a:r>
            <a:endParaRPr lang="ko-KR" altLang="en-US" sz="16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6CDBBF-27F7-463E-9C75-185E5C61DDEC}"/>
              </a:ext>
            </a:extLst>
          </p:cNvPr>
          <p:cNvSpPr txBox="1"/>
          <p:nvPr/>
        </p:nvSpPr>
        <p:spPr>
          <a:xfrm>
            <a:off x="1214438" y="160407"/>
            <a:ext cx="4594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</a:t>
            </a:r>
            <a:r>
              <a:rPr lang="ko-KR" altLang="en-US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Plan</a:t>
            </a:r>
            <a:r>
              <a:rPr lang="ko-KR" altLang="en-US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 </a:t>
            </a:r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TimeLine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11D5B5-5B00-4645-A53D-37101CE40077}"/>
              </a:ext>
            </a:extLst>
          </p:cNvPr>
          <p:cNvSpPr/>
          <p:nvPr/>
        </p:nvSpPr>
        <p:spPr>
          <a:xfrm>
            <a:off x="3097024" y="1517674"/>
            <a:ext cx="889348" cy="162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14B98-CC7F-4EAE-8916-080F532C9000}"/>
              </a:ext>
            </a:extLst>
          </p:cNvPr>
          <p:cNvSpPr txBox="1"/>
          <p:nvPr/>
        </p:nvSpPr>
        <p:spPr>
          <a:xfrm>
            <a:off x="3986372" y="1399863"/>
            <a:ext cx="5273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Georgia Pro Cond Light" panose="02040306050405020303" pitchFamily="18" charset="0"/>
                <a:ea typeface="나눔고딕" panose="020D0604000000000000" pitchFamily="50" charset="-127"/>
              </a:rPr>
              <a:t>: Research/ Study for Progress</a:t>
            </a:r>
            <a:endParaRPr lang="ko-KR" altLang="en-US" sz="1600" b="1"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00D71F-DD72-4023-A6F8-7ECCFF4AA6BF}"/>
              </a:ext>
            </a:extLst>
          </p:cNvPr>
          <p:cNvSpPr/>
          <p:nvPr/>
        </p:nvSpPr>
        <p:spPr>
          <a:xfrm>
            <a:off x="9843282" y="2975819"/>
            <a:ext cx="2283912" cy="111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600" err="1">
                <a:solidFill>
                  <a:srgbClr val="000000"/>
                </a:solidFill>
                <a:latin typeface="Georgia Pro Cond Light"/>
                <a:ea typeface="맑은 고딕"/>
              </a:rPr>
              <a:t>Gandan</a:t>
            </a:r>
            <a:r>
              <a:rPr lang="en-US" altLang="ko-KR" sz="1600">
                <a:solidFill>
                  <a:srgbClr val="000000"/>
                </a:solidFill>
                <a:latin typeface="Georgia Pro Cond Light"/>
                <a:ea typeface="맑은 고딕"/>
              </a:rPr>
              <a:t> </a:t>
            </a:r>
            <a:r>
              <a:rPr lang="en-US" altLang="ko-KR" sz="1600" err="1">
                <a:solidFill>
                  <a:srgbClr val="000000"/>
                </a:solidFill>
                <a:latin typeface="Georgia Pro Cond Light"/>
                <a:ea typeface="맑은 고딕"/>
              </a:rPr>
              <a:t>fontmaker</a:t>
            </a:r>
            <a:endParaRPr lang="en-US" altLang="ko-KR" sz="1600" err="1">
              <a:solidFill>
                <a:srgbClr val="000000"/>
              </a:solidFill>
              <a:latin typeface="Georgia Pro Cond Light" panose="02040306050405020303" pitchFamily="18" charset="0"/>
            </a:endParaRPr>
          </a:p>
          <a:p>
            <a:pPr algn="ctr"/>
            <a:endParaRPr lang="en-US" altLang="ko-KR" sz="1600">
              <a:solidFill>
                <a:srgbClr val="000000"/>
              </a:solidFill>
              <a:latin typeface="Georgia Pro Cond Light" panose="02040306050405020303" pitchFamily="18" charset="0"/>
            </a:endParaRPr>
          </a:p>
          <a:p>
            <a:pPr algn="ctr"/>
            <a:r>
              <a:rPr lang="ko-KR" altLang="en-US" sz="1600" err="1">
                <a:solidFill>
                  <a:srgbClr val="000000"/>
                </a:solidFill>
                <a:latin typeface="Georgia Pro Cond Light" panose="02040306050405020303" pitchFamily="18" charset="0"/>
              </a:rPr>
              <a:t>득윤</a:t>
            </a:r>
            <a:r>
              <a:rPr lang="en-US" altLang="ko-KR" sz="1600">
                <a:solidFill>
                  <a:srgbClr val="000000"/>
                </a:solidFill>
                <a:latin typeface="Georgia Pro Cond Light" panose="02040306050405020303" pitchFamily="18" charset="0"/>
              </a:rPr>
              <a:t>, </a:t>
            </a:r>
            <a:r>
              <a:rPr lang="ko-KR" altLang="en-US" sz="1600">
                <a:solidFill>
                  <a:srgbClr val="000000"/>
                </a:solidFill>
                <a:latin typeface="Georgia Pro Cond Light" panose="02040306050405020303" pitchFamily="18" charset="0"/>
              </a:rPr>
              <a:t>성빈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42D20F-CBF0-45F8-A468-410145275FC9}"/>
              </a:ext>
            </a:extLst>
          </p:cNvPr>
          <p:cNvSpPr/>
          <p:nvPr/>
        </p:nvSpPr>
        <p:spPr>
          <a:xfrm>
            <a:off x="9843282" y="4266289"/>
            <a:ext cx="2283912" cy="1079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600">
                <a:solidFill>
                  <a:srgbClr val="000000"/>
                </a:solidFill>
                <a:latin typeface="Georgia Pro Cond Light"/>
                <a:ea typeface="맑은 고딕"/>
              </a:rPr>
              <a:t>Develop Web service</a:t>
            </a:r>
            <a:endParaRPr lang="en-US" altLang="ko-KR" sz="1600">
              <a:solidFill>
                <a:srgbClr val="000000"/>
              </a:solidFill>
              <a:latin typeface="Georgia Pro Cond Light" panose="02040306050405020303" pitchFamily="18" charset="0"/>
            </a:endParaRPr>
          </a:p>
          <a:p>
            <a:pPr algn="ctr"/>
            <a:endParaRPr lang="en-US" altLang="ko-KR" sz="1600">
              <a:solidFill>
                <a:srgbClr val="000000"/>
              </a:solidFill>
              <a:latin typeface="Georgia Pro Cond Light" panose="02040306050405020303" pitchFamily="18" charset="0"/>
            </a:endParaRPr>
          </a:p>
          <a:p>
            <a:pPr algn="ctr"/>
            <a:r>
              <a:rPr lang="ko-KR" altLang="en-US" sz="1600">
                <a:solidFill>
                  <a:srgbClr val="000000"/>
                </a:solidFill>
                <a:latin typeface="Georgia Pro Cond Light" panose="02040306050405020303" pitchFamily="18" charset="0"/>
              </a:rPr>
              <a:t>성은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1435BE-F2DA-4E7D-AEAA-24F5E7EA7749}"/>
              </a:ext>
            </a:extLst>
          </p:cNvPr>
          <p:cNvSpPr/>
          <p:nvPr/>
        </p:nvSpPr>
        <p:spPr>
          <a:xfrm>
            <a:off x="9843282" y="5509127"/>
            <a:ext cx="2283912" cy="1069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Georgia Pro Cond Light"/>
                <a:ea typeface="맑은 고딕"/>
              </a:rPr>
              <a:t>Construct Database</a:t>
            </a:r>
            <a:endParaRPr lang="ko-KR" altLang="en-US" sz="1600">
              <a:solidFill>
                <a:schemeClr val="tx1"/>
              </a:solidFill>
            </a:endParaRPr>
          </a:p>
          <a:p>
            <a:pPr algn="ctr"/>
            <a:endParaRPr lang="en-US" altLang="ko-KR" sz="1600">
              <a:solidFill>
                <a:sysClr val="windowText" lastClr="000000"/>
              </a:solidFill>
              <a:latin typeface="Georgia Pro Cond Light" panose="02040306050405020303" pitchFamily="18" charset="0"/>
            </a:endParaRPr>
          </a:p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Georgia Pro Cond Light" panose="02040306050405020303" pitchFamily="18" charset="0"/>
              </a:rPr>
              <a:t>다솔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5F1C2-E5F4-47EE-82F7-8AA5ACA4EC9B}"/>
              </a:ext>
            </a:extLst>
          </p:cNvPr>
          <p:cNvSpPr txBox="1"/>
          <p:nvPr/>
        </p:nvSpPr>
        <p:spPr>
          <a:xfrm>
            <a:off x="9817769" y="2578768"/>
            <a:ext cx="23321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>
                <a:ea typeface="맑은 고딕"/>
              </a:rPr>
              <a:t>[ </a:t>
            </a:r>
            <a:r>
              <a:rPr lang="ko-KR" altLang="en-US" sz="1400" b="1" err="1">
                <a:ea typeface="맑은 고딕"/>
              </a:rPr>
              <a:t>Role</a:t>
            </a:r>
            <a:r>
              <a:rPr lang="ko-KR" altLang="en-US" sz="1400" b="1">
                <a:ea typeface="맑은 고딕"/>
              </a:rPr>
              <a:t> of </a:t>
            </a:r>
            <a:r>
              <a:rPr lang="ko-KR" altLang="en-US" sz="1400" b="1" err="1">
                <a:ea typeface="맑은 고딕"/>
              </a:rPr>
              <a:t>each</a:t>
            </a:r>
            <a:r>
              <a:rPr lang="ko-KR" altLang="en-US" sz="1400" b="1">
                <a:ea typeface="맑은 고딕"/>
              </a:rPr>
              <a:t> </a:t>
            </a:r>
            <a:r>
              <a:rPr lang="ko-KR" altLang="en-US" sz="1400" b="1" err="1">
                <a:ea typeface="맑은 고딕"/>
              </a:rPr>
              <a:t>member</a:t>
            </a:r>
            <a:r>
              <a:rPr lang="ko-KR" altLang="en-US" sz="1400" b="1">
                <a:ea typeface="맑은 고딕"/>
              </a:rPr>
              <a:t> ]</a:t>
            </a:r>
            <a:endParaRPr lang="ko-KR" sz="1400" b="1" err="1"/>
          </a:p>
        </p:txBody>
      </p:sp>
    </p:spTree>
    <p:extLst>
      <p:ext uri="{BB962C8B-B14F-4D97-AF65-F5344CB8AC3E}">
        <p14:creationId xmlns:p14="http://schemas.microsoft.com/office/powerpoint/2010/main" val="153684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7AD5E7-A42B-46E1-973B-0FED470DD1DB}"/>
              </a:ext>
            </a:extLst>
          </p:cNvPr>
          <p:cNvSpPr/>
          <p:nvPr/>
        </p:nvSpPr>
        <p:spPr>
          <a:xfrm>
            <a:off x="6781799" y="1313329"/>
            <a:ext cx="4347885" cy="542364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C36561-E4D0-47D6-A497-8D5ACF25FFD6}"/>
              </a:ext>
            </a:extLst>
          </p:cNvPr>
          <p:cNvSpPr/>
          <p:nvPr/>
        </p:nvSpPr>
        <p:spPr>
          <a:xfrm>
            <a:off x="663388" y="1313329"/>
            <a:ext cx="4235826" cy="542364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EF06D-1398-4D92-B9F0-962F77196D17}"/>
              </a:ext>
            </a:extLst>
          </p:cNvPr>
          <p:cNvSpPr txBox="1"/>
          <p:nvPr/>
        </p:nvSpPr>
        <p:spPr>
          <a:xfrm>
            <a:off x="1241527" y="153579"/>
            <a:ext cx="666733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고딕"/>
                <a:cs typeface="+mn-lt"/>
              </a:rPr>
              <a:t>Improve Web application service</a:t>
            </a:r>
            <a:endParaRPr lang="ko-KR" altLang="en-US" sz="4000">
              <a:solidFill>
                <a:schemeClr val="bg1"/>
              </a:solidFill>
              <a:latin typeface="Georgia Pro Cond Light"/>
              <a:ea typeface="나눔고딕"/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D933943-26CC-4435-8A0A-7AE2ED855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18" y="4921447"/>
            <a:ext cx="2743200" cy="1699166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1279FA8-9388-4F8D-BCCB-1A861B009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17" y="1549593"/>
            <a:ext cx="2743200" cy="1696932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DC4DB239-E85F-4E9B-9EB4-890287DAB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754" y="1996711"/>
            <a:ext cx="2743200" cy="1699166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71F099E-D102-4194-9AF5-9B80ABD6E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017" y="3083682"/>
            <a:ext cx="2743200" cy="1699166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7FDD104-11DC-45AE-8516-AAC79C138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8577" y="4282711"/>
            <a:ext cx="2743200" cy="16991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F9863D-5987-4A79-B805-F99992B7FEE2}"/>
              </a:ext>
            </a:extLst>
          </p:cNvPr>
          <p:cNvSpPr txBox="1"/>
          <p:nvPr/>
        </p:nvSpPr>
        <p:spPr>
          <a:xfrm>
            <a:off x="948017" y="27185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latin typeface="Georgia Pro Cond Light"/>
                <a:ea typeface="맑은 고딕"/>
              </a:rPr>
              <a:t>[ </a:t>
            </a:r>
            <a:r>
              <a:rPr lang="ko-KR" altLang="en-US" b="1" err="1">
                <a:latin typeface="Georgia Pro Cond Light"/>
                <a:ea typeface="맑은 고딕"/>
              </a:rPr>
              <a:t>User</a:t>
            </a:r>
            <a:r>
              <a:rPr lang="ko-KR" altLang="en-US" b="1">
                <a:latin typeface="Georgia Pro Cond Light"/>
                <a:ea typeface="맑은 고딕"/>
              </a:rPr>
              <a:t> </a:t>
            </a:r>
            <a:r>
              <a:rPr lang="ko-KR" altLang="en-US" b="1" err="1">
                <a:latin typeface="Georgia Pro Cond Light"/>
                <a:ea typeface="맑은 고딕"/>
              </a:rPr>
              <a:t>check</a:t>
            </a:r>
            <a:r>
              <a:rPr lang="ko-KR" altLang="en-US" b="1">
                <a:latin typeface="Georgia Pro Cond Light"/>
                <a:ea typeface="맑은 고딕"/>
              </a:rPr>
              <a:t> </a:t>
            </a:r>
            <a:r>
              <a:rPr lang="ko-KR" altLang="en-US" b="1" err="1">
                <a:latin typeface="Georgia Pro Cond Light"/>
                <a:ea typeface="맑은 고딕"/>
              </a:rPr>
              <a:t>page</a:t>
            </a:r>
            <a:r>
              <a:rPr lang="ko-KR" altLang="en-US" b="1">
                <a:latin typeface="Georgia Pro Cond Light"/>
                <a:ea typeface="맑은 고딕"/>
              </a:rPr>
              <a:t>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7C232-EE6C-4676-A507-DECF875DE995}"/>
              </a:ext>
            </a:extLst>
          </p:cNvPr>
          <p:cNvSpPr txBox="1"/>
          <p:nvPr/>
        </p:nvSpPr>
        <p:spPr>
          <a:xfrm>
            <a:off x="4377017" y="1183341"/>
            <a:ext cx="27432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latin typeface="Georgia Pro Cond Light"/>
                <a:ea typeface="맑은 고딕"/>
              </a:rPr>
              <a:t>[ </a:t>
            </a:r>
            <a:r>
              <a:rPr lang="ko-KR" altLang="en-US" b="1" err="1">
                <a:latin typeface="Georgia Pro Cond Light"/>
                <a:ea typeface="맑은 고딕"/>
              </a:rPr>
              <a:t>Main</a:t>
            </a:r>
            <a:r>
              <a:rPr lang="ko-KR" altLang="en-US" b="1">
                <a:latin typeface="Georgia Pro Cond Light"/>
                <a:ea typeface="맑은 고딕"/>
              </a:rPr>
              <a:t> </a:t>
            </a:r>
            <a:r>
              <a:rPr lang="ko-KR" altLang="en-US" b="1" err="1">
                <a:latin typeface="Georgia Pro Cond Light"/>
                <a:ea typeface="맑은 고딕"/>
              </a:rPr>
              <a:t>page</a:t>
            </a:r>
            <a:r>
              <a:rPr lang="ko-KR" altLang="en-US" b="1">
                <a:latin typeface="Georgia Pro Cond Light"/>
                <a:ea typeface="맑은 고딕"/>
              </a:rPr>
              <a:t>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20F45-7F30-48CC-80BE-5FF57FEE1E67}"/>
              </a:ext>
            </a:extLst>
          </p:cNvPr>
          <p:cNvSpPr txBox="1"/>
          <p:nvPr/>
        </p:nvSpPr>
        <p:spPr>
          <a:xfrm>
            <a:off x="8063752" y="1631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latin typeface="Georgia Pro Cond Light"/>
                <a:ea typeface="맑은 고딕"/>
              </a:rPr>
              <a:t>[ </a:t>
            </a:r>
            <a:r>
              <a:rPr lang="ko-KR" altLang="en-US" b="1" dirty="0" err="1">
                <a:latin typeface="Georgia Pro Cond Light"/>
                <a:ea typeface="맑은 고딕"/>
              </a:rPr>
              <a:t>Submit</a:t>
            </a:r>
            <a:r>
              <a:rPr lang="ko-KR" altLang="en-US" b="1" dirty="0">
                <a:latin typeface="Georgia Pro Cond Light"/>
                <a:ea typeface="맑은 고딕"/>
              </a:rPr>
              <a:t> </a:t>
            </a:r>
            <a:r>
              <a:rPr lang="ko-KR" altLang="en-US" b="1" dirty="0" err="1">
                <a:latin typeface="Georgia Pro Cond Light"/>
                <a:ea typeface="맑은 고딕"/>
              </a:rPr>
              <a:t>page</a:t>
            </a:r>
            <a:r>
              <a:rPr lang="ko-KR" altLang="en-US" b="1" dirty="0">
                <a:latin typeface="Georgia Pro Cond Light"/>
                <a:ea typeface="맑은 고딕"/>
              </a:rPr>
              <a:t> 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63CA4-3F66-4E5E-8250-FDB58FF892D9}"/>
              </a:ext>
            </a:extLst>
          </p:cNvPr>
          <p:cNvSpPr txBox="1"/>
          <p:nvPr/>
        </p:nvSpPr>
        <p:spPr>
          <a:xfrm>
            <a:off x="8108575" y="39175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latin typeface="Georgia Pro Cond Light"/>
                <a:ea typeface="맑은 고딕"/>
              </a:rPr>
              <a:t>[ Progress </a:t>
            </a:r>
            <a:r>
              <a:rPr lang="ko-KR" altLang="en-US" b="1" err="1">
                <a:latin typeface="Georgia Pro Cond Light"/>
                <a:ea typeface="맑은 고딕"/>
              </a:rPr>
              <a:t>page</a:t>
            </a:r>
            <a:r>
              <a:rPr lang="ko-KR" altLang="en-US" b="1">
                <a:latin typeface="Georgia Pro Cond Light"/>
                <a:ea typeface="맑은 고딕"/>
              </a:rPr>
              <a:t>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AAFE5-26E9-4251-86CD-DB9D2C8889B2}"/>
              </a:ext>
            </a:extLst>
          </p:cNvPr>
          <p:cNvSpPr txBox="1"/>
          <p:nvPr/>
        </p:nvSpPr>
        <p:spPr>
          <a:xfrm>
            <a:off x="4377016" y="4556311"/>
            <a:ext cx="2743200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latin typeface="Georgia Pro Cond Light"/>
                <a:ea typeface="맑은 고딕"/>
              </a:rPr>
              <a:t>[ </a:t>
            </a:r>
            <a:r>
              <a:rPr lang="ko-KR" altLang="en-US" b="1" err="1">
                <a:latin typeface="Georgia Pro Cond Light"/>
                <a:ea typeface="맑은 고딕"/>
              </a:rPr>
              <a:t>Download</a:t>
            </a:r>
            <a:r>
              <a:rPr lang="ko-KR" altLang="en-US" b="1">
                <a:latin typeface="Georgia Pro Cond Light"/>
                <a:ea typeface="맑은 고딕"/>
              </a:rPr>
              <a:t> </a:t>
            </a:r>
            <a:r>
              <a:rPr lang="ko-KR" altLang="en-US" b="1" err="1">
                <a:latin typeface="Georgia Pro Cond Light"/>
                <a:ea typeface="맑은 고딕"/>
              </a:rPr>
              <a:t>page</a:t>
            </a:r>
            <a:r>
              <a:rPr lang="ko-KR" altLang="en-US" b="1">
                <a:latin typeface="Georgia Pro Cond Light"/>
                <a:ea typeface="맑은 고딕"/>
              </a:rPr>
              <a:t> ]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4B3981-E980-4A5C-B171-DB1CF298317A}"/>
              </a:ext>
            </a:extLst>
          </p:cNvPr>
          <p:cNvCxnSpPr/>
          <p:nvPr/>
        </p:nvCxnSpPr>
        <p:spPr>
          <a:xfrm flipH="1">
            <a:off x="3536017" y="2206999"/>
            <a:ext cx="676835" cy="611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DC3FD4-03C4-4A65-81AF-EA8CBEEF1E2F}"/>
              </a:ext>
            </a:extLst>
          </p:cNvPr>
          <p:cNvCxnSpPr>
            <a:cxnSpLocks/>
          </p:cNvCxnSpPr>
          <p:nvPr/>
        </p:nvCxnSpPr>
        <p:spPr>
          <a:xfrm>
            <a:off x="7267575" y="2206999"/>
            <a:ext cx="676835" cy="611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7E1AD3-3993-4AA1-BB53-91A1FE9C3D59}"/>
              </a:ext>
            </a:extLst>
          </p:cNvPr>
          <p:cNvCxnSpPr>
            <a:cxnSpLocks/>
          </p:cNvCxnSpPr>
          <p:nvPr/>
        </p:nvCxnSpPr>
        <p:spPr>
          <a:xfrm>
            <a:off x="3536016" y="5075704"/>
            <a:ext cx="676835" cy="611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7124BEE-2EE4-4534-87D4-CDB10CC2C9E4}"/>
              </a:ext>
            </a:extLst>
          </p:cNvPr>
          <p:cNvCxnSpPr>
            <a:cxnSpLocks/>
          </p:cNvCxnSpPr>
          <p:nvPr/>
        </p:nvCxnSpPr>
        <p:spPr>
          <a:xfrm flipH="1">
            <a:off x="7267575" y="5075704"/>
            <a:ext cx="676835" cy="611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D2835C-F78E-4737-8672-D7BE873ADA9F}"/>
              </a:ext>
            </a:extLst>
          </p:cNvPr>
          <p:cNvCxnSpPr>
            <a:cxnSpLocks/>
          </p:cNvCxnSpPr>
          <p:nvPr/>
        </p:nvCxnSpPr>
        <p:spPr>
          <a:xfrm>
            <a:off x="9434794" y="3630145"/>
            <a:ext cx="6722" cy="275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C27156-E3D4-42D8-8ADD-4E47A23F26E3}"/>
              </a:ext>
            </a:extLst>
          </p:cNvPr>
          <p:cNvSpPr txBox="1"/>
          <p:nvPr/>
        </p:nvSpPr>
        <p:spPr>
          <a:xfrm>
            <a:off x="1645583" y="1186143"/>
            <a:ext cx="1331258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>
                <a:latin typeface="Georgia Pro Cond Light"/>
                <a:ea typeface="맑은 고딕"/>
              </a:rPr>
              <a:t>&lt; case1 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878B75-8347-4ACF-B5DE-15B794166BAA}"/>
              </a:ext>
            </a:extLst>
          </p:cNvPr>
          <p:cNvSpPr txBox="1"/>
          <p:nvPr/>
        </p:nvSpPr>
        <p:spPr>
          <a:xfrm>
            <a:off x="8761318" y="1152525"/>
            <a:ext cx="1331258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dirty="0">
                <a:latin typeface="Georgia Pro Cond Light"/>
                <a:ea typeface="맑은 고딕"/>
              </a:rPr>
              <a:t>&lt; case2 &gt;</a:t>
            </a:r>
          </a:p>
        </p:txBody>
      </p:sp>
    </p:spTree>
    <p:extLst>
      <p:ext uri="{BB962C8B-B14F-4D97-AF65-F5344CB8AC3E}">
        <p14:creationId xmlns:p14="http://schemas.microsoft.com/office/powerpoint/2010/main" val="243799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47CAD-165F-433D-B1F8-46F57DC90E3C}"/>
              </a:ext>
            </a:extLst>
          </p:cNvPr>
          <p:cNvSpPr txBox="1"/>
          <p:nvPr/>
        </p:nvSpPr>
        <p:spPr>
          <a:xfrm>
            <a:off x="1241527" y="153579"/>
            <a:ext cx="7234673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고딕"/>
              </a:rPr>
              <a:t>Construct Database with MongoDB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863E96D2-DAF5-4BC9-AF19-4C55363E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311" y="1604683"/>
            <a:ext cx="2743200" cy="2057400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ADCBDEBA-8D91-4AF3-97D0-C419DFF86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11" y="3991815"/>
            <a:ext cx="2743200" cy="2124075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7F37DA2E-08B9-4C3B-8B9A-659DC2843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711" y="2275915"/>
            <a:ext cx="2338109" cy="31690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52C50A-378C-4060-89BC-617E6F9B518A}"/>
              </a:ext>
            </a:extLst>
          </p:cNvPr>
          <p:cNvSpPr txBox="1"/>
          <p:nvPr/>
        </p:nvSpPr>
        <p:spPr>
          <a:xfrm>
            <a:off x="5407956" y="1895069"/>
            <a:ext cx="3426760" cy="1077218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ko-KR" altLang="en-US" sz="1600" b="1">
              <a:latin typeface="Georgia Pro Cond Light"/>
              <a:ea typeface="맑은 고딕"/>
            </a:endParaRPr>
          </a:p>
          <a:p>
            <a:pPr algn="ctr"/>
            <a:r>
              <a:rPr lang="ko-KR" altLang="en-US" sz="1600" b="1">
                <a:latin typeface="Georgia Pro Cond Light"/>
                <a:ea typeface="맑은 고딕"/>
              </a:rPr>
              <a:t>Data: </a:t>
            </a:r>
            <a:r>
              <a:rPr lang="ko-KR" altLang="en-US" sz="1600" b="1" err="1">
                <a:latin typeface="Georgia Pro Cond Light"/>
                <a:ea typeface="맑은 고딕"/>
              </a:rPr>
              <a:t>user</a:t>
            </a:r>
            <a:r>
              <a:rPr lang="ko-KR" altLang="en-US" sz="1600" b="1">
                <a:latin typeface="Georgia Pro Cond Light"/>
                <a:ea typeface="맑은 고딕"/>
              </a:rPr>
              <a:t> </a:t>
            </a:r>
            <a:r>
              <a:rPr lang="ko-KR" altLang="en-US" sz="1600" b="1" err="1">
                <a:latin typeface="Georgia Pro Cond Light"/>
                <a:ea typeface="맑은 고딕"/>
              </a:rPr>
              <a:t>info</a:t>
            </a:r>
            <a:r>
              <a:rPr lang="ko-KR" altLang="en-US" sz="1600" b="1">
                <a:latin typeface="Georgia Pro Cond Light"/>
                <a:ea typeface="맑은 고딕"/>
              </a:rPr>
              <a:t>, </a:t>
            </a:r>
            <a:r>
              <a:rPr lang="ko-KR" altLang="en-US" sz="1600" b="1" err="1">
                <a:latin typeface="Georgia Pro Cond Light"/>
                <a:ea typeface="맑은 고딕"/>
              </a:rPr>
              <a:t>template</a:t>
            </a:r>
          </a:p>
          <a:p>
            <a:pPr algn="ctr"/>
            <a:r>
              <a:rPr lang="ko-KR" altLang="en-US" sz="1600" b="1" err="1">
                <a:latin typeface="Georgia Pro Cond Light"/>
                <a:ea typeface="맑은 고딕"/>
              </a:rPr>
              <a:t>Purpose</a:t>
            </a:r>
            <a:r>
              <a:rPr lang="ko-KR" altLang="en-US" sz="1600" b="1">
                <a:latin typeface="Georgia Pro Cond Light"/>
                <a:ea typeface="맑은 고딕"/>
              </a:rPr>
              <a:t>: </a:t>
            </a:r>
            <a:r>
              <a:rPr lang="ko-KR" altLang="en-US" sz="1600" b="1" err="1">
                <a:latin typeface="Georgia Pro Cond Light"/>
                <a:ea typeface="맑은 고딕"/>
              </a:rPr>
              <a:t>user</a:t>
            </a:r>
            <a:r>
              <a:rPr lang="ko-KR" altLang="en-US" sz="1600" b="1">
                <a:latin typeface="Georgia Pro Cond Light"/>
                <a:ea typeface="맑은 고딕"/>
              </a:rPr>
              <a:t> </a:t>
            </a:r>
            <a:r>
              <a:rPr lang="ko-KR" altLang="en-US" sz="1600" b="1" err="1">
                <a:latin typeface="Georgia Pro Cond Light"/>
                <a:ea typeface="맑은 고딕"/>
              </a:rPr>
              <a:t>authentification</a:t>
            </a:r>
            <a:endParaRPr lang="ko-KR" altLang="en-US" sz="1600" b="1">
              <a:latin typeface="Georgia Pro Cond Light"/>
              <a:ea typeface="맑은 고딕"/>
            </a:endParaRPr>
          </a:p>
          <a:p>
            <a:pPr algn="ctr"/>
            <a:endParaRPr lang="ko-KR" altLang="en-US" sz="1600" b="1">
              <a:latin typeface="Georgia Pro Cond Light"/>
              <a:ea typeface="맑은 고딕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57D00F-A4A9-489B-BE2F-B573DB874582}"/>
              </a:ext>
            </a:extLst>
          </p:cNvPr>
          <p:cNvCxnSpPr/>
          <p:nvPr/>
        </p:nvCxnSpPr>
        <p:spPr>
          <a:xfrm flipV="1">
            <a:off x="5389469" y="3076575"/>
            <a:ext cx="3458134" cy="4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7">
            <a:extLst>
              <a:ext uri="{FF2B5EF4-FFF2-40B4-BE49-F238E27FC236}">
                <a16:creationId xmlns:a16="http://schemas.microsoft.com/office/drawing/2014/main" id="{FD31DD89-7B9B-4080-9CEA-3896C8760B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25" y="2968999"/>
            <a:ext cx="1047750" cy="139065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9A9BD5-AABD-4763-93A4-9371EEC692DF}"/>
              </a:ext>
            </a:extLst>
          </p:cNvPr>
          <p:cNvCxnSpPr>
            <a:cxnSpLocks/>
          </p:cNvCxnSpPr>
          <p:nvPr/>
        </p:nvCxnSpPr>
        <p:spPr>
          <a:xfrm flipV="1">
            <a:off x="2016498" y="2796428"/>
            <a:ext cx="656665" cy="463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3670D0-AD51-4C89-B810-E571EF3D6F93}"/>
              </a:ext>
            </a:extLst>
          </p:cNvPr>
          <p:cNvCxnSpPr>
            <a:cxnSpLocks/>
          </p:cNvCxnSpPr>
          <p:nvPr/>
        </p:nvCxnSpPr>
        <p:spPr>
          <a:xfrm flipH="1" flipV="1">
            <a:off x="5389468" y="3300692"/>
            <a:ext cx="3458134" cy="4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75623E-FE25-4502-9AF0-F306EEE475B0}"/>
              </a:ext>
            </a:extLst>
          </p:cNvPr>
          <p:cNvSpPr txBox="1"/>
          <p:nvPr/>
        </p:nvSpPr>
        <p:spPr>
          <a:xfrm>
            <a:off x="8850702" y="54001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ea typeface="맑은 고딕"/>
              </a:rPr>
              <a:t> &lt; </a:t>
            </a:r>
            <a:r>
              <a:rPr lang="ko-KR" altLang="en-US" b="1" err="1">
                <a:ea typeface="맑은 고딕"/>
              </a:rPr>
              <a:t>NoSQL</a:t>
            </a:r>
            <a:r>
              <a:rPr lang="ko-KR" altLang="en-US" b="1">
                <a:ea typeface="맑은 고딕"/>
              </a:rPr>
              <a:t> </a:t>
            </a:r>
            <a:r>
              <a:rPr lang="ko-KR" altLang="en-US" b="1" err="1">
                <a:ea typeface="맑은 고딕"/>
              </a:rPr>
              <a:t>Database</a:t>
            </a:r>
            <a:r>
              <a:rPr lang="ko-KR" altLang="en-US" b="1">
                <a:ea typeface="맑은 고딕"/>
              </a:rPr>
              <a:t> &gt;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D180DB-E719-4672-BDA8-4C401D2C3698}"/>
              </a:ext>
            </a:extLst>
          </p:cNvPr>
          <p:cNvCxnSpPr>
            <a:cxnSpLocks/>
          </p:cNvCxnSpPr>
          <p:nvPr/>
        </p:nvCxnSpPr>
        <p:spPr>
          <a:xfrm>
            <a:off x="3871176" y="3662915"/>
            <a:ext cx="9685" cy="542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2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47CAD-165F-433D-B1F8-46F57DC90E3C}"/>
              </a:ext>
            </a:extLst>
          </p:cNvPr>
          <p:cNvSpPr txBox="1"/>
          <p:nvPr/>
        </p:nvSpPr>
        <p:spPr>
          <a:xfrm>
            <a:off x="1241527" y="153579"/>
            <a:ext cx="7234673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고딕"/>
              </a:rPr>
              <a:t>Construct Database with MongoDB</a:t>
            </a:r>
            <a:endParaRPr lang="ko-KR">
              <a:solidFill>
                <a:schemeClr val="bg1"/>
              </a:solidFill>
            </a:endParaRP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67D7200-7BD4-4643-B4A1-B75C191D1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316" y="3812547"/>
            <a:ext cx="2411864" cy="2599162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CA4D04F-057E-4C83-875B-A594CADCC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123" y="1021521"/>
            <a:ext cx="2404298" cy="2028590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6B135FA3-536C-4FA7-8A0F-F317161BC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7" y="1788064"/>
            <a:ext cx="3146935" cy="4379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85377D-A5F5-446A-955C-7A789EA20AA5}"/>
              </a:ext>
            </a:extLst>
          </p:cNvPr>
          <p:cNvSpPr txBox="1"/>
          <p:nvPr/>
        </p:nvSpPr>
        <p:spPr>
          <a:xfrm>
            <a:off x="6868390" y="1718101"/>
            <a:ext cx="48974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지금까지 페이지를 사용한 사용자 수</a:t>
            </a:r>
            <a:endParaRPr 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DE4F6-685B-45A3-8469-6DF38629C01C}"/>
              </a:ext>
            </a:extLst>
          </p:cNvPr>
          <p:cNvSpPr txBox="1"/>
          <p:nvPr/>
        </p:nvSpPr>
        <p:spPr>
          <a:xfrm>
            <a:off x="6965127" y="4124089"/>
            <a:ext cx="48974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사용자의 이메일 + (0,1,2) + .</a:t>
            </a:r>
            <a:r>
              <a:rPr lang="ko-KR" altLang="en-US" err="1">
                <a:ea typeface="맑은 고딕"/>
              </a:rPr>
              <a:t>pdf</a:t>
            </a:r>
            <a:r>
              <a:rPr lang="ko-KR" altLang="en-US">
                <a:ea typeface="맑은 고딕"/>
              </a:rPr>
              <a:t> 로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7EFD7-D6EC-4146-9D86-E8A56CE587FC}"/>
              </a:ext>
            </a:extLst>
          </p:cNvPr>
          <p:cNvSpPr txBox="1"/>
          <p:nvPr/>
        </p:nvSpPr>
        <p:spPr>
          <a:xfrm>
            <a:off x="6965127" y="5243570"/>
            <a:ext cx="50197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font의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initial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medial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final</a:t>
            </a:r>
          </a:p>
          <a:p>
            <a:r>
              <a:rPr lang="ko-KR" altLang="en-US">
                <a:ea typeface="맑은 고딕"/>
              </a:rPr>
              <a:t>-&gt; 1번 유저 : </a:t>
            </a:r>
            <a:r>
              <a:rPr lang="ko-KR" altLang="en-US" err="1">
                <a:ea typeface="맑은 고딕"/>
              </a:rPr>
              <a:t>initial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final</a:t>
            </a:r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    2번 유저 : </a:t>
            </a:r>
            <a:r>
              <a:rPr lang="ko-KR" altLang="en-US" err="1">
                <a:ea typeface="맑은 고딕"/>
              </a:rPr>
              <a:t>medial</a:t>
            </a:r>
            <a:r>
              <a:rPr lang="ko-KR" altLang="en-US">
                <a:ea typeface="맑은 고딕"/>
              </a:rPr>
              <a:t> </a:t>
            </a:r>
            <a:endParaRPr lang="ko-KR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4A2762-483B-4688-B6C4-EB42C0585630}"/>
              </a:ext>
            </a:extLst>
          </p:cNvPr>
          <p:cNvCxnSpPr>
            <a:cxnSpLocks/>
          </p:cNvCxnSpPr>
          <p:nvPr/>
        </p:nvCxnSpPr>
        <p:spPr>
          <a:xfrm flipV="1">
            <a:off x="2112658" y="1877547"/>
            <a:ext cx="1726382" cy="11278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32F09EB-66D6-4B2A-98B3-D953E1E12DE2}"/>
              </a:ext>
            </a:extLst>
          </p:cNvPr>
          <p:cNvCxnSpPr>
            <a:cxnSpLocks/>
          </p:cNvCxnSpPr>
          <p:nvPr/>
        </p:nvCxnSpPr>
        <p:spPr>
          <a:xfrm>
            <a:off x="2069526" y="5190723"/>
            <a:ext cx="1467590" cy="79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38CD4CF-CD77-424F-8692-6B8E008CB97A}"/>
              </a:ext>
            </a:extLst>
          </p:cNvPr>
          <p:cNvCxnSpPr>
            <a:cxnSpLocks/>
          </p:cNvCxnSpPr>
          <p:nvPr/>
        </p:nvCxnSpPr>
        <p:spPr>
          <a:xfrm>
            <a:off x="5822016" y="4213062"/>
            <a:ext cx="1180043" cy="223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B970B5E-8412-48C4-A354-D24B6C45B61B}"/>
              </a:ext>
            </a:extLst>
          </p:cNvPr>
          <p:cNvCxnSpPr>
            <a:cxnSpLocks/>
          </p:cNvCxnSpPr>
          <p:nvPr/>
        </p:nvCxnSpPr>
        <p:spPr>
          <a:xfrm>
            <a:off x="5778883" y="5348873"/>
            <a:ext cx="1180043" cy="223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C0A004-431F-4503-B254-4D237C9F4A36}"/>
              </a:ext>
            </a:extLst>
          </p:cNvPr>
          <p:cNvCxnSpPr>
            <a:cxnSpLocks/>
          </p:cNvCxnSpPr>
          <p:nvPr/>
        </p:nvCxnSpPr>
        <p:spPr>
          <a:xfrm>
            <a:off x="5807639" y="1812043"/>
            <a:ext cx="849364" cy="223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41527" y="153579"/>
            <a:ext cx="415530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 err="1">
                <a:solidFill>
                  <a:schemeClr val="bg1"/>
                </a:solidFill>
                <a:latin typeface="Georgia Pro Cond Light"/>
                <a:ea typeface="나눔고딕"/>
              </a:rPr>
              <a:t>Gandan</a:t>
            </a:r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고딕"/>
              </a:rPr>
              <a:t> </a:t>
            </a:r>
            <a:r>
              <a:rPr lang="en-US" altLang="ko-KR" sz="4000" err="1">
                <a:solidFill>
                  <a:schemeClr val="bg1"/>
                </a:solidFill>
                <a:latin typeface="Georgia Pro Cond Light"/>
                <a:ea typeface="나눔고딕"/>
              </a:rPr>
              <a:t>FontMaker</a:t>
            </a:r>
            <a:endParaRPr lang="en-US" altLang="ko-KR" sz="4000" err="1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C6E473D1-456A-4909-9468-CAD013CA7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83" b="20049"/>
          <a:stretch/>
        </p:blipFill>
        <p:spPr>
          <a:xfrm>
            <a:off x="5910943" y="1411327"/>
            <a:ext cx="5987163" cy="3509215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BF3021F-9E5D-43AC-8D11-FB5E32CA5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" y="4521064"/>
            <a:ext cx="7946571" cy="1763485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E000E1E-51FE-43D7-B0AD-53FA8E80D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14" y="1762690"/>
            <a:ext cx="5573485" cy="111193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48C029-821D-4F75-B261-C27BC1921586}"/>
              </a:ext>
            </a:extLst>
          </p:cNvPr>
          <p:cNvCxnSpPr>
            <a:cxnSpLocks/>
          </p:cNvCxnSpPr>
          <p:nvPr/>
        </p:nvCxnSpPr>
        <p:spPr>
          <a:xfrm>
            <a:off x="3478507" y="3163515"/>
            <a:ext cx="1099" cy="9281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63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04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41527" y="153579"/>
            <a:ext cx="415530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 err="1">
                <a:solidFill>
                  <a:schemeClr val="bg1"/>
                </a:solidFill>
                <a:latin typeface="Georgia Pro Cond Light"/>
                <a:ea typeface="나눔고딕"/>
              </a:rPr>
              <a:t>Gandan</a:t>
            </a:r>
            <a:r>
              <a:rPr lang="en-US" altLang="ko-KR" sz="4000">
                <a:solidFill>
                  <a:schemeClr val="bg1"/>
                </a:solidFill>
                <a:latin typeface="Georgia Pro Cond Light"/>
                <a:ea typeface="나눔고딕"/>
              </a:rPr>
              <a:t> </a:t>
            </a:r>
            <a:r>
              <a:rPr lang="en-US" altLang="ko-KR" sz="4000" err="1">
                <a:solidFill>
                  <a:schemeClr val="bg1"/>
                </a:solidFill>
                <a:latin typeface="Georgia Pro Cond Light"/>
                <a:ea typeface="나눔고딕"/>
              </a:rPr>
              <a:t>FontMaker</a:t>
            </a:r>
            <a:endParaRPr lang="en-US" altLang="ko-KR" sz="4000" err="1">
              <a:solidFill>
                <a:schemeClr val="bg1"/>
              </a:solidFill>
              <a:latin typeface="Georgia Pro Cond Light" panose="02040306050405020303" pitchFamily="18" charset="0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D60CF-FC93-41F3-9E98-BCC2FE8A30FA}"/>
              </a:ext>
            </a:extLst>
          </p:cNvPr>
          <p:cNvSpPr txBox="1"/>
          <p:nvPr/>
        </p:nvSpPr>
        <p:spPr>
          <a:xfrm>
            <a:off x="446315" y="56823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BMJUA_ttf.ttf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937F6-483E-44EB-BE80-060DDEE91D8C}"/>
              </a:ext>
            </a:extLst>
          </p:cNvPr>
          <p:cNvSpPr txBox="1"/>
          <p:nvPr/>
        </p:nvSpPr>
        <p:spPr>
          <a:xfrm>
            <a:off x="9252857" y="59871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>
                <a:ea typeface="맑은 고딕"/>
              </a:rPr>
              <a:t>IAmNdy.ttf</a:t>
            </a:r>
            <a:endParaRPr lang="ko-KR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D47C2A9-A3ED-4D7B-A886-8F16B94C5685}"/>
              </a:ext>
            </a:extLst>
          </p:cNvPr>
          <p:cNvGrpSpPr/>
          <p:nvPr/>
        </p:nvGrpSpPr>
        <p:grpSpPr>
          <a:xfrm>
            <a:off x="4517572" y="5617029"/>
            <a:ext cx="2743200" cy="1109560"/>
            <a:chOff x="4833257" y="5246915"/>
            <a:chExt cx="2743200" cy="11095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F4F3-03A8-4B5B-AD2B-87C4C38BE909}"/>
                </a:ext>
              </a:extLst>
            </p:cNvPr>
            <p:cNvSpPr txBox="1"/>
            <p:nvPr/>
          </p:nvSpPr>
          <p:spPr>
            <a:xfrm>
              <a:off x="4833257" y="524691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ea typeface="맑은 고딕"/>
                </a:rPr>
                <a:t>IAmNdy.ttf - </a:t>
              </a:r>
              <a:r>
                <a:rPr lang="en-US" altLang="ko-KR" dirty="0">
                  <a:ea typeface="맑은 고딕"/>
                </a:rPr>
                <a:t>initial</a:t>
              </a:r>
              <a:endParaRPr 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328BB6-B241-4FB4-87E3-8DC2CA463567}"/>
                </a:ext>
              </a:extLst>
            </p:cNvPr>
            <p:cNvSpPr txBox="1"/>
            <p:nvPr/>
          </p:nvSpPr>
          <p:spPr>
            <a:xfrm>
              <a:off x="4833257" y="5617029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dirty="0">
                  <a:latin typeface="Malgun Gothic"/>
                  <a:ea typeface="Malgun Gothic"/>
                </a:rPr>
                <a:t>BMJUA</a:t>
              </a:r>
              <a:r>
                <a:rPr lang="ko-KR" altLang="en-US" dirty="0">
                  <a:ea typeface="맑은 고딕"/>
                </a:rPr>
                <a:t>.ttf - </a:t>
              </a:r>
              <a:r>
                <a:rPr lang="en-US" altLang="ko-KR" dirty="0">
                  <a:ea typeface="맑은 고딕"/>
                </a:rPr>
                <a:t>medial</a:t>
              </a:r>
              <a:endParaRPr lang="ko-KR" dirty="0"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A1934-2139-45FB-BBC3-A2C1AF3DF91F}"/>
                </a:ext>
              </a:extLst>
            </p:cNvPr>
            <p:cNvSpPr txBox="1"/>
            <p:nvPr/>
          </p:nvSpPr>
          <p:spPr>
            <a:xfrm>
              <a:off x="4833257" y="5987143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dirty="0">
                  <a:latin typeface="Malgun Gothic"/>
                  <a:ea typeface="Malgun Gothic"/>
                </a:rPr>
                <a:t>BMJUA</a:t>
              </a:r>
              <a:r>
                <a:rPr lang="ko-KR" altLang="en-US" dirty="0">
                  <a:ea typeface="맑은 고딕"/>
                </a:rPr>
                <a:t>.ttf - </a:t>
              </a:r>
              <a:r>
                <a:rPr lang="en-US" altLang="ko-KR" dirty="0">
                  <a:ea typeface="맑은 고딕"/>
                </a:rPr>
                <a:t>final</a:t>
              </a:r>
              <a:endParaRPr lang="ko-KR" dirty="0">
                <a:ea typeface="맑은 고딕"/>
              </a:endParaRPr>
            </a:p>
          </p:txBody>
        </p:sp>
      </p:grpSp>
      <p:pic>
        <p:nvPicPr>
          <p:cNvPr id="15" name="그림 15">
            <a:extLst>
              <a:ext uri="{FF2B5EF4-FFF2-40B4-BE49-F238E27FC236}">
                <a16:creationId xmlns:a16="http://schemas.microsoft.com/office/drawing/2014/main" id="{6D7F38C3-E5BC-42F8-A79F-733C5CB5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72" y="2830759"/>
            <a:ext cx="2743200" cy="2720482"/>
          </a:xfrm>
          <a:prstGeom prst="rect">
            <a:avLst/>
          </a:prstGeom>
        </p:spPr>
      </p:pic>
      <p:pic>
        <p:nvPicPr>
          <p:cNvPr id="16" name="그림 16" descr="화살이(가) 표시된 사진&#10;&#10;자동 생성된 설명">
            <a:extLst>
              <a:ext uri="{FF2B5EF4-FFF2-40B4-BE49-F238E27FC236}">
                <a16:creationId xmlns:a16="http://schemas.microsoft.com/office/drawing/2014/main" id="{8837805F-ABE8-4459-90A2-177EE7629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4" y="2831312"/>
            <a:ext cx="2743200" cy="2850005"/>
          </a:xfrm>
          <a:prstGeom prst="rect">
            <a:avLst/>
          </a:prstGeom>
        </p:spPr>
      </p:pic>
      <p:pic>
        <p:nvPicPr>
          <p:cNvPr id="17" name="그림 17">
            <a:extLst>
              <a:ext uri="{FF2B5EF4-FFF2-40B4-BE49-F238E27FC236}">
                <a16:creationId xmlns:a16="http://schemas.microsoft.com/office/drawing/2014/main" id="{49158472-77D9-4766-8E97-56B53FCE0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744" y="2827746"/>
            <a:ext cx="2743200" cy="2726507"/>
          </a:xfrm>
          <a:prstGeom prst="rect">
            <a:avLst/>
          </a:prstGeom>
        </p:spPr>
      </p:pic>
      <p:pic>
        <p:nvPicPr>
          <p:cNvPr id="18" name="그림 18">
            <a:extLst>
              <a:ext uri="{FF2B5EF4-FFF2-40B4-BE49-F238E27FC236}">
                <a16:creationId xmlns:a16="http://schemas.microsoft.com/office/drawing/2014/main" id="{C53F8AB2-BC10-49A5-BD24-B15860740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1742" y="1031667"/>
            <a:ext cx="1513115" cy="1757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7656C9-365E-4D51-9AA5-CAA7C3102A85}"/>
              </a:ext>
            </a:extLst>
          </p:cNvPr>
          <p:cNvSpPr txBox="1"/>
          <p:nvPr/>
        </p:nvSpPr>
        <p:spPr>
          <a:xfrm>
            <a:off x="567792" y="1250438"/>
            <a:ext cx="551905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윤 는</a:t>
            </a:r>
          </a:p>
          <a:p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 득</a:t>
            </a:r>
          </a:p>
        </p:txBody>
      </p:sp>
    </p:spTree>
    <p:extLst>
      <p:ext uri="{BB962C8B-B14F-4D97-AF65-F5344CB8AC3E}">
        <p14:creationId xmlns:p14="http://schemas.microsoft.com/office/powerpoint/2010/main" val="146009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05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83754"/>
            <a:ext cx="335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Next Week Plan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BCD61B-90D7-4384-BF2C-47885F714435}"/>
              </a:ext>
            </a:extLst>
          </p:cNvPr>
          <p:cNvSpPr txBox="1"/>
          <p:nvPr/>
        </p:nvSpPr>
        <p:spPr>
          <a:xfrm>
            <a:off x="869691" y="2572498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A6B86-77C1-4005-987A-0F6F8FE01C51}"/>
              </a:ext>
            </a:extLst>
          </p:cNvPr>
          <p:cNvSpPr txBox="1"/>
          <p:nvPr/>
        </p:nvSpPr>
        <p:spPr>
          <a:xfrm>
            <a:off x="1689145" y="2695609"/>
            <a:ext cx="551054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/>
                <a:ea typeface="나눔스퀘어 Bold"/>
              </a:rPr>
              <a:t>Improve Web application Service and Design</a:t>
            </a:r>
            <a:endParaRPr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380945-1BA6-41AD-A26C-29488CF87F36}"/>
              </a:ext>
            </a:extLst>
          </p:cNvPr>
          <p:cNvSpPr txBox="1"/>
          <p:nvPr/>
        </p:nvSpPr>
        <p:spPr>
          <a:xfrm>
            <a:off x="869691" y="3844885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DA9E2F-9073-4828-9CC1-44738DB53B3A}"/>
              </a:ext>
            </a:extLst>
          </p:cNvPr>
          <p:cNvSpPr txBox="1"/>
          <p:nvPr/>
        </p:nvSpPr>
        <p:spPr>
          <a:xfrm>
            <a:off x="1689144" y="3967996"/>
            <a:ext cx="442140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/>
                <a:ea typeface="나눔스퀘어 Bold"/>
              </a:rPr>
              <a:t>Integrate and test the whole process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7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</Words>
  <Application>Microsoft Office PowerPoint</Application>
  <PresentationFormat>와이드스크린</PresentationFormat>
  <Paragraphs>119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나눔스퀘어 ExtraBold</vt:lpstr>
      <vt:lpstr>Arial</vt:lpstr>
      <vt:lpstr>나눔스퀘어 Bold</vt:lpstr>
      <vt:lpstr>나눔스퀘어</vt:lpstr>
      <vt:lpstr>배달의민족 주아</vt:lpstr>
      <vt:lpstr>맑은 고딕</vt:lpstr>
      <vt:lpstr>Cambria Math</vt:lpstr>
      <vt:lpstr>Angsana New</vt:lpstr>
      <vt:lpstr>맑은 고딕</vt:lpstr>
      <vt:lpstr>나눔고딕</vt:lpstr>
      <vt:lpstr>Georgia Pro Cond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User</cp:lastModifiedBy>
  <cp:revision>5</cp:revision>
  <dcterms:created xsi:type="dcterms:W3CDTF">2020-05-15T03:41:41Z</dcterms:created>
  <dcterms:modified xsi:type="dcterms:W3CDTF">2021-11-16T07:27:30Z</dcterms:modified>
</cp:coreProperties>
</file>