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78" r:id="rId4"/>
    <p:sldId id="286" r:id="rId5"/>
    <p:sldId id="285" r:id="rId6"/>
    <p:sldId id="287" r:id="rId7"/>
    <p:sldId id="284" r:id="rId8"/>
    <p:sldId id="256" r:id="rId9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1"/>
      <p:italic r:id="rId12"/>
    </p:embeddedFont>
    <p:embeddedFont>
      <p:font typeface="나눔고딕" pitchFamily="2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3F50"/>
    <a:srgbClr val="F4B183"/>
    <a:srgbClr val="017ACC"/>
    <a:srgbClr val="3F3F46"/>
    <a:srgbClr val="383838"/>
    <a:srgbClr val="094771"/>
    <a:srgbClr val="252526"/>
    <a:srgbClr val="3C3C3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B03C9-12DF-E87F-96CF-AC1DE4D4C88E}" v="688" dt="2021-11-22T09:13:30.610"/>
    <p1510:client id="{623B90CD-9803-4526-A2E9-F8680A39D906}" v="445" dt="2021-11-22T09:22:28.171"/>
    <p1510:client id="{8166A8C6-8F68-3D36-2F18-9302D0BB6C18}" v="344" dt="2021-11-22T09:18:02.446"/>
    <p1510:client id="{CD3A704C-2A04-5536-ED7C-6C6F1A1D10D4}" v="743" dt="2021-11-22T09:21:5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55" autoAdjust="0"/>
  </p:normalViewPr>
  <p:slideViewPr>
    <p:cSldViewPr snapToGrid="0">
      <p:cViewPr varScale="1">
        <p:scale>
          <a:sx n="53" d="100"/>
          <a:sy n="53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AdaGAN</a:t>
            </a:r>
            <a:r>
              <a:rPr lang="ko-KR" altLang="en-US" dirty="0">
                <a:ea typeface="맑은 고딕"/>
              </a:rPr>
              <a:t> - 많은 데이터셋 (예를 들어 </a:t>
            </a:r>
            <a:r>
              <a:rPr lang="ko-KR" altLang="en-US" dirty="0" err="1">
                <a:ea typeface="맑은 고딕"/>
              </a:rPr>
              <a:t>mnist</a:t>
            </a:r>
            <a:r>
              <a:rPr lang="ko-KR" altLang="en-US" dirty="0">
                <a:ea typeface="맑은 고딕"/>
              </a:rPr>
              <a:t> 1~9 데이터 </a:t>
            </a:r>
            <a:r>
              <a:rPr lang="ko-KR" altLang="en-US" dirty="0" err="1">
                <a:ea typeface="맑은 고딕"/>
              </a:rPr>
              <a:t>몇만장</a:t>
            </a:r>
            <a:r>
              <a:rPr lang="ko-KR" altLang="en-US" dirty="0">
                <a:ea typeface="맑은 고딕"/>
              </a:rPr>
              <a:t> 중 숫자 1이 </a:t>
            </a:r>
            <a:r>
              <a:rPr lang="ko-KR" altLang="en-US" dirty="0" err="1">
                <a:ea typeface="맑은 고딕"/>
              </a:rPr>
              <a:t>몇장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없을때</a:t>
            </a:r>
            <a:r>
              <a:rPr lang="ko-KR" altLang="en-US" dirty="0">
                <a:ea typeface="맑은 고딕"/>
              </a:rPr>
              <a:t>, 1이 나오지 않아, 1에대한 가중치를 더 두어서 학습시켜 1이 </a:t>
            </a:r>
            <a:r>
              <a:rPr lang="ko-KR" altLang="en-US" dirty="0" err="1">
                <a:ea typeface="맑은 고딕"/>
              </a:rPr>
              <a:t>나올수</a:t>
            </a:r>
            <a:r>
              <a:rPr lang="ko-KR" altLang="en-US" dirty="0">
                <a:ea typeface="맑은 고딕"/>
              </a:rPr>
              <a:t> 있게 하는 방법)</a:t>
            </a:r>
          </a:p>
          <a:p>
            <a:r>
              <a:rPr lang="ko-KR" altLang="en-US" dirty="0" err="1">
                <a:ea typeface="맑은 고딕"/>
              </a:rPr>
              <a:t>Adaboost</a:t>
            </a:r>
            <a:r>
              <a:rPr lang="ko-KR" altLang="en-US" dirty="0">
                <a:ea typeface="맑은 고딕"/>
              </a:rPr>
              <a:t> – 트레이닝 과정 전에 가중치를 두어서 훈련하는 방법인데, </a:t>
            </a:r>
            <a:r>
              <a:rPr lang="ko-KR" altLang="en-US" dirty="0" err="1">
                <a:ea typeface="맑은 고딕"/>
              </a:rPr>
              <a:t>dm-font의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training은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PM에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component</a:t>
            </a:r>
            <a:r>
              <a:rPr lang="ko-KR" altLang="en-US" dirty="0">
                <a:ea typeface="맑은 고딕"/>
              </a:rPr>
              <a:t> 위치를 중점적으로 기억하는 방식으로, </a:t>
            </a:r>
            <a:r>
              <a:rPr lang="ko-KR" altLang="en-US" dirty="0" err="1">
                <a:ea typeface="맑은 고딕"/>
              </a:rPr>
              <a:t>adaboost를</a:t>
            </a:r>
            <a:r>
              <a:rPr lang="ko-KR" altLang="en-US" dirty="0">
                <a:ea typeface="맑은 고딕"/>
              </a:rPr>
              <a:t> 적용시켜 사용자가 불만족스러운 글자를 개선시켜주는 방식으로는 잘못되었다고 생각한다.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대안으로 사용자에게 </a:t>
            </a:r>
            <a:r>
              <a:rPr lang="ko-KR" altLang="en-US" dirty="0" err="1">
                <a:ea typeface="맑은 고딕"/>
              </a:rPr>
              <a:t>input을</a:t>
            </a:r>
            <a:r>
              <a:rPr lang="ko-KR" altLang="en-US" dirty="0">
                <a:ea typeface="맑은 고딕"/>
              </a:rPr>
              <a:t> 더 받도록 진행할 예정이다. 결과는 </a:t>
            </a:r>
            <a:r>
              <a:rPr lang="ko-KR" altLang="en-US" dirty="0" err="1">
                <a:ea typeface="맑은 고딕"/>
              </a:rPr>
              <a:t>다음과같다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2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폰트 제작을 크게 3개의 과정으로 나누어서 진행할 수 있게 구성했다. 매 과정을 시작하기 위해 react에서 flask로 요청을 보내고, 각 과정이 끝나면 flask에서 react로 완료 응답을 보낸다. </a:t>
            </a:r>
          </a:p>
          <a:p>
            <a:r>
              <a:rPr lang="ko-KR" altLang="en-US">
                <a:ea typeface="맑은 고딕"/>
              </a:rPr>
              <a:t>사용자가 작성한 template을 폰트로 제작하는 진행상황을 웹페이지에서 사용자가 직접 확인 할 수 있게 함으로써 user interface를 개선하였으며, 제작 과정에서 오류가 생겼을 경우 어느 과정에서 생긴 오류인지 빠르게 확인 가능하다.</a:t>
            </a:r>
          </a:p>
          <a:p>
            <a:r>
              <a:rPr lang="ko-KR" altLang="en-US">
                <a:ea typeface="맑은 고딕"/>
              </a:rPr>
              <a:t>첫 번째 과정은 사용자의 글씨가 쓰여있는 png 파일을 ttf 파일로 변환한다. </a:t>
            </a:r>
          </a:p>
          <a:p>
            <a:r>
              <a:rPr lang="ko-KR" altLang="en-US">
                <a:ea typeface="맑은 고딕"/>
              </a:rPr>
              <a:t>Ttf 파일이 성공적으로 작성되면, dmfont를 통해 사용자 폰트를 제작한다. </a:t>
            </a:r>
          </a:p>
          <a:p>
            <a:r>
              <a:rPr lang="ko-KR" altLang="en-US">
                <a:ea typeface="맑은 고딕"/>
              </a:rPr>
              <a:t>사용자 폰트 제작이 완료되면, dmfont의 아웃풋으로 png 파일이 나오기 때문에 png 파일을 실제 사용 가능한 ttf 파일로 변환한다.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7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왼쪽은 이전의 사용자 개인 페이지에서 생성된 링크를 타고 이동하면 나타나는 사용자 개인의 다운로드 페이지이다. 여기서 사용자는 자신의 </a:t>
            </a:r>
            <a:r>
              <a:rPr lang="ko-KR" altLang="en-US" err="1">
                <a:ea typeface="맑은 고딕"/>
              </a:rPr>
              <a:t>ttf를</a:t>
            </a:r>
            <a:r>
              <a:rPr lang="ko-KR" altLang="en-US">
                <a:ea typeface="맑은 고딕"/>
              </a:rPr>
              <a:t> 다운받을 수 있다.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오른쪽은 메인페이지에서 자신의 글씨를 쓸 빈 템플릿을 다운로드 받을 수 있는 곳이다. 이 버튼을 클릭하면 2페이지 분량의 </a:t>
            </a:r>
            <a:r>
              <a:rPr lang="ko-KR" altLang="en-US" err="1">
                <a:ea typeface="맑은 고딕"/>
              </a:rPr>
              <a:t>pdf가</a:t>
            </a:r>
            <a:r>
              <a:rPr lang="ko-KR" altLang="en-US">
                <a:ea typeface="맑은 고딕"/>
              </a:rPr>
              <a:t> 나타나며 왼쪽에 보이는 첫번째 페이지는 최초 submit을 할 때 사용되며 오른쪽에 보이는 두번째 페이지는 사용자가 생성된 </a:t>
            </a:r>
            <a:r>
              <a:rPr lang="ko-KR" altLang="en-US" err="1">
                <a:ea typeface="맑은 고딕"/>
              </a:rPr>
              <a:t>ttf를</a:t>
            </a:r>
            <a:r>
              <a:rPr lang="ko-KR" altLang="en-US">
                <a:ea typeface="맑은 고딕"/>
              </a:rPr>
              <a:t> 보고 자신의 </a:t>
            </a:r>
            <a:r>
              <a:rPr lang="ko-KR" altLang="en-US" err="1">
                <a:ea typeface="맑은 고딕"/>
              </a:rPr>
              <a:t>ttf에서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AS하고</a:t>
            </a:r>
            <a:r>
              <a:rPr lang="ko-KR" altLang="en-US">
                <a:ea typeface="맑은 고딕"/>
              </a:rPr>
              <a:t> 싶은 부분이 있을 때 사용하는 </a:t>
            </a:r>
            <a:r>
              <a:rPr lang="ko-KR" altLang="en-US" err="1">
                <a:ea typeface="맑은 고딕"/>
              </a:rPr>
              <a:t>optional한</a:t>
            </a:r>
            <a:r>
              <a:rPr lang="ko-KR" altLang="en-US">
                <a:ea typeface="맑은 고딕"/>
              </a:rPr>
              <a:t> 부분이다.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300937" y="3197955"/>
            <a:ext cx="5590120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Weekly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progress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meeting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– Week 13</a:t>
            </a:r>
            <a:endParaRPr lang="ko-KR" altLang="en-US" sz="3000" b="1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001427" y="157361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820881" y="169672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001427" y="326591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820880" y="3389027"/>
            <a:ext cx="325672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Improve Web Application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001427" y="4104780"/>
            <a:ext cx="7072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/>
                <a:ea typeface="나눔스퀘어 ExtraBold"/>
              </a:rPr>
              <a:t>04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820880" y="4227891"/>
            <a:ext cx="135325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Next Plan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/>
              <a:ea typeface="나눔스퀘어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001427" y="243491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820880" y="2558029"/>
            <a:ext cx="317907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Experiment on DM-fonts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 panose="020D0604000000000000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0231"/>
              </p:ext>
            </p:extLst>
          </p:nvPr>
        </p:nvGraphicFramePr>
        <p:xfrm>
          <a:off x="194277" y="1830761"/>
          <a:ext cx="9598859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2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2873932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6956629" y="1755637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291194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291194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1180542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1180542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3097024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3986372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00D71F-DD72-4023-A6F8-7ECCFF4AA6BF}"/>
              </a:ext>
            </a:extLst>
          </p:cNvPr>
          <p:cNvSpPr/>
          <p:nvPr/>
        </p:nvSpPr>
        <p:spPr>
          <a:xfrm>
            <a:off x="9843282" y="2644951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Experiment on DM font</a:t>
            </a:r>
          </a:p>
          <a:p>
            <a:pPr algn="ctr"/>
            <a:endParaRPr lang="en-US" altLang="ko-KR" sz="1400" dirty="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득윤</a:t>
            </a:r>
            <a:r>
              <a:rPr lang="en-US" altLang="ko-KR" sz="14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2D20F-CBF0-45F8-A468-410145275FC9}"/>
              </a:ext>
            </a:extLst>
          </p:cNvPr>
          <p:cNvSpPr/>
          <p:nvPr/>
        </p:nvSpPr>
        <p:spPr>
          <a:xfrm>
            <a:off x="9843282" y="3985553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Develop Webpages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성은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1435BE-F2DA-4E7D-AEAA-24F5E7EA7749}"/>
              </a:ext>
            </a:extLst>
          </p:cNvPr>
          <p:cNvSpPr/>
          <p:nvPr/>
        </p:nvSpPr>
        <p:spPr>
          <a:xfrm>
            <a:off x="9843282" y="5318627"/>
            <a:ext cx="2283912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Revise</a:t>
            </a:r>
            <a:r>
              <a:rPr lang="ko-KR" altLang="en-US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Flask server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다솔</a:t>
            </a:r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1DF59-168B-4117-9241-8ED303A735C0}"/>
              </a:ext>
            </a:extLst>
          </p:cNvPr>
          <p:cNvSpPr txBox="1"/>
          <p:nvPr/>
        </p:nvSpPr>
        <p:spPr>
          <a:xfrm>
            <a:off x="258551" y="140132"/>
            <a:ext cx="7072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02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0713-64D7-4CD4-A815-07611A0C5FB9}"/>
              </a:ext>
            </a:extLst>
          </p:cNvPr>
          <p:cNvSpPr txBox="1"/>
          <p:nvPr/>
        </p:nvSpPr>
        <p:spPr>
          <a:xfrm>
            <a:off x="1214438" y="160407"/>
            <a:ext cx="49776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스퀘어 Bold"/>
              </a:rPr>
              <a:t>Experiment on DM-font</a:t>
            </a:r>
            <a:endParaRPr lang="en-US" altLang="ko-KR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F3A17-2D73-4D8F-96D3-47C66090DD0F}"/>
              </a:ext>
            </a:extLst>
          </p:cNvPr>
          <p:cNvSpPr txBox="1"/>
          <p:nvPr/>
        </p:nvSpPr>
        <p:spPr>
          <a:xfrm>
            <a:off x="274320" y="1351280"/>
            <a:ext cx="768096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err="1">
                <a:ea typeface="맑은 고딕"/>
              </a:rPr>
              <a:t>How</a:t>
            </a:r>
            <a:r>
              <a:rPr lang="ko-KR" altLang="en-US" sz="2800" b="1">
                <a:ea typeface="맑은 고딕"/>
              </a:rPr>
              <a:t> </a:t>
            </a:r>
            <a:r>
              <a:rPr lang="ko-KR" altLang="en-US" sz="2800" b="1" err="1">
                <a:ea typeface="맑은 고딕"/>
              </a:rPr>
              <a:t>to</a:t>
            </a:r>
            <a:r>
              <a:rPr lang="ko-KR" altLang="en-US" sz="2800" b="1">
                <a:ea typeface="맑은 고딕"/>
              </a:rPr>
              <a:t> </a:t>
            </a:r>
            <a:r>
              <a:rPr lang="ko-KR" altLang="en-US" sz="2800" b="1" err="1">
                <a:ea typeface="맑은 고딕"/>
              </a:rPr>
              <a:t>handle</a:t>
            </a:r>
            <a:r>
              <a:rPr lang="ko-KR" altLang="en-US" sz="2800" b="1">
                <a:ea typeface="맑은 고딕"/>
              </a:rPr>
              <a:t> </a:t>
            </a:r>
            <a:r>
              <a:rPr lang="ko-KR" altLang="en-US" sz="2800" b="1" err="1">
                <a:ea typeface="맑은 고딕"/>
              </a:rPr>
              <a:t>quality</a:t>
            </a:r>
            <a:r>
              <a:rPr lang="ko-KR" altLang="en-US" sz="2800" b="1">
                <a:ea typeface="맑은 고딕"/>
              </a:rPr>
              <a:t> </a:t>
            </a:r>
            <a:r>
              <a:rPr lang="ko-KR" altLang="en-US" sz="2800" b="1" err="1">
                <a:ea typeface="맑은 고딕"/>
              </a:rPr>
              <a:t>issue</a:t>
            </a:r>
            <a:r>
              <a:rPr lang="ko-KR" altLang="en-US" sz="2800" b="1">
                <a:ea typeface="맑은 고딕"/>
              </a:rPr>
              <a:t>?</a:t>
            </a:r>
          </a:p>
          <a:p>
            <a:r>
              <a:rPr lang="ko-KR" altLang="en-US" sz="2800" b="1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AdaGAN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AdaBoost</a:t>
            </a:r>
          </a:p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Supply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data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for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poor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quality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component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DFC79226-976E-4D77-8976-DA3100A8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2" y="3026887"/>
            <a:ext cx="2835165" cy="354584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26D0CBBF-BD96-4B77-826E-192675B2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985" y="2956921"/>
            <a:ext cx="2795751" cy="36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DB3B94-DD86-4FDE-953D-ABB130BB9A76}"/>
              </a:ext>
            </a:extLst>
          </p:cNvPr>
          <p:cNvSpPr/>
          <p:nvPr/>
        </p:nvSpPr>
        <p:spPr>
          <a:xfrm>
            <a:off x="5232428" y="1358151"/>
            <a:ext cx="1778141" cy="5333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ECB319-3358-467F-A2DC-5D7EFDCFAC3C}"/>
              </a:ext>
            </a:extLst>
          </p:cNvPr>
          <p:cNvSpPr/>
          <p:nvPr/>
        </p:nvSpPr>
        <p:spPr>
          <a:xfrm>
            <a:off x="7891183" y="1358152"/>
            <a:ext cx="3899646" cy="5333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5F2BAE-1190-495C-9DB8-09D8E58C9FD6}"/>
              </a:ext>
            </a:extLst>
          </p:cNvPr>
          <p:cNvSpPr/>
          <p:nvPr/>
        </p:nvSpPr>
        <p:spPr>
          <a:xfrm>
            <a:off x="484095" y="1358153"/>
            <a:ext cx="3899646" cy="5333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530638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스퀘어 Bold"/>
              </a:rPr>
              <a:t>Improve Web Application</a:t>
            </a:r>
            <a:endParaRPr lang="en-US" altLang="ko-KR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1DF59-168B-4117-9241-8ED303A735C0}"/>
              </a:ext>
            </a:extLst>
          </p:cNvPr>
          <p:cNvSpPr txBox="1"/>
          <p:nvPr/>
        </p:nvSpPr>
        <p:spPr>
          <a:xfrm>
            <a:off x="280963" y="140132"/>
            <a:ext cx="7072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03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 panose="020D0604000000000000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1CD8C55C-9C9A-4FBB-A344-25FD8C24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05" y="1436595"/>
            <a:ext cx="1689848" cy="129540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97F2916-A864-474F-8838-DA74CC21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77" y="1436873"/>
            <a:ext cx="1689848" cy="1306046"/>
          </a:xfrm>
          <a:prstGeom prst="rect">
            <a:avLst/>
          </a:prstGeom>
        </p:spPr>
      </p:pic>
      <p:pic>
        <p:nvPicPr>
          <p:cNvPr id="9" name="그림 11">
            <a:extLst>
              <a:ext uri="{FF2B5EF4-FFF2-40B4-BE49-F238E27FC236}">
                <a16:creationId xmlns:a16="http://schemas.microsoft.com/office/drawing/2014/main" id="{10791C01-1866-457D-8843-AB1CFFB49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6" y="1523440"/>
            <a:ext cx="857250" cy="1132915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F91B4BC1-CCFB-4107-9EAF-CCBB0EE0D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18" y="3269557"/>
            <a:ext cx="3650876" cy="330090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198D2E1F-02CE-4DA3-AD61-AA8759640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18" y="4530903"/>
            <a:ext cx="3650876" cy="407165"/>
          </a:xfrm>
          <a:prstGeom prst="rect">
            <a:avLst/>
          </a:prstGeom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15579631-4658-4FF9-B3C3-4FEDDA8A3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18" y="5907667"/>
            <a:ext cx="3650876" cy="4663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34A2BB-2E35-43C1-B78A-1A8ADA7D58E2}"/>
              </a:ext>
            </a:extLst>
          </p:cNvPr>
          <p:cNvSpPr/>
          <p:nvPr/>
        </p:nvSpPr>
        <p:spPr>
          <a:xfrm>
            <a:off x="8067675" y="2733675"/>
            <a:ext cx="3552264" cy="12214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ea typeface="맑은 고딕"/>
              </a:rPr>
              <a:t>Step1: [png2ttf]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사용자가 작성한 template(.pdf)을 </a:t>
            </a:r>
            <a:endParaRPr lang="ko-KR" sz="1600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맑은 고딕"/>
              </a:rPr>
              <a:t>.ttf 형식으로 변환</a:t>
            </a:r>
            <a:endParaRPr lang="ko-KR" sz="16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6E8BED-D928-4C90-9E39-F8B2073D1FDF}"/>
              </a:ext>
            </a:extLst>
          </p:cNvPr>
          <p:cNvSpPr/>
          <p:nvPr/>
        </p:nvSpPr>
        <p:spPr>
          <a:xfrm>
            <a:off x="8067675" y="4022351"/>
            <a:ext cx="3552264" cy="12214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Step2: [DMfont]</a:t>
            </a:r>
            <a:r>
              <a:rPr 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​</a:t>
            </a:r>
          </a:p>
          <a:p>
            <a:pPr algn="ctr"/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Dmfont를 적용해서 폰트 생성</a:t>
            </a:r>
            <a:endParaRPr lang="ko-KR" sz="16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D3DA28-D876-4A04-84A9-540A3927E520}"/>
              </a:ext>
            </a:extLst>
          </p:cNvPr>
          <p:cNvSpPr/>
          <p:nvPr/>
        </p:nvSpPr>
        <p:spPr>
          <a:xfrm>
            <a:off x="8067674" y="5299821"/>
            <a:ext cx="3552264" cy="12214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Step3: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lang="ko-KR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png2ttf]</a:t>
            </a:r>
            <a:r>
              <a:rPr 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​</a:t>
            </a:r>
          </a:p>
          <a:p>
            <a:pPr algn="ctr"/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Dmfont의 output(.png)를</a:t>
            </a:r>
            <a:endParaRPr lang="ko-KR" sz="160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en-US" altLang="ko-KR" sz="1600">
                <a:solidFill>
                  <a:srgbClr val="000000"/>
                </a:solidFill>
                <a:ea typeface="맑은 고딕"/>
              </a:rPr>
              <a:t>.ttf 형식으로 변환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0E9324-9C89-475E-9FE3-2B4014E56A88}"/>
              </a:ext>
            </a:extLst>
          </p:cNvPr>
          <p:cNvCxnSpPr/>
          <p:nvPr/>
        </p:nvCxnSpPr>
        <p:spPr>
          <a:xfrm flipV="1">
            <a:off x="4544324" y="2978630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223B7B-E334-4861-BCA8-672F4CA03F77}"/>
              </a:ext>
            </a:extLst>
          </p:cNvPr>
          <p:cNvCxnSpPr>
            <a:cxnSpLocks/>
          </p:cNvCxnSpPr>
          <p:nvPr/>
        </p:nvCxnSpPr>
        <p:spPr>
          <a:xfrm flipV="1">
            <a:off x="7175380" y="2978629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862B5F-D06B-4A33-8001-36B9AAEA40BA}"/>
              </a:ext>
            </a:extLst>
          </p:cNvPr>
          <p:cNvCxnSpPr>
            <a:cxnSpLocks/>
          </p:cNvCxnSpPr>
          <p:nvPr/>
        </p:nvCxnSpPr>
        <p:spPr>
          <a:xfrm flipH="1" flipV="1">
            <a:off x="4515569" y="3438705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C34FB8-C899-4FBB-AC19-A594C675D0F2}"/>
              </a:ext>
            </a:extLst>
          </p:cNvPr>
          <p:cNvCxnSpPr>
            <a:cxnSpLocks/>
          </p:cNvCxnSpPr>
          <p:nvPr/>
        </p:nvCxnSpPr>
        <p:spPr>
          <a:xfrm flipH="1" flipV="1">
            <a:off x="7146625" y="3438704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681E3-DF9F-4321-9254-89E68203D4C9}"/>
              </a:ext>
            </a:extLst>
          </p:cNvPr>
          <p:cNvCxnSpPr>
            <a:cxnSpLocks/>
          </p:cNvCxnSpPr>
          <p:nvPr/>
        </p:nvCxnSpPr>
        <p:spPr>
          <a:xfrm flipV="1">
            <a:off x="4515569" y="4301347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F86E7-09F7-413D-9469-CB3CBE9FE43A}"/>
              </a:ext>
            </a:extLst>
          </p:cNvPr>
          <p:cNvCxnSpPr>
            <a:cxnSpLocks/>
          </p:cNvCxnSpPr>
          <p:nvPr/>
        </p:nvCxnSpPr>
        <p:spPr>
          <a:xfrm flipV="1">
            <a:off x="7146625" y="4301346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70EE084-75B7-49F2-ABE0-807A2881D26B}"/>
              </a:ext>
            </a:extLst>
          </p:cNvPr>
          <p:cNvCxnSpPr>
            <a:cxnSpLocks/>
          </p:cNvCxnSpPr>
          <p:nvPr/>
        </p:nvCxnSpPr>
        <p:spPr>
          <a:xfrm flipH="1" flipV="1">
            <a:off x="4486814" y="4761422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D93399-579F-4D5D-BC89-0B140D29E2B0}"/>
              </a:ext>
            </a:extLst>
          </p:cNvPr>
          <p:cNvCxnSpPr>
            <a:cxnSpLocks/>
          </p:cNvCxnSpPr>
          <p:nvPr/>
        </p:nvCxnSpPr>
        <p:spPr>
          <a:xfrm flipH="1" flipV="1">
            <a:off x="7117870" y="4761421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C27F0A-FD00-4D54-BE20-BFCE7F988E5B}"/>
              </a:ext>
            </a:extLst>
          </p:cNvPr>
          <p:cNvCxnSpPr>
            <a:cxnSpLocks/>
          </p:cNvCxnSpPr>
          <p:nvPr/>
        </p:nvCxnSpPr>
        <p:spPr>
          <a:xfrm flipV="1">
            <a:off x="4544323" y="5681573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8C11F5-1F45-4FD1-B10B-E2F0015915F4}"/>
              </a:ext>
            </a:extLst>
          </p:cNvPr>
          <p:cNvCxnSpPr>
            <a:cxnSpLocks/>
          </p:cNvCxnSpPr>
          <p:nvPr/>
        </p:nvCxnSpPr>
        <p:spPr>
          <a:xfrm flipV="1">
            <a:off x="7175379" y="5681572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E80CB0-FAF8-43BE-857C-1FCFA77D70EF}"/>
              </a:ext>
            </a:extLst>
          </p:cNvPr>
          <p:cNvCxnSpPr>
            <a:cxnSpLocks/>
          </p:cNvCxnSpPr>
          <p:nvPr/>
        </p:nvCxnSpPr>
        <p:spPr>
          <a:xfrm flipH="1" flipV="1">
            <a:off x="4515568" y="6141648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4C5C20-751A-458B-B0C1-EF61593AA1C1}"/>
              </a:ext>
            </a:extLst>
          </p:cNvPr>
          <p:cNvCxnSpPr>
            <a:cxnSpLocks/>
          </p:cNvCxnSpPr>
          <p:nvPr/>
        </p:nvCxnSpPr>
        <p:spPr>
          <a:xfrm flipH="1" flipV="1">
            <a:off x="7146624" y="6141647"/>
            <a:ext cx="598097" cy="57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BFDB70-947F-4BF0-8CE0-B1B7970CFE43}"/>
              </a:ext>
            </a:extLst>
          </p:cNvPr>
          <p:cNvSpPr/>
          <p:nvPr/>
        </p:nvSpPr>
        <p:spPr>
          <a:xfrm>
            <a:off x="5364731" y="2604278"/>
            <a:ext cx="1568189" cy="120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[step1 수행 요청]</a:t>
            </a:r>
          </a:p>
          <a:p>
            <a:pPr algn="ctr"/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[step1 완료 응답]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4A895C-C9D4-4F83-A773-BA5F90469FC5}"/>
              </a:ext>
            </a:extLst>
          </p:cNvPr>
          <p:cNvSpPr/>
          <p:nvPr/>
        </p:nvSpPr>
        <p:spPr>
          <a:xfrm>
            <a:off x="5335976" y="2604277"/>
            <a:ext cx="1568189" cy="120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[step1 수행 요청]</a:t>
            </a:r>
          </a:p>
          <a:p>
            <a:pPr algn="ctr"/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[step1 완료 응답]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49ACB-3F08-4B57-B8BD-273E61B5F8D2}"/>
              </a:ext>
            </a:extLst>
          </p:cNvPr>
          <p:cNvSpPr/>
          <p:nvPr/>
        </p:nvSpPr>
        <p:spPr>
          <a:xfrm>
            <a:off x="5335975" y="3926993"/>
            <a:ext cx="1568189" cy="120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[step2 수행 요청]</a:t>
            </a:r>
          </a:p>
          <a:p>
            <a:pPr algn="ctr"/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[step2 완료 응답]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0BA344-81C3-4943-BD3B-16B593774019}"/>
              </a:ext>
            </a:extLst>
          </p:cNvPr>
          <p:cNvSpPr/>
          <p:nvPr/>
        </p:nvSpPr>
        <p:spPr>
          <a:xfrm>
            <a:off x="5364731" y="5249711"/>
            <a:ext cx="1568189" cy="120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[step3 수행 요청]</a:t>
            </a:r>
          </a:p>
          <a:p>
            <a:pPr algn="ctr"/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[step3 완료 응답]</a:t>
            </a:r>
          </a:p>
        </p:txBody>
      </p:sp>
    </p:spTree>
    <p:extLst>
      <p:ext uri="{BB962C8B-B14F-4D97-AF65-F5344CB8AC3E}">
        <p14:creationId xmlns:p14="http://schemas.microsoft.com/office/powerpoint/2010/main" val="297663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5306389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스퀘어 Bold"/>
              </a:rPr>
              <a:t>Improve Web Application</a:t>
            </a:r>
            <a:endParaRPr lang="en-US" altLang="ko-KR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1DF59-168B-4117-9241-8ED303A735C0}"/>
              </a:ext>
            </a:extLst>
          </p:cNvPr>
          <p:cNvSpPr txBox="1"/>
          <p:nvPr/>
        </p:nvSpPr>
        <p:spPr>
          <a:xfrm>
            <a:off x="280963" y="140132"/>
            <a:ext cx="7072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03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 panose="020D0604000000000000" pitchFamily="50" charset="-127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A42DA8A-BBAE-4247-BBC9-AC15AA9A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" y="1101152"/>
            <a:ext cx="5390147" cy="4990787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786CD12-1935-4F06-9DE3-E1926F6A9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372" y="1103629"/>
            <a:ext cx="5704934" cy="2797022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DE7C1BD-65D6-4757-BE19-F657AA15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270" y="4045207"/>
            <a:ext cx="3294043" cy="2010735"/>
          </a:xfrm>
          <a:prstGeom prst="rect">
            <a:avLst/>
          </a:prstGeom>
        </p:spPr>
      </p:pic>
      <p:pic>
        <p:nvPicPr>
          <p:cNvPr id="8" name="그림 8" descr="쇼지, 공공, 바둑판식이(가) 표시된 사진&#10;&#10;자동 생성된 설명">
            <a:extLst>
              <a:ext uri="{FF2B5EF4-FFF2-40B4-BE49-F238E27FC236}">
                <a16:creationId xmlns:a16="http://schemas.microsoft.com/office/drawing/2014/main" id="{BB63FC88-F976-4C6F-A24D-B80409CE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39" y="4047897"/>
            <a:ext cx="3321586" cy="2023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44FD4-C617-4533-9558-87DE95962F6E}"/>
              </a:ext>
            </a:extLst>
          </p:cNvPr>
          <p:cNvSpPr txBox="1"/>
          <p:nvPr/>
        </p:nvSpPr>
        <p:spPr>
          <a:xfrm>
            <a:off x="809396" y="6235202"/>
            <a:ext cx="3835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User's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ttf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Downloadpage</a:t>
            </a:r>
            <a:r>
              <a:rPr lang="ko-KR" altLang="en-US">
                <a:ea typeface="맑은 고딕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941AF-B969-4EFF-A828-E7C5012E2B4D}"/>
              </a:ext>
            </a:extLst>
          </p:cNvPr>
          <p:cNvSpPr txBox="1"/>
          <p:nvPr/>
        </p:nvSpPr>
        <p:spPr>
          <a:xfrm>
            <a:off x="6763668" y="6166920"/>
            <a:ext cx="46160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Template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download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Mainpage</a:t>
            </a:r>
            <a:endParaRPr lang="ko-KR" altLang="en-US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D3629C-E8C0-4A81-8C4F-A27D2B2B9ABD}"/>
              </a:ext>
            </a:extLst>
          </p:cNvPr>
          <p:cNvCxnSpPr/>
          <p:nvPr/>
        </p:nvCxnSpPr>
        <p:spPr>
          <a:xfrm flipH="1">
            <a:off x="394576" y="2935533"/>
            <a:ext cx="1443671" cy="228025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50E5AC-B1B3-45E3-B9B8-B313F9754142}"/>
              </a:ext>
            </a:extLst>
          </p:cNvPr>
          <p:cNvCxnSpPr/>
          <p:nvPr/>
        </p:nvCxnSpPr>
        <p:spPr>
          <a:xfrm flipH="1">
            <a:off x="7242806" y="2857379"/>
            <a:ext cx="2615979" cy="10981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4C4E1D-EB3F-4F2D-A925-FE157CB7352E}"/>
              </a:ext>
            </a:extLst>
          </p:cNvPr>
          <p:cNvCxnSpPr/>
          <p:nvPr/>
        </p:nvCxnSpPr>
        <p:spPr>
          <a:xfrm flipH="1">
            <a:off x="10444817" y="2885816"/>
            <a:ext cx="27134" cy="10786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2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스퀘어"/>
              </a:rPr>
              <a:t>04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253947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스퀘어 Bold"/>
              </a:rPr>
              <a:t>Future Plan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스퀘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33CFE-97F4-4B25-8EB3-96F50539DFCA}"/>
              </a:ext>
            </a:extLst>
          </p:cNvPr>
          <p:cNvSpPr txBox="1"/>
          <p:nvPr/>
        </p:nvSpPr>
        <p:spPr>
          <a:xfrm>
            <a:off x="240845" y="2407525"/>
            <a:ext cx="11951155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800">
                <a:solidFill>
                  <a:srgbClr val="000000"/>
                </a:solidFill>
                <a:latin typeface="Georgia Pro Cond Light"/>
                <a:ea typeface="맑은 고딕"/>
              </a:rPr>
              <a:t> Implement the font correcting page</a:t>
            </a:r>
            <a:endParaRPr lang="ko-KR" altLang="en-US" sz="2800" b="0" i="0" u="none" strike="noStrike">
              <a:solidFill>
                <a:srgbClr val="000000"/>
              </a:solidFill>
              <a:effectLst/>
              <a:latin typeface="Georgia Pro Cond Light" panose="02040306050405020303" pitchFamily="18" charset="0"/>
              <a:ea typeface="맑은 고딕"/>
            </a:endParaRPr>
          </a:p>
          <a:p>
            <a:pPr>
              <a:spcBef>
                <a:spcPts val="1200"/>
              </a:spcBef>
            </a:pPr>
            <a:endParaRPr lang="en-US" altLang="ko-KR" sz="2800">
              <a:solidFill>
                <a:srgbClr val="000000"/>
              </a:solidFill>
              <a:latin typeface="Georgia Pro Cond Light"/>
              <a:ea typeface="맑은 고딕"/>
            </a:endParaRPr>
          </a:p>
          <a:p>
            <a:pPr fontAlgn="base">
              <a:spcBef>
                <a:spcPts val="1200"/>
              </a:spcBef>
            </a:pPr>
            <a:r>
              <a:rPr lang="en-US" altLang="ko-KR" sz="2800">
                <a:solidFill>
                  <a:srgbClr val="000000"/>
                </a:solidFill>
                <a:latin typeface="Georgia Pro Cond Light"/>
                <a:ea typeface="맑은 고딕"/>
              </a:rPr>
              <a:t>2.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Test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the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process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,  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prepare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the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final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presentation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, and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document</a:t>
            </a:r>
          </a:p>
          <a:p>
            <a:pPr>
              <a:spcBef>
                <a:spcPts val="1200"/>
              </a:spcBef>
            </a:pPr>
            <a:endParaRPr lang="ko-KR" altLang="en-US" sz="2800">
              <a:solidFill>
                <a:srgbClr val="000000"/>
              </a:solidFill>
              <a:latin typeface="Georgia Pro Cond Light"/>
              <a:ea typeface="맑은 고딕"/>
            </a:endParaRPr>
          </a:p>
          <a:p>
            <a:pPr>
              <a:spcBef>
                <a:spcPts val="1200"/>
              </a:spcBef>
            </a:pP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3.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Revise</a:t>
            </a:r>
            <a:r>
              <a:rPr lang="ko-KR" altLang="en-US" sz="28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ko-KR" altLang="en-US" sz="2800" err="1">
                <a:solidFill>
                  <a:srgbClr val="000000"/>
                </a:solidFill>
                <a:latin typeface="Georgia Pro Cond Light"/>
                <a:ea typeface="맑은 고딕"/>
              </a:rPr>
              <a:t>Github</a:t>
            </a:r>
            <a:endParaRPr lang="ko-KR" altLang="en-US" sz="2800">
              <a:solidFill>
                <a:srgbClr val="000000"/>
              </a:solidFill>
              <a:latin typeface="Georgia Pro Cond Ligh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Office PowerPoint</Application>
  <PresentationFormat>와이드스크린</PresentationFormat>
  <Paragraphs>115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Georgia Pro Cond Light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윤성빈</cp:lastModifiedBy>
  <cp:revision>3</cp:revision>
  <dcterms:created xsi:type="dcterms:W3CDTF">2020-05-15T03:41:41Z</dcterms:created>
  <dcterms:modified xsi:type="dcterms:W3CDTF">2021-11-23T01:09:13Z</dcterms:modified>
</cp:coreProperties>
</file>