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6542-9FD2-E398-9DCC-AAAE5061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67C0D-E444-3614-15E0-7E9D37079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E8DE-9B29-4744-E8CB-9DE5152B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A6C2-5E57-4319-C176-706D6FB0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F35A-C6CA-0725-E9FF-0C9350C1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44E1-68F6-319E-1B41-72619079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C303-2968-318B-0496-E632918B8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0454-C410-2A6E-0E23-5714156E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4DAA-3F9C-A496-F253-A64F72B7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89A7-038E-35A1-0DE6-2FC497A2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41E71-0173-6894-9335-397474791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1C16-9009-2D0D-9736-8E10E931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DCF2-1CDC-5F13-BA22-0CE38DD1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90F7-1A48-BBE3-102B-EC92B03C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7896-F752-5459-F723-429BD0C5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4E05-4B39-5698-F2E2-7A8F3324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1317-B4AF-4435-5C07-78F1F51C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A353-9874-110E-AE0B-91D3EC1D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9070-7D98-89CB-35B2-BA6F2BD0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E1D4-1CEB-9F77-3391-9273171E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3594-8776-FE5D-17A5-D1C8AB70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D69D-3EB1-E744-9E9C-A4A22B11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08E0-F1A6-DD0D-BF91-FD938BB4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5313-E712-F587-2DDA-A752B226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5051-89F8-44FE-C44D-D4F38DFE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2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C078-76FE-9E59-A07B-367552A1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B590-4F1A-0A94-1610-C65326F25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4C6E8-E656-EB3A-E1EE-359A77C36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59847-DC2D-E055-B857-291E9EA4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C8A-9ED7-F56D-6088-2033B9EE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CCC09-7E0F-EDDA-AA3A-6F11077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0FF0-91F3-BCDE-F746-F582E5A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87EFF-1B07-BE8D-10E5-0153B3A6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FA80B-0911-9688-1199-2F90672B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3268B-306A-29CC-F8F0-C2C965266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184A8-3C05-D1B2-F59E-09A07B318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BB91A-05D7-6ABB-349E-AF1520BA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2BFF5-A2B0-5897-8962-F73F760D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1F581-9A1C-CFA6-16C3-1B20A97C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EB89-0769-4574-E061-814F6B9A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B491-561D-E761-757C-097C6BFB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9F1C3-F3A2-E38A-0986-E41F797C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BDC5C-875B-945D-938D-228DC0ED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5CF1E-BA5A-23E8-F98B-8E110018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4544A-306F-2846-37D8-4D5F9B3E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B3371-0631-035F-CCCE-9BFC0E6D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3E9B-76B1-4F01-F291-2187C0B7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AA11-C83F-F671-9667-A98FB72E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86663-32C6-404E-CCC9-84AC86D0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A6C2F-610D-2633-6E39-A2754B94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C3510-1013-3660-DCBA-6D3235F7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1620-FD61-54DC-0D8F-2C8DC609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2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9A18-14A4-6878-4CB0-27207A15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7855C-9FC8-8F88-825E-9EAF76607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DA999-FECF-001C-32F6-22709512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88C0-1D7B-D002-05E9-D389654B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4CF2-BC2D-208C-A507-BFD21150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6790-772B-5358-3445-BA8DC543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D21CE-CB10-1A54-68DA-51B0CD5C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586E7-73EF-E8AF-7515-C1EB6729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A288-6AED-3FAF-865E-5DE4DDC02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6FF2-4C4C-6B48-BABE-B7669597476D}" type="datetimeFigureOut">
              <a:rPr lang="en-US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DC33-EE7A-DC9B-6B9C-44AF152C2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C8F6-8911-7B49-0CD6-CA1822B59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8428-0D73-7D4A-8470-6D36118005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FD53B0-1A14-F64F-B514-1F22ABB83968}"/>
              </a:ext>
            </a:extLst>
          </p:cNvPr>
          <p:cNvSpPr txBox="1"/>
          <p:nvPr/>
        </p:nvSpPr>
        <p:spPr>
          <a:xfrm flipH="1" flipV="1">
            <a:off x="8404513" y="3602037"/>
            <a:ext cx="2497598" cy="53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685FA-3565-2DF3-9819-3F87C306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13" y="375228"/>
            <a:ext cx="9387580" cy="49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0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8A9AD-4678-9E87-F103-8917A92E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-603958"/>
            <a:ext cx="11980012" cy="7608199"/>
          </a:xfrm>
        </p:spPr>
      </p:pic>
    </p:spTree>
    <p:extLst>
      <p:ext uri="{BB962C8B-B14F-4D97-AF65-F5344CB8AC3E}">
        <p14:creationId xmlns:p14="http://schemas.microsoft.com/office/powerpoint/2010/main" val="281415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48ECE7-4ED5-3744-DE00-36ABCF5B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0" y="-67457"/>
            <a:ext cx="11480030" cy="7574470"/>
          </a:xfrm>
        </p:spPr>
      </p:pic>
    </p:spTree>
    <p:extLst>
      <p:ext uri="{BB962C8B-B14F-4D97-AF65-F5344CB8AC3E}">
        <p14:creationId xmlns:p14="http://schemas.microsoft.com/office/powerpoint/2010/main" val="35485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6DF034-A70B-1C6C-9D49-F8870736D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8431"/>
            <a:ext cx="12191999" cy="7976431"/>
          </a:xfrm>
        </p:spPr>
      </p:pic>
    </p:spTree>
    <p:extLst>
      <p:ext uri="{BB962C8B-B14F-4D97-AF65-F5344CB8AC3E}">
        <p14:creationId xmlns:p14="http://schemas.microsoft.com/office/powerpoint/2010/main" val="239422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2E568D-CA69-0330-2C0A-9EE069C0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9" y="-106474"/>
            <a:ext cx="12038061" cy="6761934"/>
          </a:xfrm>
        </p:spPr>
      </p:pic>
    </p:spTree>
    <p:extLst>
      <p:ext uri="{BB962C8B-B14F-4D97-AF65-F5344CB8AC3E}">
        <p14:creationId xmlns:p14="http://schemas.microsoft.com/office/powerpoint/2010/main" val="128575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A89FA6-6321-ABE6-7F19-1E0F11F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57"/>
            <a:ext cx="12192000" cy="6848402"/>
          </a:xfrm>
        </p:spPr>
      </p:pic>
    </p:spTree>
    <p:extLst>
      <p:ext uri="{BB962C8B-B14F-4D97-AF65-F5344CB8AC3E}">
        <p14:creationId xmlns:p14="http://schemas.microsoft.com/office/powerpoint/2010/main" val="988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FC1327-FEC4-99AA-F663-3311FF31C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2" y="37749"/>
            <a:ext cx="12141881" cy="6820251"/>
          </a:xfrm>
        </p:spPr>
      </p:pic>
    </p:spTree>
    <p:extLst>
      <p:ext uri="{BB962C8B-B14F-4D97-AF65-F5344CB8AC3E}">
        <p14:creationId xmlns:p14="http://schemas.microsoft.com/office/powerpoint/2010/main" val="323866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662F1-90E5-1D73-BFA9-E489BA1A1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648"/>
            <a:ext cx="12534247" cy="7040648"/>
          </a:xfrm>
        </p:spPr>
      </p:pic>
    </p:spTree>
    <p:extLst>
      <p:ext uri="{BB962C8B-B14F-4D97-AF65-F5344CB8AC3E}">
        <p14:creationId xmlns:p14="http://schemas.microsoft.com/office/powerpoint/2010/main" val="120980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ABED62-1D01-B686-E5C9-2910B12B5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3707" y="-346364"/>
            <a:ext cx="12825707" cy="7204364"/>
          </a:xfrm>
        </p:spPr>
      </p:pic>
    </p:spTree>
    <p:extLst>
      <p:ext uri="{BB962C8B-B14F-4D97-AF65-F5344CB8AC3E}">
        <p14:creationId xmlns:p14="http://schemas.microsoft.com/office/powerpoint/2010/main" val="263315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F076-8127-D455-0244-E085C9D5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D33339-4F5F-C039-C2ED-04D385267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79" cy="7425495"/>
          </a:xfrm>
        </p:spPr>
      </p:pic>
    </p:spTree>
    <p:extLst>
      <p:ext uri="{BB962C8B-B14F-4D97-AF65-F5344CB8AC3E}">
        <p14:creationId xmlns:p14="http://schemas.microsoft.com/office/powerpoint/2010/main" val="173800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F18C4-CB9F-96AF-B302-0F512F798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987" y="-461818"/>
            <a:ext cx="13329571" cy="7487391"/>
          </a:xfrm>
        </p:spPr>
      </p:pic>
    </p:spTree>
    <p:extLst>
      <p:ext uri="{BB962C8B-B14F-4D97-AF65-F5344CB8AC3E}">
        <p14:creationId xmlns:p14="http://schemas.microsoft.com/office/powerpoint/2010/main" val="152569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gomathilakshmi2004@gmail.com</dc:creator>
  <cp:lastModifiedBy>Gomathi Lakshmi.P</cp:lastModifiedBy>
  <cp:revision>4</cp:revision>
  <dcterms:created xsi:type="dcterms:W3CDTF">2023-08-30T04:39:06Z</dcterms:created>
  <dcterms:modified xsi:type="dcterms:W3CDTF">2024-09-04T04:28:47Z</dcterms:modified>
</cp:coreProperties>
</file>