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3" d="100"/>
          <a:sy n="73" d="100"/>
        </p:scale>
        <p:origin x="-376"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868036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4/28/2024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4/28/2024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smtClean="0">
                <a:solidFill>
                  <a:schemeClr val="accent1">
                    <a:lumMod val="75000"/>
                  </a:schemeClr>
                </a:solidFill>
                <a:latin typeface="Arial" panose="020B0604020202020204"/>
                <a:cs typeface="Arial" panose="020B0604020202020204"/>
              </a:rPr>
              <a:t>GOMATHI S</a:t>
            </a:r>
          </a:p>
          <a:p>
            <a:pPr indent="0">
              <a:buNone/>
            </a:pPr>
            <a:r>
              <a:rPr lang="en-US" sz="2000" b="1" dirty="0" smtClean="0">
                <a:solidFill>
                  <a:schemeClr val="accent1">
                    <a:lumMod val="75000"/>
                  </a:schemeClr>
                </a:solidFill>
                <a:latin typeface="Arial" panose="020B0604020202020204"/>
                <a:cs typeface="Arial" panose="020B0604020202020204"/>
              </a:rPr>
              <a:t>2021308016</a:t>
            </a:r>
          </a:p>
          <a:p>
            <a:pPr indent="0">
              <a:buNone/>
            </a:pPr>
            <a:r>
              <a:rPr lang="en-IN" altLang="en-US" sz="2000" b="1" dirty="0" smtClean="0">
                <a:solidFill>
                  <a:schemeClr val="accent1">
                    <a:lumMod val="75000"/>
                  </a:schemeClr>
                </a:solidFill>
                <a:latin typeface="Arial" panose="020B0604020202020204"/>
                <a:cs typeface="Arial" panose="020B0604020202020204"/>
              </a:rPr>
              <a:t>College </a:t>
            </a:r>
            <a:r>
              <a:rPr lang="en-IN" altLang="en-US" sz="2000" b="1" dirty="0">
                <a:solidFill>
                  <a:schemeClr val="accent1">
                    <a:lumMod val="75000"/>
                  </a:schemeClr>
                </a:solidFill>
                <a:latin typeface="Arial" panose="020B0604020202020204"/>
                <a:cs typeface="Arial" panose="020B0604020202020204"/>
              </a:rPr>
              <a:t>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Pharmaceutical 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849</Words>
  <Application>Microsoft Office PowerPoint</Application>
  <PresentationFormat>Custom</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welcome</cp:lastModifiedBy>
  <cp:revision>32</cp:revision>
  <dcterms:created xsi:type="dcterms:W3CDTF">2021-05-26T16:50:00Z</dcterms:created>
  <dcterms:modified xsi:type="dcterms:W3CDTF">2024-04-28T05:37:17Z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