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20598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araj</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rate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tary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ence </a:t>
            </a:r>
            <a:r>
              <a:rPr altLang="en-IN" sz="2400" lang="en-US">
                <a:solidFill>
                  <a:schemeClr val="dk1"/>
                </a:solidFill>
                <a:latin typeface="Calibri"/>
                <a:ea typeface="Calibri"/>
                <a:cs typeface="Calibri"/>
                <a:sym typeface="Calibri"/>
              </a:rPr>
              <a:t>college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715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564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20608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8134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31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715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059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059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715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84774"/>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4536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937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993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2024-09-16T07:39:26Z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906c66430eaa474cbb85cce742672c20</vt:lpwstr>
  </property>
</Properties>
</file>