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GOMATHI</a:t>
            </a:r>
            <a:r>
              <a:rPr sz="2400" lang="en-US"/>
              <a:t>.</a:t>
            </a:r>
            <a:r>
              <a:rPr sz="2400" lang="en-US"/>
              <a:t>M</a:t>
            </a:r>
            <a:r>
              <a:rPr sz="2400" lang="en-US"/>
              <a:t>.</a:t>
            </a:r>
            <a:r>
              <a:rPr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PORATE </a:t>
            </a:r>
            <a:r>
              <a:rPr dirty="0" sz="2400" lang="en-US"/>
              <a:t>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MMAL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9130436" cy="583120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>
                <a:latin typeface="Trebuchet MS"/>
                <a:cs typeface="Trebuchet MS"/>
              </a:rPr>
              <a:t>These models help to improve employee engagement, which is considered essential for a successful organization. Some examples of employee engagement models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063644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br>
              <a:rPr dirty="0" lang="en-US"/>
            </a:br>
            <a:br>
              <a:rPr dirty="0" lang="en-US"/>
            </a:br>
            <a:r>
              <a:rPr dirty="0" lang="en-US"/>
              <a:t>Analyzing employee results can help you understand how your employees feel about working for your organization and make data-driven improvements.</a:t>
            </a:r>
            <a:endParaRPr altLang="en-US" lang="zh-CN"/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673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employee's performance, highlight their strengths and weaknesses, and provide recommendations: 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0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7"/>
          <p:cNvSpPr txBox="1">
            <a:spLocks noGrp="1"/>
          </p:cNvSpPr>
          <p:nvPr>
            <p:ph type="title"/>
          </p:nvPr>
        </p:nvSpPr>
        <p:spPr>
          <a:xfrm>
            <a:off x="676274" y="923290"/>
            <a:ext cx="11091910" cy="312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An employee analysis problem statement can help identify and address issues in the workplace: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845160" cy="437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r>
              <a:rPr dirty="0" sz="4250" lang="en-US" spc="-20"/>
              <a:t>This analysis can help managers provide feedback and appraisals to employees. It can also help identify factors that affect performance, such as training, work experience, and education level.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1" name="TextBox 10"/>
          <p:cNvSpPr txBox="1"/>
          <p:nvPr/>
        </p:nvSpPr>
        <p:spPr>
          <a:xfrm>
            <a:off x="990600" y="2133600"/>
            <a:ext cx="812683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325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When it comes to employee analysis, end users are the employees who use the company's products or services to do their jobs: </a:t>
            </a:r>
            <a:br>
              <a:rPr dirty="0" sz="3200" lang="en-US" spc="5"/>
            </a:br>
            <a:r>
              <a:rPr dirty="0" sz="3200" lang="en-US" spc="5"/>
              <a:t> </a:t>
            </a:r>
            <a:br>
              <a:rPr dirty="0" sz="3200" lang="en-US" spc="5"/>
            </a:br>
            <a:r>
              <a:rPr dirty="0" sz="3200" lang="en-US" spc="5"/>
              <a:t>End users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74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br>
              <a:rPr dirty="0" sz="3600" lang="en-US"/>
            </a:br>
            <a:br>
              <a:rPr dirty="0" sz="3600" lang="en-US"/>
            </a:br>
            <a:r>
              <a:rPr dirty="0" sz="3600" lang="en-US"/>
              <a:t>employee value proposition (EVP) is a way to communicate the value of working for a company to employees and potential candidates</a:t>
            </a:r>
            <a:endParaRPr altLang="en-US" lang="zh-CN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67300"/>
          </a:xfrm>
        </p:spPr>
        <p:txBody>
          <a:bodyPr/>
          <a:p>
            <a:r>
              <a:rPr dirty="0" lang="en-IN"/>
              <a:t>Dataset Description</a:t>
            </a:r>
            <a:br>
              <a:rPr dirty="0" lang="en-US"/>
            </a:br>
            <a:br>
              <a:rPr dirty="0" lang="en-US"/>
            </a:br>
            <a:r>
              <a:rPr dirty="0" lang="en-US"/>
              <a:t>Data description is the process of explaining, documenting, and contextualizing data so that others can understand it and use it for further analysis.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437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dirty="0" sz="4250" lang="en-US" spc="20"/>
            </a:br>
            <a:br>
              <a:rPr dirty="0" sz="4250" lang="en-US" spc="20"/>
            </a:br>
            <a:r>
              <a:rPr dirty="0" sz="4250" lang="en-US" spc="20"/>
              <a:t>There are multiple matches for "the wow in our solution," including "wow experience," "wow moment," and "way of working"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2024-09-26T12:15:47Z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61dfcd179c584d16a4b61711c82b3c2c</vt:lpwstr>
  </property>
</Properties>
</file>