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9263-A27D-4D23-B871-2AF8B59B43D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A4C9-A7AA-4369-AB7C-CBD84F16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982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                              Data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5169" y="1210614"/>
            <a:ext cx="8073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is the collection of one or more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is independent of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data is usually in the form of  letters ,numbers ,characters ,etc..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is the low -level  knowledge.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0333" y="3615615"/>
            <a:ext cx="237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Information</a:t>
            </a:r>
            <a:endParaRPr lang="en-US" sz="36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764" y="4559121"/>
            <a:ext cx="9687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Information is the processed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Information is the second –level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a dependent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Information is a group of data that is collectively carries a logical meaning.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09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5915" y="669701"/>
            <a:ext cx="4339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  <a:r>
              <a:rPr lang="en-US" sz="3200" b="1" dirty="0" smtClean="0">
                <a:latin typeface="+mj-lt"/>
              </a:rPr>
              <a:t>ow data is useful for us?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7583" y="1815919"/>
            <a:ext cx="6490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Describing.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Diagnosing.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Predicting.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Prescribing.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=knowledge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data provides indisputable evidence.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4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0" y="759854"/>
            <a:ext cx="154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Big Data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72" y="1867437"/>
            <a:ext cx="991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Big data is a collection of data that is huge in volume , high velocity and extensible variety of data.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data is the set of technologies created a store , analyze and manage this bulk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Big data is also a data but with huge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6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1" y="412124"/>
            <a:ext cx="278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Structured Data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220" y="1262130"/>
            <a:ext cx="10612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Structured data stands for information that is highly organized, factual, and to-the- point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Quantitative.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warehouses Relational </a:t>
            </a:r>
            <a:r>
              <a:rPr lang="en-US" sz="2400" dirty="0" smtClean="0"/>
              <a:t>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Several predetermined </a:t>
            </a:r>
            <a:r>
              <a:rPr lang="en-US" sz="2400" dirty="0" smtClean="0"/>
              <a:t>formats.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1521" y="3466353"/>
            <a:ext cx="323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Unstructured Data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220" y="4581590"/>
            <a:ext cx="10097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Unstructured data doesn't have any predefined structure to it and comes in all its diversity of forms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Qualitative.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lakes Non-relational </a:t>
            </a:r>
            <a:r>
              <a:rPr lang="en-US" sz="2400" dirty="0" smtClean="0"/>
              <a:t>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huge array of </a:t>
            </a:r>
            <a:r>
              <a:rPr lang="en-US" sz="2400" dirty="0" smtClean="0"/>
              <a:t>formats.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9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70" y="296215"/>
            <a:ext cx="365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Semi-Structured Data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490" y="1635617"/>
            <a:ext cx="81061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Textual data files with an apparent pattern, enabling analysis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E.g. Spreadsheets and XML </a:t>
            </a:r>
            <a:r>
              <a:rPr lang="en-US" sz="2400" dirty="0" smtClean="0"/>
              <a:t>files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Loosely-coupled data models.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Organized by </a:t>
            </a:r>
            <a:r>
              <a:rPr lang="en-US" sz="2400" dirty="0" err="1" smtClean="0"/>
              <a:t>metatags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39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1" y="566670"/>
            <a:ext cx="308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Quantitative Data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0462" y="1622738"/>
            <a:ext cx="94808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Quantitative data is data expressing a certain quantity, amount or </a:t>
            </a:r>
            <a:r>
              <a:rPr lang="en-US" sz="2400" dirty="0" smtClean="0"/>
              <a:t>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Quantitative data that can be counted or measured in numerical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types of quantitative data</a:t>
            </a:r>
          </a:p>
          <a:p>
            <a:r>
              <a:rPr lang="en-US" sz="2400" dirty="0" smtClean="0"/>
              <a:t>             Discrete data.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Continuous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Height in feet.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Age in years.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04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548" y="489397"/>
            <a:ext cx="282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Qualitative Data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555" y="1505335"/>
            <a:ext cx="9391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Qualitative data are measures of 'types' and may be represented by a name, symbol, or a number code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Qualitative data is information that cannot be measured or easily expressed using numbers.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collected from text, audio and images.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42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611" y="515155"/>
            <a:ext cx="401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Different V’s of Big Data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4762" y="1455313"/>
            <a:ext cx="1477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Variety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3527165"/>
            <a:ext cx="507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Popular Tools Used in Big Data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3950" y="4244800"/>
            <a:ext cx="25834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APACHE </a:t>
            </a:r>
            <a:r>
              <a:rPr lang="en-US" sz="2400" dirty="0" err="1" smtClean="0"/>
              <a:t>Hadoop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Cassandra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Qubole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Xplenty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Mongo 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29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1" y="605307"/>
            <a:ext cx="2403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Types of Data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496" y="1700011"/>
            <a:ext cx="28119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Quantitative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Qualitative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Nominal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Ordinal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Discrete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Continuous Data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389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                    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vcw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gomathi</dc:creator>
  <cp:lastModifiedBy>gomathi</cp:lastModifiedBy>
  <cp:revision>10</cp:revision>
  <dcterms:created xsi:type="dcterms:W3CDTF">2023-01-22T06:06:53Z</dcterms:created>
  <dcterms:modified xsi:type="dcterms:W3CDTF">2023-01-22T20:56:04Z</dcterms:modified>
</cp:coreProperties>
</file>