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t>Interview Questions</a:t>
            </a:r>
          </a:p>
          <a:p>
            <a:endParaRPr lang="en-US" dirty="0"/>
          </a:p>
        </p:txBody>
      </p:sp>
    </p:spTree>
    <p:extLst>
      <p:ext uri="{BB962C8B-B14F-4D97-AF65-F5344CB8AC3E}">
        <p14:creationId xmlns:p14="http://schemas.microsoft.com/office/powerpoint/2010/main" val="49433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9.Difference between supervised and unsupervised machine learning?</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758" y="2557463"/>
            <a:ext cx="3078049" cy="3560002"/>
          </a:xfrm>
        </p:spPr>
      </p:pic>
    </p:spTree>
    <p:extLst>
      <p:ext uri="{BB962C8B-B14F-4D97-AF65-F5344CB8AC3E}">
        <p14:creationId xmlns:p14="http://schemas.microsoft.com/office/powerpoint/2010/main" val="202939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27586"/>
            <a:ext cx="9601196" cy="1303867"/>
          </a:xfrm>
        </p:spPr>
        <p:txBody>
          <a:bodyPr>
            <a:normAutofit/>
          </a:bodyPr>
          <a:lstStyle/>
          <a:p>
            <a:r>
              <a:rPr lang="en-US" sz="3200" b="1" dirty="0" smtClean="0"/>
              <a:t>10.What is the difference between Inductive Machine Learning and Deductive Machine Learning?</a:t>
            </a:r>
            <a:endParaRPr lang="en-US" sz="3200" b="1" dirty="0"/>
          </a:p>
        </p:txBody>
      </p:sp>
      <p:sp>
        <p:nvSpPr>
          <p:cNvPr id="3" name="Content Placeholder 2"/>
          <p:cNvSpPr>
            <a:spLocks noGrp="1"/>
          </p:cNvSpPr>
          <p:nvPr>
            <p:ph idx="1"/>
          </p:nvPr>
        </p:nvSpPr>
        <p:spPr/>
        <p:txBody>
          <a:bodyPr/>
          <a:lstStyle/>
          <a:p>
            <a:r>
              <a:rPr lang="en-US" b="1" dirty="0"/>
              <a:t>Inductive </a:t>
            </a:r>
            <a:r>
              <a:rPr lang="en-US" dirty="0"/>
              <a:t>reasoning arrives at a conclusion by the process of generalization using specific facts or data</a:t>
            </a:r>
            <a:r>
              <a:rPr lang="en-US" dirty="0" smtClean="0"/>
              <a:t>.</a:t>
            </a:r>
          </a:p>
          <a:p>
            <a:r>
              <a:rPr lang="en-US" dirty="0"/>
              <a:t>In inductive reasoning, the truth of premises does not guarantee the truth of conclusions</a:t>
            </a:r>
            <a:r>
              <a:rPr lang="en-US" dirty="0" smtClean="0"/>
              <a:t>.</a:t>
            </a:r>
          </a:p>
          <a:p>
            <a:r>
              <a:rPr lang="en-US" dirty="0"/>
              <a:t>Observations-→</a:t>
            </a:r>
            <a:r>
              <a:rPr lang="en-US" dirty="0" err="1"/>
              <a:t>patterns→hypothesis→Theory</a:t>
            </a:r>
            <a:r>
              <a:rPr lang="en-US" dirty="0" smtClean="0"/>
              <a:t>.</a:t>
            </a:r>
          </a:p>
          <a:p>
            <a:r>
              <a:rPr lang="en-US" dirty="0"/>
              <a:t>In inductive reasoning, arguments may be weak or strong.</a:t>
            </a:r>
            <a:endParaRPr lang="en-US" dirty="0"/>
          </a:p>
        </p:txBody>
      </p:sp>
    </p:spTree>
    <p:extLst>
      <p:ext uri="{BB962C8B-B14F-4D97-AF65-F5344CB8AC3E}">
        <p14:creationId xmlns:p14="http://schemas.microsoft.com/office/powerpoint/2010/main" val="3128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Deductive </a:t>
            </a:r>
            <a:r>
              <a:rPr lang="en-US" dirty="0"/>
              <a:t>reasoning is the form of valid reasoning, to deduce new information or conclusion from known related facts and information</a:t>
            </a:r>
            <a:r>
              <a:rPr lang="en-US" dirty="0" smtClean="0"/>
              <a:t>.</a:t>
            </a:r>
          </a:p>
          <a:p>
            <a:r>
              <a:rPr lang="en-US" dirty="0"/>
              <a:t>In deductive reasoning conclusion must be true if the premises are </a:t>
            </a:r>
            <a:r>
              <a:rPr lang="en-US" dirty="0" smtClean="0"/>
              <a:t>true</a:t>
            </a:r>
          </a:p>
          <a:p>
            <a:r>
              <a:rPr lang="en-US" dirty="0"/>
              <a:t>Theory→ hypothesis→ </a:t>
            </a:r>
            <a:r>
              <a:rPr lang="en-US" dirty="0" err="1"/>
              <a:t>patterns→confirmation</a:t>
            </a:r>
            <a:r>
              <a:rPr lang="en-US" dirty="0" smtClean="0"/>
              <a:t>.</a:t>
            </a:r>
          </a:p>
          <a:p>
            <a:r>
              <a:rPr lang="en-US" dirty="0"/>
              <a:t>Deductive reasoning reaches from general facts to specific facts.</a:t>
            </a:r>
            <a:endParaRPr lang="en-US" dirty="0" smtClean="0"/>
          </a:p>
          <a:p>
            <a:endParaRPr lang="en-US" dirty="0"/>
          </a:p>
        </p:txBody>
      </p:sp>
    </p:spTree>
    <p:extLst>
      <p:ext uri="{BB962C8B-B14F-4D97-AF65-F5344CB8AC3E}">
        <p14:creationId xmlns:p14="http://schemas.microsoft.com/office/powerpoint/2010/main" val="151648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11.What do u understand by Type-I and Type-II   Error?</a:t>
            </a:r>
            <a:endParaRPr lang="en-US" sz="2800" b="1" dirty="0"/>
          </a:p>
        </p:txBody>
      </p:sp>
      <p:sp>
        <p:nvSpPr>
          <p:cNvPr id="3" name="Content Placeholder 2"/>
          <p:cNvSpPr>
            <a:spLocks noGrp="1"/>
          </p:cNvSpPr>
          <p:nvPr>
            <p:ph idx="1"/>
          </p:nvPr>
        </p:nvSpPr>
        <p:spPr/>
        <p:txBody>
          <a:bodyPr/>
          <a:lstStyle/>
          <a:p>
            <a:r>
              <a:rPr lang="en-US" dirty="0"/>
              <a:t>A </a:t>
            </a:r>
            <a:r>
              <a:rPr lang="en-US" b="1" dirty="0"/>
              <a:t>T</a:t>
            </a:r>
            <a:r>
              <a:rPr lang="en-US" b="1" dirty="0" smtClean="0"/>
              <a:t>ype </a:t>
            </a:r>
            <a:r>
              <a:rPr lang="en-US" b="1" dirty="0"/>
              <a:t>I error </a:t>
            </a:r>
            <a:r>
              <a:rPr lang="en-US" dirty="0"/>
              <a:t>(false-positive) occurs if an investigator rejects a null hypothesis that is actually true in the </a:t>
            </a:r>
            <a:r>
              <a:rPr lang="en-US" dirty="0" smtClean="0"/>
              <a:t>population.</a:t>
            </a:r>
          </a:p>
          <a:p>
            <a:endParaRPr lang="en-US" dirty="0"/>
          </a:p>
          <a:p>
            <a:r>
              <a:rPr lang="en-US" dirty="0"/>
              <a:t>a </a:t>
            </a:r>
            <a:r>
              <a:rPr lang="en-US" b="1" dirty="0" smtClean="0"/>
              <a:t>Type </a:t>
            </a:r>
            <a:r>
              <a:rPr lang="en-US" b="1" dirty="0"/>
              <a:t>II error</a:t>
            </a:r>
            <a:r>
              <a:rPr lang="en-US" dirty="0"/>
              <a:t> (false-negative) occurs if the investigator fails to reject a null hypothesis that is actually false in the population.</a:t>
            </a:r>
            <a:endParaRPr lang="en-US" dirty="0"/>
          </a:p>
        </p:txBody>
      </p:sp>
    </p:spTree>
    <p:extLst>
      <p:ext uri="{BB962C8B-B14F-4D97-AF65-F5344CB8AC3E}">
        <p14:creationId xmlns:p14="http://schemas.microsoft.com/office/powerpoint/2010/main" val="9966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12.What is Ensemble Learning?</a:t>
            </a:r>
            <a:endParaRPr lang="en-US" sz="3600" b="1" dirty="0"/>
          </a:p>
        </p:txBody>
      </p:sp>
      <p:sp>
        <p:nvSpPr>
          <p:cNvPr id="3" name="Content Placeholder 2"/>
          <p:cNvSpPr>
            <a:spLocks noGrp="1"/>
          </p:cNvSpPr>
          <p:nvPr>
            <p:ph idx="1"/>
          </p:nvPr>
        </p:nvSpPr>
        <p:spPr/>
        <p:txBody>
          <a:bodyPr/>
          <a:lstStyle/>
          <a:p>
            <a:pPr marL="0" indent="0">
              <a:buNone/>
            </a:pPr>
            <a:endParaRPr lang="en-US" dirty="0"/>
          </a:p>
          <a:p>
            <a:r>
              <a:rPr lang="en-US" b="1" dirty="0"/>
              <a:t>Ensemble learning</a:t>
            </a:r>
            <a:r>
              <a:rPr lang="en-US" dirty="0"/>
              <a:t> is the process by which multiple models, such as classifiers or experts, are strategically generated and combined to solve a particular computational intelligence problem. Ensemble learning is primarily used to improve the (classification, prediction, function approximation, etc.)</a:t>
            </a:r>
          </a:p>
          <a:p>
            <a:endParaRPr lang="en-US" dirty="0"/>
          </a:p>
        </p:txBody>
      </p:sp>
    </p:spTree>
    <p:extLst>
      <p:ext uri="{BB962C8B-B14F-4D97-AF65-F5344CB8AC3E}">
        <p14:creationId xmlns:p14="http://schemas.microsoft.com/office/powerpoint/2010/main" val="394137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1.Why was Machine Learning Introduced?</a:t>
            </a:r>
            <a:endParaRPr lang="en-US" b="1" dirty="0"/>
          </a:p>
        </p:txBody>
      </p:sp>
      <p:sp>
        <p:nvSpPr>
          <p:cNvPr id="3" name="Content Placeholder 2"/>
          <p:cNvSpPr>
            <a:spLocks noGrp="1"/>
          </p:cNvSpPr>
          <p:nvPr>
            <p:ph idx="1"/>
          </p:nvPr>
        </p:nvSpPr>
        <p:spPr/>
        <p:txBody>
          <a:bodyPr/>
          <a:lstStyle/>
          <a:p>
            <a:r>
              <a:rPr lang="en-US"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p>
        </p:txBody>
      </p:sp>
    </p:spTree>
    <p:extLst>
      <p:ext uri="{BB962C8B-B14F-4D97-AF65-F5344CB8AC3E}">
        <p14:creationId xmlns:p14="http://schemas.microsoft.com/office/powerpoint/2010/main" val="73311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2.What are  different types of Machine Learning Algorithms?</a:t>
            </a:r>
            <a:endParaRPr lang="en-US" b="1" dirty="0"/>
          </a:p>
        </p:txBody>
      </p:sp>
      <p:sp>
        <p:nvSpPr>
          <p:cNvPr id="3" name="Content Placeholder 2"/>
          <p:cNvSpPr>
            <a:spLocks noGrp="1"/>
          </p:cNvSpPr>
          <p:nvPr>
            <p:ph idx="1"/>
          </p:nvPr>
        </p:nvSpPr>
        <p:spPr/>
        <p:txBody>
          <a:bodyPr/>
          <a:lstStyle/>
          <a:p>
            <a:pPr marL="0" indent="0">
              <a:buNone/>
            </a:pPr>
            <a:r>
              <a:rPr lang="en-US" dirty="0" smtClean="0"/>
              <a:t> There </a:t>
            </a:r>
            <a:r>
              <a:rPr lang="en-US" dirty="0"/>
              <a:t>are four types of machine learning algorithms</a:t>
            </a:r>
            <a:r>
              <a:rPr lang="en-US" dirty="0" smtClean="0"/>
              <a:t>:</a:t>
            </a:r>
          </a:p>
          <a:p>
            <a:pPr marL="0" indent="0">
              <a:buNone/>
            </a:pPr>
            <a:r>
              <a:rPr lang="en-US" dirty="0"/>
              <a:t> </a:t>
            </a:r>
            <a:r>
              <a:rPr lang="en-US" dirty="0" smtClean="0"/>
              <a:t> </a:t>
            </a:r>
          </a:p>
          <a:p>
            <a:pPr>
              <a:buFont typeface="Wingdings" panose="05000000000000000000" pitchFamily="2" charset="2"/>
              <a:buChar char="Ø"/>
            </a:pPr>
            <a:r>
              <a:rPr lang="en-US" dirty="0"/>
              <a:t> S</a:t>
            </a:r>
            <a:r>
              <a:rPr lang="en-US" dirty="0" smtClean="0"/>
              <a:t>upervised</a:t>
            </a:r>
          </a:p>
          <a:p>
            <a:pPr>
              <a:buFont typeface="Wingdings" panose="05000000000000000000" pitchFamily="2" charset="2"/>
              <a:buChar char="Ø"/>
            </a:pPr>
            <a:r>
              <a:rPr lang="en-US" dirty="0" smtClean="0"/>
              <a:t> Semi-supervised</a:t>
            </a:r>
          </a:p>
          <a:p>
            <a:pPr>
              <a:buFont typeface="Wingdings" panose="05000000000000000000" pitchFamily="2" charset="2"/>
              <a:buChar char="Ø"/>
            </a:pPr>
            <a:r>
              <a:rPr lang="en-US" dirty="0"/>
              <a:t>U</a:t>
            </a:r>
            <a:r>
              <a:rPr lang="en-US" dirty="0" smtClean="0"/>
              <a:t>nsupervised </a:t>
            </a:r>
            <a:endParaRPr lang="en-US" dirty="0"/>
          </a:p>
          <a:p>
            <a:pPr>
              <a:buFont typeface="Wingdings" panose="05000000000000000000" pitchFamily="2" charset="2"/>
              <a:buChar char="Ø"/>
            </a:pPr>
            <a:r>
              <a:rPr lang="en-US" dirty="0"/>
              <a:t>R</a:t>
            </a:r>
            <a:r>
              <a:rPr lang="en-US" dirty="0" smtClean="0"/>
              <a:t>einforcement</a:t>
            </a:r>
            <a:r>
              <a:rPr lang="en-US" dirty="0"/>
              <a:t>.</a:t>
            </a:r>
            <a:r>
              <a:rPr lang="en-US" dirty="0" smtClean="0"/>
              <a:t>             </a:t>
            </a:r>
            <a:endParaRPr lang="en-US" dirty="0"/>
          </a:p>
        </p:txBody>
      </p:sp>
    </p:spTree>
    <p:extLst>
      <p:ext uri="{BB962C8B-B14F-4D97-AF65-F5344CB8AC3E}">
        <p14:creationId xmlns:p14="http://schemas.microsoft.com/office/powerpoint/2010/main" val="284717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3.What is ‘Training Set’ and ‘Test set’ in a machine learning model? How much Data will you allocate for your   Training, Validation, and Test Sets?</a:t>
            </a:r>
            <a:endParaRPr lang="en-US" sz="3200" b="1" dirty="0"/>
          </a:p>
        </p:txBody>
      </p:sp>
      <p:sp>
        <p:nvSpPr>
          <p:cNvPr id="3" name="Content Placeholder 2"/>
          <p:cNvSpPr>
            <a:spLocks noGrp="1"/>
          </p:cNvSpPr>
          <p:nvPr>
            <p:ph idx="1"/>
          </p:nvPr>
        </p:nvSpPr>
        <p:spPr/>
        <p:txBody>
          <a:bodyPr/>
          <a:lstStyle/>
          <a:p>
            <a:r>
              <a:rPr lang="en-US" dirty="0" smtClean="0"/>
              <a:t> </a:t>
            </a:r>
            <a:r>
              <a:rPr lang="en-US" dirty="0"/>
              <a:t>The first subset is known as the training data - it's a portion of our actual dataset that is fed into the machine learning model to discover and learn </a:t>
            </a:r>
            <a:r>
              <a:rPr lang="en-US" dirty="0" smtClean="0"/>
              <a:t>patterns.</a:t>
            </a:r>
          </a:p>
          <a:p>
            <a:r>
              <a:rPr lang="en-US" dirty="0"/>
              <a:t>The other subset is known as the testing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811" y="4416381"/>
            <a:ext cx="3762375" cy="1219200"/>
          </a:xfrm>
          <a:prstGeom prst="rect">
            <a:avLst/>
          </a:prstGeom>
        </p:spPr>
      </p:pic>
    </p:spTree>
    <p:extLst>
      <p:ext uri="{BB962C8B-B14F-4D97-AF65-F5344CB8AC3E}">
        <p14:creationId xmlns:p14="http://schemas.microsoft.com/office/powerpoint/2010/main" val="99617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4.What are the Three stages of Building a Model in Machine Learning?</a:t>
            </a:r>
            <a:endParaRPr lang="en-US" sz="3600"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B</a:t>
            </a:r>
            <a:r>
              <a:rPr lang="en-US" dirty="0" smtClean="0"/>
              <a:t>inary classification</a:t>
            </a:r>
          </a:p>
          <a:p>
            <a:pPr>
              <a:buFont typeface="Wingdings" panose="05000000000000000000" pitchFamily="2" charset="2"/>
              <a:buChar char="Ø"/>
            </a:pPr>
            <a:r>
              <a:rPr lang="en-US" dirty="0"/>
              <a:t>M</a:t>
            </a:r>
            <a:r>
              <a:rPr lang="en-US" dirty="0" smtClean="0"/>
              <a:t>ulticlass </a:t>
            </a:r>
            <a:r>
              <a:rPr lang="en-US" dirty="0"/>
              <a:t>classification</a:t>
            </a:r>
            <a:r>
              <a:rPr lang="en-US" dirty="0" smtClean="0"/>
              <a:t>,</a:t>
            </a:r>
          </a:p>
          <a:p>
            <a:pPr>
              <a:buFont typeface="Wingdings" panose="05000000000000000000" pitchFamily="2" charset="2"/>
              <a:buChar char="Ø"/>
            </a:pPr>
            <a:r>
              <a:rPr lang="en-US" dirty="0"/>
              <a:t> </a:t>
            </a:r>
            <a:r>
              <a:rPr lang="en-US" dirty="0" smtClean="0"/>
              <a:t>Regression</a:t>
            </a:r>
            <a:r>
              <a:rPr lang="en-US" dirty="0"/>
              <a:t>.</a:t>
            </a:r>
          </a:p>
        </p:txBody>
      </p:sp>
    </p:spTree>
    <p:extLst>
      <p:ext uri="{BB962C8B-B14F-4D97-AF65-F5344CB8AC3E}">
        <p14:creationId xmlns:p14="http://schemas.microsoft.com/office/powerpoint/2010/main" val="390887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5. what are the difference between deep learning and machine </a:t>
            </a:r>
            <a:r>
              <a:rPr lang="en-US" sz="3600" b="1" dirty="0" smtClean="0"/>
              <a:t>learning?</a:t>
            </a:r>
            <a:endParaRPr lang="en-US" sz="3600" b="1" dirty="0"/>
          </a:p>
        </p:txBody>
      </p:sp>
      <p:sp>
        <p:nvSpPr>
          <p:cNvPr id="3" name="Content Placeholder 2"/>
          <p:cNvSpPr>
            <a:spLocks noGrp="1"/>
          </p:cNvSpPr>
          <p:nvPr>
            <p:ph idx="1"/>
          </p:nvPr>
        </p:nvSpPr>
        <p:spPr/>
        <p:txBody>
          <a:bodyPr>
            <a:normAutofit/>
          </a:bodyPr>
          <a:lstStyle/>
          <a:p>
            <a:r>
              <a:rPr lang="en-US" smtClean="0"/>
              <a:t>Machine </a:t>
            </a:r>
            <a:r>
              <a:rPr lang="en-US" dirty="0"/>
              <a:t>learning describes the capacity of systems to learn from problem-specific training data to automate the process of analytical model building and solve associated tasks.</a:t>
            </a:r>
          </a:p>
          <a:p>
            <a:r>
              <a:rPr lang="en-US" dirty="0"/>
              <a:t>Deep learning is a machine learning concept based on artificial neural networks.</a:t>
            </a:r>
          </a:p>
          <a:p>
            <a:endParaRPr lang="en-US" dirty="0"/>
          </a:p>
        </p:txBody>
      </p:sp>
    </p:spTree>
    <p:extLst>
      <p:ext uri="{BB962C8B-B14F-4D97-AF65-F5344CB8AC3E}">
        <p14:creationId xmlns:p14="http://schemas.microsoft.com/office/powerpoint/2010/main" val="377384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6.What are the Applications of supervised machine learning in Modern Business? </a:t>
            </a:r>
            <a:endParaRPr lang="en-US" sz="3600" b="1" dirty="0"/>
          </a:p>
        </p:txBody>
      </p:sp>
      <p:sp>
        <p:nvSpPr>
          <p:cNvPr id="3" name="Content Placeholder 2"/>
          <p:cNvSpPr>
            <a:spLocks noGrp="1"/>
          </p:cNvSpPr>
          <p:nvPr>
            <p:ph idx="1"/>
          </p:nvPr>
        </p:nvSpPr>
        <p:spPr/>
        <p:txBody>
          <a:bodyPr>
            <a:normAutofit lnSpcReduction="10000"/>
          </a:bodyPr>
          <a:lstStyle/>
          <a:p>
            <a:r>
              <a:rPr lang="en-US" dirty="0"/>
              <a:t>There are two primary applications for supervised machine learning: </a:t>
            </a:r>
            <a:r>
              <a:rPr lang="en-US" dirty="0" smtClean="0"/>
              <a:t>    </a:t>
            </a:r>
            <a:r>
              <a:rPr lang="en-US" b="1" dirty="0" smtClean="0"/>
              <a:t>classification </a:t>
            </a:r>
            <a:r>
              <a:rPr lang="en-US" b="1" dirty="0"/>
              <a:t>challenges </a:t>
            </a:r>
            <a:r>
              <a:rPr lang="en-US" b="1" dirty="0" smtClean="0"/>
              <a:t>and regression </a:t>
            </a:r>
            <a:r>
              <a:rPr lang="en-US" b="1" dirty="0"/>
              <a:t>problems.</a:t>
            </a:r>
          </a:p>
          <a:p>
            <a:r>
              <a:rPr lang="en-US" b="1" dirty="0"/>
              <a:t>Classification</a:t>
            </a:r>
            <a:r>
              <a:rPr lang="en-US" dirty="0"/>
              <a:t> is the process of converting an input value to a single value. In classification tasks, we often produce classes or categories as output</a:t>
            </a:r>
            <a:r>
              <a:rPr lang="en-US" dirty="0" smtClean="0"/>
              <a:t>.</a:t>
            </a:r>
          </a:p>
          <a:p>
            <a:r>
              <a:rPr lang="en-US" dirty="0"/>
              <a:t> </a:t>
            </a:r>
            <a:r>
              <a:rPr lang="en-US" b="1" dirty="0"/>
              <a:t>Regression</a:t>
            </a:r>
            <a:r>
              <a:rPr lang="en-US" dirty="0"/>
              <a:t> is associated with continuous data. The predicted output values in Regression are actual numbers. It handles issues like projecting the price of a property or the trend in stock prices at a specific moment, among others.</a:t>
            </a:r>
          </a:p>
          <a:p>
            <a:endParaRPr lang="en-US" dirty="0"/>
          </a:p>
          <a:p>
            <a:endParaRPr lang="en-US" dirty="0"/>
          </a:p>
        </p:txBody>
      </p:sp>
    </p:spTree>
    <p:extLst>
      <p:ext uri="{BB962C8B-B14F-4D97-AF65-F5344CB8AC3E}">
        <p14:creationId xmlns:p14="http://schemas.microsoft.com/office/powerpoint/2010/main" val="89865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7.What is Semi-Supervised Machine Learning?</a:t>
            </a:r>
            <a:endParaRPr lang="en-US" sz="3600" b="1" dirty="0"/>
          </a:p>
        </p:txBody>
      </p:sp>
      <p:sp>
        <p:nvSpPr>
          <p:cNvPr id="3" name="Content Placeholder 2"/>
          <p:cNvSpPr>
            <a:spLocks noGrp="1"/>
          </p:cNvSpPr>
          <p:nvPr>
            <p:ph idx="1"/>
          </p:nvPr>
        </p:nvSpPr>
        <p:spPr/>
        <p:txBody>
          <a:bodyPr/>
          <a:lstStyle/>
          <a:p>
            <a:r>
              <a:rPr lang="en-US" dirty="0">
                <a:ea typeface="Arial Unicode MS" panose="020B0604020202020204" pitchFamily="34" charset="-128"/>
                <a:cs typeface="Arial Unicode MS" panose="020B0604020202020204" pitchFamily="34" charset="-128"/>
              </a:rPr>
              <a:t>Semi-Supervised learning is a type of Machine Learning algorithm that represents the intermediate ground between Supervised and Unsupervised learning algorithms. </a:t>
            </a:r>
            <a:endParaRPr lang="en-US" dirty="0" smtClean="0">
              <a:ea typeface="Arial Unicode MS" panose="020B0604020202020204" pitchFamily="34" charset="-128"/>
              <a:cs typeface="Arial Unicode MS" panose="020B0604020202020204" pitchFamily="34" charset="-128"/>
            </a:endParaRPr>
          </a:p>
          <a:p>
            <a:r>
              <a:rPr lang="en-US" dirty="0" smtClean="0">
                <a:ea typeface="Arial Unicode MS" panose="020B0604020202020204" pitchFamily="34" charset="-128"/>
                <a:cs typeface="Arial Unicode MS" panose="020B0604020202020204" pitchFamily="34" charset="-128"/>
              </a:rPr>
              <a:t>It </a:t>
            </a:r>
            <a:r>
              <a:rPr lang="en-US" dirty="0">
                <a:ea typeface="Arial Unicode MS" panose="020B0604020202020204" pitchFamily="34" charset="-128"/>
                <a:cs typeface="Arial Unicode MS" panose="020B0604020202020204" pitchFamily="34" charset="-128"/>
              </a:rPr>
              <a:t>uses the combination of labeled and unlabeled datasets during the training period.</a:t>
            </a:r>
          </a:p>
          <a:p>
            <a:pPr marL="0" indent="0">
              <a:buNone/>
            </a:pPr>
            <a:r>
              <a:rPr lang="en-US" dirty="0"/>
              <a:t/>
            </a:r>
            <a:br>
              <a:rPr lang="en-US" dirty="0"/>
            </a:br>
            <a:endParaRPr lang="en-US" dirty="0"/>
          </a:p>
        </p:txBody>
      </p:sp>
    </p:spTree>
    <p:extLst>
      <p:ext uri="{BB962C8B-B14F-4D97-AF65-F5344CB8AC3E}">
        <p14:creationId xmlns:p14="http://schemas.microsoft.com/office/powerpoint/2010/main" val="248703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8.What are the Unsupervised Machine Learning Techniques?</a:t>
            </a:r>
            <a:endParaRPr lang="en-US" sz="3600" b="1" dirty="0"/>
          </a:p>
        </p:txBody>
      </p:sp>
      <p:sp>
        <p:nvSpPr>
          <p:cNvPr id="3" name="Content Placeholder 2"/>
          <p:cNvSpPr>
            <a:spLocks noGrp="1"/>
          </p:cNvSpPr>
          <p:nvPr>
            <p:ph idx="1"/>
          </p:nvPr>
        </p:nvSpPr>
        <p:spPr/>
        <p:txBody>
          <a:bodyPr/>
          <a:lstStyle/>
          <a:p>
            <a:r>
              <a:rPr lang="en-US" dirty="0"/>
              <a:t>Unsupervised learning, also known as unsupervised machine learning, uses machine learning algorithms to analyze and cluster unlabeled datasets. </a:t>
            </a:r>
            <a:endParaRPr lang="en-US" dirty="0" smtClean="0"/>
          </a:p>
          <a:p>
            <a:r>
              <a:rPr lang="en-US" dirty="0" smtClean="0"/>
              <a:t>These </a:t>
            </a:r>
            <a:r>
              <a:rPr lang="en-US" dirty="0"/>
              <a:t>algorithms discover hidden patterns or data groupings without the need for human intervention.</a:t>
            </a:r>
            <a:endParaRPr lang="en-US" dirty="0"/>
          </a:p>
        </p:txBody>
      </p:sp>
    </p:spTree>
    <p:extLst>
      <p:ext uri="{BB962C8B-B14F-4D97-AF65-F5344CB8AC3E}">
        <p14:creationId xmlns:p14="http://schemas.microsoft.com/office/powerpoint/2010/main" val="5794530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237</TotalTime>
  <Words>497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 Unicode MS</vt:lpstr>
      <vt:lpstr>Arial</vt:lpstr>
      <vt:lpstr>Garamond</vt:lpstr>
      <vt:lpstr>Wingdings</vt:lpstr>
      <vt:lpstr>Organic</vt:lpstr>
      <vt:lpstr>Machine Learning</vt:lpstr>
      <vt:lpstr>1.Why was Machine Learning Introduced?</vt:lpstr>
      <vt:lpstr>2.What are  different types of Machine Learning Algorithms?</vt:lpstr>
      <vt:lpstr>3.What is ‘Training Set’ and ‘Test set’ in a machine learning model? How much Data will you allocate for your   Training, Validation, and Test Sets?</vt:lpstr>
      <vt:lpstr>4.What are the Three stages of Building a Model in Machine Learning?</vt:lpstr>
      <vt:lpstr>5. what are the difference between deep learning and machine learning?</vt:lpstr>
      <vt:lpstr>6.What are the Applications of supervised machine learning in Modern Business? </vt:lpstr>
      <vt:lpstr>7.What is Semi-Supervised Machine Learning?</vt:lpstr>
      <vt:lpstr>8.What are the Unsupervised Machine Learning Techniques?</vt:lpstr>
      <vt:lpstr>9.Difference between supervised and unsupervised machine learning?</vt:lpstr>
      <vt:lpstr>10.What is the difference between Inductive Machine Learning and Deductive Machine Learning?</vt:lpstr>
      <vt:lpstr>PowerPoint Presentation</vt:lpstr>
      <vt:lpstr>11.What do u understand by Type-I and Type-II   Error?</vt:lpstr>
      <vt:lpstr>12.What is Ensemble Learning?</vt:lpstr>
    </vt:vector>
  </TitlesOfParts>
  <Company>vcw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gomathi</dc:creator>
  <cp:lastModifiedBy>gomathi</cp:lastModifiedBy>
  <cp:revision>12</cp:revision>
  <dcterms:created xsi:type="dcterms:W3CDTF">2023-04-17T04:08:40Z</dcterms:created>
  <dcterms:modified xsi:type="dcterms:W3CDTF">2023-04-18T05:24:55Z</dcterms:modified>
</cp:coreProperties>
</file>