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6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.T.LEE%20CNASC\Documents\Gomathi\excel%20for%20gomath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areaChart>
        <c:grouping val="percentStacked"/>
        <c:ser>
          <c:idx val="0"/>
          <c:order val="0"/>
          <c:tx>
            <c:strRef>
              <c:f>Sheet1!$L$3</c:f>
              <c:strCache>
                <c:ptCount val="1"/>
                <c:pt idx="0">
                  <c:v>Totol Attendance </c:v>
                </c:pt>
              </c:strCache>
            </c:strRef>
          </c:tx>
          <c:val>
            <c:numRef>
              <c:f>Sheet1!$L$4:$L$21</c:f>
              <c:numCache>
                <c:formatCode>General</c:formatCode>
                <c:ptCount val="18"/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9</c:v>
                </c:pt>
                <c:pt idx="6">
                  <c:v>8</c:v>
                </c:pt>
                <c:pt idx="7">
                  <c:v>9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9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9</c:v>
                </c:pt>
                <c:pt idx="16">
                  <c:v>8</c:v>
                </c:pt>
                <c:pt idx="17">
                  <c:v>8</c:v>
                </c:pt>
              </c:numCache>
            </c:numRef>
          </c:val>
        </c:ser>
        <c:axId val="99542144"/>
        <c:axId val="99543680"/>
      </c:areaChart>
      <c:catAx>
        <c:axId val="99542144"/>
        <c:scaling>
          <c:orientation val="minMax"/>
        </c:scaling>
        <c:axPos val="b"/>
        <c:tickLblPos val="nextTo"/>
        <c:crossAx val="99543680"/>
        <c:crosses val="autoZero"/>
        <c:auto val="1"/>
        <c:lblAlgn val="ctr"/>
        <c:lblOffset val="100"/>
      </c:catAx>
      <c:valAx>
        <c:axId val="99543680"/>
        <c:scaling>
          <c:orientation val="minMax"/>
        </c:scaling>
        <c:axPos val="l"/>
        <c:majorGridlines/>
        <c:numFmt formatCode="0%" sourceLinked="1"/>
        <c:tickLblPos val="nextTo"/>
        <c:crossAx val="9954214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8D6C9F-9C81-48DA-A389-0820D34B0DBB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2147A0-C30F-45B8-A3EF-EAE5AC1F9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8D6C9F-9C81-48DA-A389-0820D34B0DBB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2147A0-C30F-45B8-A3EF-EAE5AC1F9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8D6C9F-9C81-48DA-A389-0820D34B0DBB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2147A0-C30F-45B8-A3EF-EAE5AC1F9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8D6C9F-9C81-48DA-A389-0820D34B0DBB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2147A0-C30F-45B8-A3EF-EAE5AC1F9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8D6C9F-9C81-48DA-A389-0820D34B0DBB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2147A0-C30F-45B8-A3EF-EAE5AC1F9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8D6C9F-9C81-48DA-A389-0820D34B0DBB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2147A0-C30F-45B8-A3EF-EAE5AC1F9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8D6C9F-9C81-48DA-A389-0820D34B0DBB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2147A0-C30F-45B8-A3EF-EAE5AC1F9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8D6C9F-9C81-48DA-A389-0820D34B0DBB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2147A0-C30F-45B8-A3EF-EAE5AC1F9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8D6C9F-9C81-48DA-A389-0820D34B0DBB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2147A0-C30F-45B8-A3EF-EAE5AC1F9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8D6C9F-9C81-48DA-A389-0820D34B0DBB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2147A0-C30F-45B8-A3EF-EAE5AC1F9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8D6C9F-9C81-48DA-A389-0820D34B0DBB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2147A0-C30F-45B8-A3EF-EAE5AC1F91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8D6C9F-9C81-48DA-A389-0820D34B0DBB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72147A0-C30F-45B8-A3EF-EAE5AC1F9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uddypunch.com/blog/improved-employee-accountability/" TargetMode="External"/><Relationship Id="rId2" Type="http://schemas.openxmlformats.org/officeDocument/2006/relationships/hyperlink" Target="https://buddypunch.com/payrol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857232"/>
            <a:ext cx="8229600" cy="1571636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EMPLOYEE ATTENDANCE BY USING EXCEL 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428596" y="3071810"/>
            <a:ext cx="80724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NAME : V.GOMATHI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REG NO:122204672 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DEPARTMENT: 3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B.COM (CORPORATE SECRETARYSHIP)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COLLEGE NAME:VALLAL P.T.LEE CHENGALVARAYA NAICKER ARTS &amp; SCIENCE COLLEGE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9558" y="3224210"/>
            <a:ext cx="8072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229600" cy="1357314"/>
          </a:xfrm>
        </p:spPr>
        <p:txBody>
          <a:bodyPr/>
          <a:lstStyle/>
          <a:p>
            <a:pPr algn="ctr"/>
            <a:r>
              <a:rPr lang="en-US" dirty="0" smtClean="0"/>
              <a:t>ATTENDANCE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28728" y="1571612"/>
          <a:ext cx="6000792" cy="5059189"/>
        </p:xfrm>
        <a:graphic>
          <a:graphicData uri="http://schemas.openxmlformats.org/drawingml/2006/table">
            <a:tbl>
              <a:tblPr/>
              <a:tblGrid>
                <a:gridCol w="1157514"/>
                <a:gridCol w="365530"/>
                <a:gridCol w="376954"/>
                <a:gridCol w="411221"/>
                <a:gridCol w="388376"/>
                <a:gridCol w="411221"/>
                <a:gridCol w="411221"/>
                <a:gridCol w="275951"/>
                <a:gridCol w="443687"/>
                <a:gridCol w="376954"/>
                <a:gridCol w="376954"/>
                <a:gridCol w="1005209"/>
              </a:tblGrid>
              <a:tr h="16623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Employee NAME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Attendance date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Totol Attendance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2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6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Aadi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Aarav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Aaranv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Kevin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Justin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Arishnew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Shivaye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Aryan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David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Ayaan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Dhruv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Smith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Jones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Brown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Davis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Williams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Arjun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TOTAL ATTENDANCE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357290" y="2000240"/>
          <a:ext cx="6572296" cy="3657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AGENDA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 INTRODUCTION</a:t>
            </a:r>
          </a:p>
          <a:p>
            <a:r>
              <a:rPr lang="en-US" dirty="0" smtClean="0"/>
              <a:t> ATTENDANCE MANAGEMENT SYSTEM</a:t>
            </a:r>
          </a:p>
          <a:p>
            <a:r>
              <a:rPr lang="en-US" dirty="0" smtClean="0"/>
              <a:t> MANNUAL SYSTEM</a:t>
            </a:r>
          </a:p>
          <a:p>
            <a:r>
              <a:rPr lang="en-US" dirty="0" smtClean="0"/>
              <a:t> TYPES OF ATTENDANCE</a:t>
            </a:r>
          </a:p>
          <a:p>
            <a:r>
              <a:rPr lang="en-US" dirty="0" smtClean="0"/>
              <a:t> ATTENDANCE SHEET </a:t>
            </a:r>
          </a:p>
          <a:p>
            <a:r>
              <a:rPr lang="en-US" dirty="0" smtClean="0"/>
              <a:t> BENEFITS OF ATTENDANCE</a:t>
            </a:r>
          </a:p>
          <a:p>
            <a:r>
              <a:rPr lang="en-US" dirty="0" smtClean="0"/>
              <a:t> IMPORTANT OF EMPLOYEE ATTENDANCE</a:t>
            </a:r>
          </a:p>
          <a:p>
            <a:r>
              <a:rPr lang="en-US" dirty="0" smtClean="0"/>
              <a:t> TABLE OF SHOWING ATTENDANCE</a:t>
            </a:r>
          </a:p>
          <a:p>
            <a:r>
              <a:rPr lang="en-US" dirty="0" smtClean="0"/>
              <a:t>CHART OF SHOWING ATTENDANCE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Managing employee attendance holds paramount significance for organizational success. </a:t>
            </a:r>
          </a:p>
          <a:p>
            <a:r>
              <a:rPr lang="en-US" dirty="0"/>
              <a:t>Precise attendance management ensures that businesses can accurately track the working hours of their workforce, facilitating </a:t>
            </a:r>
            <a:r>
              <a:rPr lang="en-US" dirty="0">
                <a:hlinkClick r:id="rId2"/>
              </a:rPr>
              <a:t>streamlined </a:t>
            </a:r>
            <a:r>
              <a:rPr lang="en-US" dirty="0" smtClean="0">
                <a:hlinkClick r:id="rId2"/>
              </a:rPr>
              <a:t>payroll processes</a:t>
            </a:r>
            <a:r>
              <a:rPr lang="en-US" dirty="0"/>
              <a:t> and minimizing errors. </a:t>
            </a:r>
          </a:p>
          <a:p>
            <a:r>
              <a:rPr lang="en-US" dirty="0"/>
              <a:t>Beyond administrative efficiency, it fosters a </a:t>
            </a:r>
            <a:r>
              <a:rPr lang="en-US" dirty="0">
                <a:hlinkClick r:id="rId3"/>
              </a:rPr>
              <a:t>culture of accountability</a:t>
            </a:r>
            <a:r>
              <a:rPr lang="en-US" dirty="0"/>
              <a:t>, encouraging employees to adhere to schedules and deadlines. 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0108"/>
            <a:ext cx="7543824" cy="5715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ATTENDANCE MANAGEMENT SYSTEM</a:t>
            </a:r>
            <a:endParaRPr lang="en-US" dirty="0"/>
          </a:p>
        </p:txBody>
      </p:sp>
      <p:pic>
        <p:nvPicPr>
          <p:cNvPr id="1026" name="Picture 2" descr="C:\Users\P.T.LEE CNASC\Desktop\Attendance-Management-System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714488"/>
            <a:ext cx="4572032" cy="2786082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57158" y="4572008"/>
            <a:ext cx="80010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  An </a:t>
            </a:r>
            <a:r>
              <a:rPr lang="en-US" dirty="0"/>
              <a:t>attendance management system is a mechanism used to track and manage the attendance of individuals within an organization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         In </a:t>
            </a:r>
            <a:r>
              <a:rPr lang="en-US" dirty="0"/>
              <a:t>business, it records the times employees arrive and leave. It also tracks their presence during designated work periods for purposes such as compensation and time off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MANNUAL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manual system is a traditional approach where attendance is recorded by physical means. It typically involves sign-in and sign-out sheets, time cards, or attendance registers.</a:t>
            </a:r>
          </a:p>
          <a:p>
            <a:r>
              <a:rPr lang="en-US" dirty="0"/>
              <a:t>This method is simple, but it can be time-consuming and prone to errors and manipulation.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ATTENDANCE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64305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1. Manual System – using excel or muster roll Prior to the age of technology, manual attendance was the most common method of tracking attendance. ...</a:t>
            </a:r>
          </a:p>
          <a:p>
            <a:r>
              <a:rPr lang="en-US" dirty="0"/>
              <a:t>2. Timesheets The sheets document when tasks are started and finished by employees. ...</a:t>
            </a:r>
          </a:p>
          <a:p>
            <a:r>
              <a:rPr lang="en-US" dirty="0"/>
              <a:t>3. Mechanized Systems ...</a:t>
            </a:r>
          </a:p>
          <a:p>
            <a:r>
              <a:rPr lang="en-US" dirty="0"/>
              <a:t>4. Time Cards/ RFID Cards ...</a:t>
            </a:r>
          </a:p>
          <a:p>
            <a:r>
              <a:rPr lang="en-US" dirty="0"/>
              <a:t>5. Proximity Card, Badges or Key Fobs ...</a:t>
            </a:r>
          </a:p>
          <a:p>
            <a:r>
              <a:rPr lang="en-US" dirty="0"/>
              <a:t>6. Biometric Attendance ...</a:t>
            </a:r>
          </a:p>
          <a:p>
            <a:r>
              <a:rPr lang="en-US" dirty="0"/>
              <a:t>7. Interactive Voice Response ...</a:t>
            </a:r>
          </a:p>
          <a:p>
            <a:r>
              <a:rPr lang="en-US" dirty="0"/>
              <a:t>8. Online Attendance Software ...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ATTENDANCE SHEET </a:t>
            </a:r>
            <a:endParaRPr lang="en-US" dirty="0"/>
          </a:p>
        </p:txBody>
      </p:sp>
      <p:pic>
        <p:nvPicPr>
          <p:cNvPr id="2050" name="Picture 2" descr="C:\Users\P.T.LEE CNASC\Desktop\daily-monthly-employee-attendance-sheet-template-free-how-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243965" y="530225"/>
            <a:ext cx="6702107" cy="4187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ATTENDANCE </a:t>
            </a:r>
            <a:endParaRPr lang="en-US" dirty="0"/>
          </a:p>
        </p:txBody>
      </p:sp>
      <p:pic>
        <p:nvPicPr>
          <p:cNvPr id="3074" name="Picture 2" descr="C:\Users\P.T.LEE CNASC\Desktop\OIP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337594" y="1371600"/>
            <a:ext cx="4514850" cy="2505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1000108"/>
            <a:ext cx="6643734" cy="121444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IMPORTENT OF EMPLOYEE ATTENDANCE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It affects the overall productivity of the workplace</a:t>
            </a:r>
          </a:p>
          <a:p>
            <a:r>
              <a:rPr lang="en-US" dirty="0"/>
              <a:t>It helps build the morale of other employees and motivates them to achieve </a:t>
            </a:r>
            <a:r>
              <a:rPr lang="en-US" dirty="0" smtClean="0"/>
              <a:t>organizational </a:t>
            </a:r>
            <a:r>
              <a:rPr lang="en-US" dirty="0"/>
              <a:t>objectives</a:t>
            </a:r>
          </a:p>
          <a:p>
            <a:r>
              <a:rPr lang="en-US" dirty="0"/>
              <a:t>It enhances the collaborative skills and team participation in daily </a:t>
            </a:r>
            <a:r>
              <a:rPr lang="en-US" dirty="0" smtClean="0"/>
              <a:t>activities.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135</TotalTime>
  <Words>534</Words>
  <Application>Microsoft Office PowerPoint</Application>
  <PresentationFormat>On-screen Show (4:3)</PresentationFormat>
  <Paragraphs>264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Aspect</vt:lpstr>
      <vt:lpstr>EMPLOYEE ATTENDANCE BY USING EXCEL </vt:lpstr>
      <vt:lpstr> AGENDA</vt:lpstr>
      <vt:lpstr>INTRODUCTION</vt:lpstr>
      <vt:lpstr>ATTENDANCE MANAGEMENT SYSTEM</vt:lpstr>
      <vt:lpstr>MANNUAL SYSTEM</vt:lpstr>
      <vt:lpstr>TYPES OF ATTENDANCE</vt:lpstr>
      <vt:lpstr>ATTENDANCE SHEET </vt:lpstr>
      <vt:lpstr>BENEFITS OF ATTENDANCE </vt:lpstr>
      <vt:lpstr>IMPORTENT OF EMPLOYEE ATTENDANCE</vt:lpstr>
      <vt:lpstr>ATTENDANCE </vt:lpstr>
      <vt:lpstr>TOTAL ATTENDANCE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ATTENDANCE BY USING EXCEL</dc:title>
  <dc:creator>P.T.LEE CNASC</dc:creator>
  <cp:lastModifiedBy>P.T.LEE CNASC</cp:lastModifiedBy>
  <cp:revision>18</cp:revision>
  <dcterms:created xsi:type="dcterms:W3CDTF">2024-08-23T08:14:29Z</dcterms:created>
  <dcterms:modified xsi:type="dcterms:W3CDTF">2024-08-27T08:54:06Z</dcterms:modified>
</cp:coreProperties>
</file>