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6a0fc828-af58-4f64-bf7a-83e53d7de277/com.google.android.apps.searchlite.downloads/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Sheet3!$C$2:$C$17</c:f>
              <c:numCache>
                <c:formatCode>General</c:formatCode>
                <c:ptCount val="16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Sheet3!$D$2:$D$17</c:f>
              <c:numCache>
                <c:formatCode>General</c:formatCode>
                <c:ptCount val="16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Sheet3!$E$2:$E$17</c:f>
              <c:numCache>
                <c:formatCode>General</c:formatCode>
                <c:ptCount val="16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3811"/>
        <c:axId val="242418504"/>
      </c:barChart>
      <c:catAx>
        <c:axId val="415238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18504"/>
        <c:crosses val="autoZero"/>
        <c:auto val="1"/>
        <c:lblAlgn val="ctr"/>
        <c:lblOffset val="100"/>
        <c:noMultiLvlLbl val="0"/>
      </c:catAx>
      <c:valAx>
        <c:axId val="24241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3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hi </a:t>
            </a:r>
            <a:r>
              <a:rPr sz="2400" lang="en-US"/>
              <a:t>M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1023061" y="1881382"/>
          <a:ext cx="8047519" cy="411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2024-09-11T08:00:36Z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5d70100089874fa994c82e74fdf5660a</vt:lpwstr>
  </property>
</Properties>
</file>