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7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9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0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2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3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0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7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5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6F1B27-9B36-47BF-97F3-AB5619959FE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19688C-73D8-4CD5-8C98-E21426E9C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9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gomathidurga23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1D1D-1B1D-1FBC-B0AD-C02019401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25" y="663003"/>
            <a:ext cx="10496349" cy="3165138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Design a NOT gate using System Verilog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DAD8-8648-2D7E-90F2-976BEC507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217" y="421560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dirty="0"/>
              <a:t>						By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					    	  GOMATHI DURGA S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						  ECE DEPARTMENT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						  FRANCIS XAVIER ENGINEERING 						  COLLEGE</a:t>
            </a:r>
          </a:p>
        </p:txBody>
      </p:sp>
    </p:spTree>
    <p:extLst>
      <p:ext uri="{BB962C8B-B14F-4D97-AF65-F5344CB8AC3E}">
        <p14:creationId xmlns:p14="http://schemas.microsoft.com/office/powerpoint/2010/main" val="16397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92CC-D378-DBBB-09BF-AB12EB9C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23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System Verilog is a powerful hardware description language used for the design and verification of complex digital systems. It provides a robust set of features for both design and testbench development, enabling efficient and reliable circuit implementation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r>
              <a:rPr lang="en-US" sz="2400" dirty="0"/>
              <a:t>The design file contains the implementation of the digital logic, utilizing System Verilog constructs such as modules, ports, and behavioral descriptions.</a:t>
            </a:r>
          </a:p>
          <a:p>
            <a:r>
              <a:rPr lang="en-US" sz="2400" dirty="0"/>
              <a:t>The testbench file is responsible for stimulating the design, verifying its functionality, and reporting any discrepancies between the expected and actual behavior.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E62B4E-9B24-91AA-36B3-062C8EAF095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DESIGN &amp; TESTBENCH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87E9F-CE7D-1524-286A-B9F508F2188C}"/>
              </a:ext>
            </a:extLst>
          </p:cNvPr>
          <p:cNvSpPr txBox="1"/>
          <p:nvPr/>
        </p:nvSpPr>
        <p:spPr>
          <a:xfrm>
            <a:off x="838200" y="666705"/>
            <a:ext cx="8160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Gill Sans MT (Body)"/>
              </a:rPr>
              <a:t>SYSTEM VERILOG</a:t>
            </a:r>
          </a:p>
        </p:txBody>
      </p:sp>
    </p:spTree>
    <p:extLst>
      <p:ext uri="{BB962C8B-B14F-4D97-AF65-F5344CB8AC3E}">
        <p14:creationId xmlns:p14="http://schemas.microsoft.com/office/powerpoint/2010/main" val="374245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1AA4-36FD-8905-1741-5C200B23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44" y="374383"/>
            <a:ext cx="7729728" cy="1188720"/>
          </a:xfrm>
        </p:spPr>
        <p:txBody>
          <a:bodyPr/>
          <a:lstStyle/>
          <a:p>
            <a:r>
              <a:rPr lang="en-IN" b="1" dirty="0"/>
              <a:t>NOT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EFFD-D848-E1D6-F8F2-5E26253C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0944" cy="4351338"/>
          </a:xfrm>
        </p:spPr>
        <p:txBody>
          <a:bodyPr/>
          <a:lstStyle/>
          <a:p>
            <a:r>
              <a:rPr lang="en-US" sz="2400" dirty="0"/>
              <a:t>A NOT gate, also known as an </a:t>
            </a:r>
            <a:r>
              <a:rPr lang="en-US" sz="2400" b="1" dirty="0"/>
              <a:t>inverter</a:t>
            </a:r>
            <a:r>
              <a:rPr lang="en-US" sz="2400" dirty="0"/>
              <a:t>, is one of the basic logic gates in digital electronics. It has </a:t>
            </a:r>
            <a:r>
              <a:rPr lang="en-US" sz="2400" b="1" dirty="0"/>
              <a:t>one input</a:t>
            </a:r>
            <a:r>
              <a:rPr lang="en-US" sz="2400" dirty="0"/>
              <a:t> and </a:t>
            </a:r>
            <a:r>
              <a:rPr lang="en-US" sz="2400" b="1" dirty="0"/>
              <a:t>one output</a:t>
            </a:r>
            <a:r>
              <a:rPr lang="en-US" sz="2400" dirty="0"/>
              <a:t>, and its function is to invert or reverse the input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the input is </a:t>
            </a:r>
            <a:r>
              <a:rPr lang="en-US" sz="2400" b="1" dirty="0"/>
              <a:t>1</a:t>
            </a:r>
            <a:r>
              <a:rPr lang="en-US" sz="2400" dirty="0"/>
              <a:t> (high or true), the output will be </a:t>
            </a:r>
            <a:r>
              <a:rPr lang="en-US" sz="2400" b="1" dirty="0"/>
              <a:t>0</a:t>
            </a:r>
            <a:r>
              <a:rPr lang="en-US" sz="2400" dirty="0"/>
              <a:t> (low or false).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the input is </a:t>
            </a:r>
            <a:r>
              <a:rPr lang="en-US" sz="2400" b="1" dirty="0"/>
              <a:t>0</a:t>
            </a:r>
            <a:r>
              <a:rPr lang="en-US" sz="2400" dirty="0"/>
              <a:t> (low or false), the output will be </a:t>
            </a:r>
            <a:r>
              <a:rPr lang="en-US" sz="2400" b="1" dirty="0"/>
              <a:t>1</a:t>
            </a:r>
            <a:r>
              <a:rPr lang="en-US" sz="2400" dirty="0"/>
              <a:t> (high or true).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EA21E-D225-7F83-5EDD-5920CC562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28" y="1910943"/>
            <a:ext cx="3892961" cy="41807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41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9FB7-E98B-B9D3-2248-D8E90E19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321" y="2317846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If you have any queries,</a:t>
            </a:r>
          </a:p>
          <a:p>
            <a:pPr marL="0" indent="0" algn="ctr">
              <a:buNone/>
            </a:pPr>
            <a:r>
              <a:rPr lang="en-IN" sz="3200" dirty="0"/>
              <a:t>      </a:t>
            </a:r>
            <a:r>
              <a:rPr lang="en-IN" sz="3200" b="1" dirty="0">
                <a:hlinkClick r:id="rId2"/>
              </a:rPr>
              <a:t>sgomathidurga23@gmail.com</a:t>
            </a:r>
            <a:endParaRPr lang="en-IN" sz="32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783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97F1-F5B8-A7B1-39FE-65E97280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445" y="2603320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5388969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</TotalTime>
  <Words>245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Gill Sans MT (Body)</vt:lpstr>
      <vt:lpstr>Parcel</vt:lpstr>
      <vt:lpstr>Design a NOT gate using System Verilog</vt:lpstr>
      <vt:lpstr>PowerPoint Presentation</vt:lpstr>
      <vt:lpstr>NOT GATE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Gomathi Durga.S</dc:creator>
  <cp:lastModifiedBy>Gomathi Durga.S</cp:lastModifiedBy>
  <cp:revision>1</cp:revision>
  <dcterms:created xsi:type="dcterms:W3CDTF">2024-10-02T05:01:25Z</dcterms:created>
  <dcterms:modified xsi:type="dcterms:W3CDTF">2024-10-02T05:39:06Z</dcterms:modified>
</cp:coreProperties>
</file>