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1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3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4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0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9F26-2874-4B7F-A12F-90DBFFFE3800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D54A-63E9-4BAE-ABD9-79CE7DE6A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8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093" y="409433"/>
            <a:ext cx="52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Jaisalmer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214652"/>
            <a:ext cx="11273050" cy="35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093" y="409433"/>
            <a:ext cx="52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Khargone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433015"/>
            <a:ext cx="11271600" cy="345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5816" y="736979"/>
            <a:ext cx="52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Ladakh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2064365"/>
            <a:ext cx="11095630" cy="27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Jaisalmer_Contig_ARG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039"/>
            <a:ext cx="10721454" cy="3675183"/>
          </a:xfrm>
        </p:spPr>
      </p:pic>
    </p:spTree>
    <p:extLst>
      <p:ext uri="{BB962C8B-B14F-4D97-AF65-F5344CB8AC3E}">
        <p14:creationId xmlns:p14="http://schemas.microsoft.com/office/powerpoint/2010/main" val="14629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Khargone_Contig_ARG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687"/>
            <a:ext cx="10515600" cy="3845112"/>
          </a:xfrm>
        </p:spPr>
      </p:pic>
    </p:spTree>
    <p:extLst>
      <p:ext uri="{BB962C8B-B14F-4D97-AF65-F5344CB8AC3E}">
        <p14:creationId xmlns:p14="http://schemas.microsoft.com/office/powerpoint/2010/main" val="195515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Ladakh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5" y="1828801"/>
            <a:ext cx="11013742" cy="3942192"/>
          </a:xfrm>
        </p:spPr>
      </p:pic>
    </p:spTree>
    <p:extLst>
      <p:ext uri="{BB962C8B-B14F-4D97-AF65-F5344CB8AC3E}">
        <p14:creationId xmlns:p14="http://schemas.microsoft.com/office/powerpoint/2010/main" val="390984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1000030"/>
            <a:ext cx="11859904" cy="4148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93" y="409433"/>
            <a:ext cx="52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Jaisalmer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35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093" y="409433"/>
            <a:ext cx="52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Khargone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92"/>
            <a:ext cx="12192000" cy="44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093" y="409433"/>
            <a:ext cx="52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Ladakh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873"/>
            <a:ext cx="1219200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Jaisalmer_Contig_ARG</vt:lpstr>
      <vt:lpstr>Khargone_Contig_ARG</vt:lpstr>
      <vt:lpstr>Ladakh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2022-04-04T16:06:56Z</dcterms:created>
  <dcterms:modified xsi:type="dcterms:W3CDTF">2023-02-25T03:45:31Z</dcterms:modified>
</cp:coreProperties>
</file>