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3103-8D9B-4588-A975-CD42E3201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5F144-27EB-4F5E-B8C6-87D94AF12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42C25-BFE1-41AC-A014-DD2AA654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685A-2D13-42D2-A177-87C0921CEF1A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84639-B198-4F5B-BAED-80A67E56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FEAA8-B509-479F-BED0-7A44F5DD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0479-4A54-434A-B49B-E7244ACD9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06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7A46-6110-4A76-BE27-599259F8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EAD9F-FBDF-467D-8BB7-12CD0145A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36F55-476F-4B3B-83BF-F0FFD3EC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685A-2D13-42D2-A177-87C0921CEF1A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DF829-7CBC-4C8C-9FB5-2BE131A0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E8B5A-89B7-4075-9F61-DEE284AE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0479-4A54-434A-B49B-E7244ACD9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41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9505B-DEE9-4724-90C2-6F2AE5017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F1D5E-0C66-48FB-8537-FE750FBEF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7F727-6FB1-45C3-94F6-6B020044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685A-2D13-42D2-A177-87C0921CEF1A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03E28-AA29-4815-9BF2-5B23760CE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20FB0-54D8-4797-A5E2-EF9AEC6F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0479-4A54-434A-B49B-E7244ACD9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92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7F1C-CD63-4654-9526-63EACE3E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C01E5-7791-4DBD-9CB6-DA4C7B73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BD598-9AA3-45BE-B3D5-FDAC2A92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685A-2D13-42D2-A177-87C0921CEF1A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70A8F-5362-4737-83FD-FA5D106C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65128-4070-4B38-991F-010C47FF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0479-4A54-434A-B49B-E7244ACD9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81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6A1D-9678-451B-A59C-EFDB219A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6A5B3-196C-448B-A924-32A99170B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CF0F5-11CF-45D3-81F1-BFE2859E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685A-2D13-42D2-A177-87C0921CEF1A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BFCC4-4B48-4DCB-8441-50C664E45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729EC-C20C-4F2C-B69B-E677116D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0479-4A54-434A-B49B-E7244ACD9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15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E213-D510-48C5-828A-94E70DFF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7D636-A806-490F-9291-82C584BD6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FF916-44A0-4901-B2AD-2F14BB6BB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D897B-FC2F-4E27-82DF-9687E03D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685A-2D13-42D2-A177-87C0921CEF1A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2A4FA-214B-46E4-BB39-12D16D82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D5E9C-060C-489E-9593-772DD775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0479-4A54-434A-B49B-E7244ACD9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25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BDC5-3EAC-408B-95BA-48709DB6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A8329-CDCC-45F8-8ECB-3F25C3B1C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4EE3B-0182-4B86-AD4A-7945D6258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E82A3-9B90-49C1-A98D-534D24AAB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3685F-AD0A-4ABC-9A97-DF63DE5A4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E14FA-15A4-484A-9998-F5E2D8ADA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685A-2D13-42D2-A177-87C0921CEF1A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CEB23B-BE49-47C5-B718-F2B6C934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08640C-9C70-42BD-9648-56DDFDFF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0479-4A54-434A-B49B-E7244ACD9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44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A9731-DE81-4460-8AF2-6CF254B03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0BC7F3-A74A-4BE1-AB3D-6B0CCD84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685A-2D13-42D2-A177-87C0921CEF1A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E08E0-671C-4815-B94B-D4983FFF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5C2B3-0917-4538-8B29-B83FC733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0479-4A54-434A-B49B-E7244ACD9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4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A796A-754C-4F9E-8466-07430E6F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685A-2D13-42D2-A177-87C0921CEF1A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5BF65-9D96-44BC-83E0-5D0C41C7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75BB9-CFFB-4201-82C7-7B89B1DE0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0479-4A54-434A-B49B-E7244ACD9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64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A6365-47F5-4B53-AF47-BD044E84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BE887-DB3D-4D5D-A7C3-BFDC79D6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A1140-2A07-4B40-9AA0-D5947BF4A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5557F-FCFE-4CF6-9D04-77E62FD5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685A-2D13-42D2-A177-87C0921CEF1A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FC6C1-FF93-4656-B096-DDC30FBD8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DBF21-55AE-4F18-8277-6F9E393C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0479-4A54-434A-B49B-E7244ACD9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12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C7E6-E374-4D1C-BB09-3F41AD837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AFAB1-D6BF-41C5-898E-F73970D3B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6F7AD-CA8E-4755-A758-EEEBD6638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E6835-43D6-4793-96F3-0D836FDB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685A-2D13-42D2-A177-87C0921CEF1A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7E351-9339-4E2C-8317-7305929C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F6824-5021-4178-922A-D9AA0040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0479-4A54-434A-B49B-E7244ACD9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28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8DE66-D284-4ADE-A1CA-170A8C38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758FA-D7DD-449C-AD4B-830EDB8B4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35A4-3145-4EFE-AC08-6AB8FEA9A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6685A-2D13-42D2-A177-87C0921CEF1A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BA343-EA4B-47A6-940A-4FD740E00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34FA6-1B35-45AD-A416-5ACC1565A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40479-4A54-434A-B49B-E7244ACD9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mathiRaveendran/Drit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CBD0-8CC7-4937-96D9-EC80304EEB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12AE0-CD19-4260-8BED-56BD9791D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918CB-D114-40DE-8F29-8A06EC764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8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4D51-F2DC-410E-A2FA-A2D0A318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89742E-2970-40CC-9527-8EC616BFA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191110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8725-0AF4-49C4-A720-D6F040B0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E4D11A-57E8-4D24-A631-07DAD4F3D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55133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6755-AF70-4141-8EB6-86B56145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79A1D2-8E33-46D9-AA3A-622F5B9A6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29139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2A14-1B4A-41F2-9CFB-556E23B9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DRITI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D0DF6-053E-4145-BA1F-F995E7504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TEAM MEMBERS:</a:t>
            </a:r>
          </a:p>
          <a:p>
            <a:r>
              <a: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JANANI SREE .T</a:t>
            </a:r>
          </a:p>
          <a:p>
            <a:r>
              <a: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AJAY .M</a:t>
            </a:r>
          </a:p>
          <a:p>
            <a:r>
              <a:rPr lang="en-US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YOKKESH .S </a:t>
            </a:r>
            <a:endParaRPr 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GOMATHI .R</a:t>
            </a:r>
            <a:endParaRPr lang="en-IN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BE461B-1214-406D-8EB3-EEFBA1B6BAE6}"/>
              </a:ext>
            </a:extLst>
          </p:cNvPr>
          <p:cNvSpPr txBox="1"/>
          <p:nvPr/>
        </p:nvSpPr>
        <p:spPr>
          <a:xfrm>
            <a:off x="3048000" y="5126181"/>
            <a:ext cx="7204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Our project is available at – </a:t>
            </a:r>
            <a:r>
              <a:rPr lang="en-IN" sz="2800" dirty="0">
                <a:hlinkClick r:id="rId2"/>
              </a:rPr>
              <a:t>https://github.com/GomathiRaveendran/Driti</a:t>
            </a:r>
            <a:endParaRPr lang="en-US" sz="2800" i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4000" i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71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32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Malgun Gothic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DRITI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gomathi raveendran</dc:creator>
  <cp:lastModifiedBy>gomathi raveendran</cp:lastModifiedBy>
  <cp:revision>3</cp:revision>
  <dcterms:created xsi:type="dcterms:W3CDTF">2020-01-12T07:34:35Z</dcterms:created>
  <dcterms:modified xsi:type="dcterms:W3CDTF">2020-01-12T07:53:20Z</dcterms:modified>
</cp:coreProperties>
</file>