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2" autoAdjust="0"/>
    <p:restoredTop sz="100000" autoAdjust="0"/>
  </p:normalViewPr>
  <p:slideViewPr>
    <p:cSldViewPr snapToGrid="0">
      <p:cViewPr>
        <p:scale>
          <a:sx n="114" d="100"/>
          <a:sy n="11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2"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4/6/2024</a:t>
            </a:fld>
            <a:endParaRPr lang="zh-CN" altLang="en-US" sz="1200">
              <a:latin typeface="Calibri" pitchFamily="0" charset="0"/>
              <a:ea typeface="等线" pitchFamily="0" charset="0"/>
              <a:cs typeface="Calibri" pitchFamily="0" charset="0"/>
            </a:endParaRPr>
          </a:p>
        </p:txBody>
      </p:sp>
      <p:sp>
        <p:nvSpPr>
          <p:cNvPr id="13"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4"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993831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29" name="对象"/>
          <p:cNvSpPr>
            <a:spLocks noGrp="1"/>
          </p:cNvSpPr>
          <p:nvPr>
            <p:ph type="sldImg"/>
          </p:nvPr>
        </p:nvSpPr>
        <p:spPr>
          <a:xfrm rot="0">
            <a:off x="685800" y="1143000"/>
            <a:ext cx="5486400" cy="3086100"/>
          </a:xfrm>
          <a:prstGeom prst="rect"/>
          <a:noFill/>
          <a:ln w="12700" cmpd="sng" cap="flat">
            <a:noFill/>
            <a:prstDash val="solid"/>
            <a:miter/>
          </a:ln>
        </p:spPr>
      </p:sp>
      <p:sp>
        <p:nvSpPr>
          <p:cNvPr id="30"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20270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685800" y="1143000"/>
            <a:ext cx="5486400" cy="3086100"/>
          </a:xfrm>
          <a:prstGeom prst="rect"/>
          <a:noFill/>
          <a:ln w="12700" cmpd="sng" cap="flat">
            <a:noFill/>
            <a:prstDash val="solid"/>
            <a:miter/>
          </a:ln>
        </p:spPr>
      </p:sp>
      <p:sp>
        <p:nvSpPr>
          <p:cNvPr id="7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368842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40" name="对象"/>
          <p:cNvSpPr>
            <a:spLocks noGrp="1"/>
          </p:cNvSpPr>
          <p:nvPr>
            <p:ph type="sldImg"/>
          </p:nvPr>
        </p:nvSpPr>
        <p:spPr>
          <a:xfrm rot="0">
            <a:off x="685800" y="1143000"/>
            <a:ext cx="5486400" cy="3086100"/>
          </a:xfrm>
          <a:prstGeom prst="rect"/>
          <a:noFill/>
          <a:ln w="12700" cmpd="sng" cap="flat">
            <a:noFill/>
            <a:prstDash val="solid"/>
            <a:miter/>
          </a:ln>
        </p:spPr>
      </p:sp>
      <p:sp>
        <p:nvSpPr>
          <p:cNvPr id="4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127461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685800" y="1143000"/>
            <a:ext cx="5486400" cy="3086100"/>
          </a:xfrm>
          <a:prstGeom prst="rect"/>
          <a:noFill/>
          <a:ln w="12700" cmpd="sng" cap="flat">
            <a:noFill/>
            <a:prstDash val="solid"/>
            <a:miter/>
          </a:ln>
        </p:spPr>
      </p:sp>
      <p:sp>
        <p:nvSpPr>
          <p:cNvPr id="4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857700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48" name="对象"/>
          <p:cNvSpPr>
            <a:spLocks noGrp="1"/>
          </p:cNvSpPr>
          <p:nvPr>
            <p:ph type="sldImg"/>
          </p:nvPr>
        </p:nvSpPr>
        <p:spPr>
          <a:xfrm rot="0">
            <a:off x="685800" y="1143000"/>
            <a:ext cx="5486400" cy="3086100"/>
          </a:xfrm>
          <a:prstGeom prst="rect"/>
          <a:noFill/>
          <a:ln w="12700" cmpd="sng" cap="flat">
            <a:noFill/>
            <a:prstDash val="solid"/>
            <a:miter/>
          </a:ln>
        </p:spPr>
      </p:sp>
      <p:sp>
        <p:nvSpPr>
          <p:cNvPr id="4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0842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52" name="对象"/>
          <p:cNvSpPr>
            <a:spLocks noGrp="1"/>
          </p:cNvSpPr>
          <p:nvPr>
            <p:ph type="sldImg"/>
          </p:nvPr>
        </p:nvSpPr>
        <p:spPr>
          <a:xfrm rot="0">
            <a:off x="685800" y="1143000"/>
            <a:ext cx="5486400" cy="3086100"/>
          </a:xfrm>
          <a:prstGeom prst="rect"/>
          <a:noFill/>
          <a:ln w="12700" cmpd="sng" cap="flat">
            <a:noFill/>
            <a:prstDash val="solid"/>
            <a:miter/>
          </a:ln>
        </p:spPr>
      </p:sp>
      <p:sp>
        <p:nvSpPr>
          <p:cNvPr id="53"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01214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56" name="对象"/>
          <p:cNvSpPr>
            <a:spLocks noGrp="1"/>
          </p:cNvSpPr>
          <p:nvPr>
            <p:ph type="sldImg"/>
          </p:nvPr>
        </p:nvSpPr>
        <p:spPr>
          <a:xfrm rot="0">
            <a:off x="685800" y="1143000"/>
            <a:ext cx="5486400" cy="3086100"/>
          </a:xfrm>
          <a:prstGeom prst="rect"/>
          <a:noFill/>
          <a:ln w="12700" cmpd="sng" cap="flat">
            <a:noFill/>
            <a:prstDash val="solid"/>
            <a:miter/>
          </a:ln>
        </p:spPr>
      </p:sp>
      <p:sp>
        <p:nvSpPr>
          <p:cNvPr id="57"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71236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685800" y="1143000"/>
            <a:ext cx="5486400" cy="3086100"/>
          </a:xfrm>
          <a:prstGeom prst="rect"/>
          <a:noFill/>
          <a:ln w="12700" cmpd="sng" cap="flat">
            <a:noFill/>
            <a:prstDash val="solid"/>
            <a:miter/>
          </a:ln>
        </p:spPr>
      </p:sp>
      <p:sp>
        <p:nvSpPr>
          <p:cNvPr id="61"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333720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64" name="对象"/>
          <p:cNvSpPr>
            <a:spLocks noGrp="1"/>
          </p:cNvSpPr>
          <p:nvPr>
            <p:ph type="sldImg"/>
          </p:nvPr>
        </p:nvSpPr>
        <p:spPr>
          <a:xfrm rot="0">
            <a:off x="685800" y="1143000"/>
            <a:ext cx="5486400" cy="3086100"/>
          </a:xfrm>
          <a:prstGeom prst="rect"/>
          <a:noFill/>
          <a:ln w="12700" cmpd="sng" cap="flat">
            <a:noFill/>
            <a:prstDash val="solid"/>
            <a:miter/>
          </a:ln>
        </p:spPr>
      </p:sp>
      <p:sp>
        <p:nvSpPr>
          <p:cNvPr id="65"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31475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685800" y="1143000"/>
            <a:ext cx="5486400" cy="3086100"/>
          </a:xfrm>
          <a:prstGeom prst="rect"/>
          <a:noFill/>
          <a:ln w="12700" cmpd="sng" cap="flat">
            <a:noFill/>
            <a:prstDash val="solid"/>
            <a:miter/>
          </a:ln>
        </p:spPr>
      </p:sp>
      <p:sp>
        <p:nvSpPr>
          <p:cNvPr id="69" name="文本框"/>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954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6" name="矩形"/>
          <p:cNvSpPr>
            <a:spLocks/>
          </p:cNvSpPr>
          <p:nvPr/>
        </p:nvSpPr>
        <p:spPr>
          <a:xfrm rot="0">
            <a:off x="446534" y="457200"/>
            <a:ext cx="3703319" cy="94997"/>
          </a:xfrm>
          <a:prstGeom prst="rect"/>
          <a:solidFill>
            <a:srgbClr val="465359"/>
          </a:solidFill>
          <a:ln w="12700" cmpd="sng" cap="flat">
            <a:noFill/>
            <a:prstDash val="solid"/>
            <a:round/>
          </a:ln>
        </p:spPr>
      </p:sp>
      <p:sp>
        <p:nvSpPr>
          <p:cNvPr id="17" name="矩形"/>
          <p:cNvSpPr>
            <a:spLocks/>
          </p:cNvSpPr>
          <p:nvPr/>
        </p:nvSpPr>
        <p:spPr>
          <a:xfrm rot="0">
            <a:off x="8042147" y="453643"/>
            <a:ext cx="3703317" cy="98554"/>
          </a:xfrm>
          <a:prstGeom prst="rect"/>
          <a:solidFill>
            <a:srgbClr val="969FA7"/>
          </a:solidFill>
          <a:ln w="12700" cmpd="sng" cap="flat">
            <a:noFill/>
            <a:prstDash val="solid"/>
            <a:round/>
          </a:ln>
        </p:spPr>
      </p:sp>
      <p:sp>
        <p:nvSpPr>
          <p:cNvPr id="1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19" name="图片" descr="Logo&#10;&#10;Description automatically generated"/>
          <p:cNvPicPr>
            <a:picLocks noChangeAspect="1"/>
          </p:cNvPicPr>
          <p:nvPr/>
        </p:nvPicPr>
        <p:blipFill>
          <a:blip r:embed="rId2" cstate="print"/>
          <a:stretch>
            <a:fillRect/>
          </a:stretch>
        </p:blipFill>
        <p:spPr>
          <a:xfrm rot="0">
            <a:off x="10485002" y="6437910"/>
            <a:ext cx="1125802" cy="365126"/>
          </a:xfrm>
          <a:prstGeom prst="rect"/>
          <a:noFill/>
          <a:ln w="12700" cmpd="sng" cap="flat">
            <a:noFill/>
            <a:prstDash val="solid"/>
            <a:miter/>
          </a:ln>
        </p:spPr>
      </p:pic>
      <p:sp>
        <p:nvSpPr>
          <p:cNvPr id="20" name="矩形"/>
          <p:cNvSpPr>
            <a:spLocks/>
          </p:cNvSpPr>
          <p:nvPr/>
        </p:nvSpPr>
        <p:spPr>
          <a:xfrm rot="0">
            <a:off x="446534" y="3085764"/>
            <a:ext cx="11298933" cy="3338149"/>
          </a:xfrm>
          <a:prstGeom prst="rect"/>
          <a:solidFill>
            <a:srgbClr val="465359"/>
          </a:solidFill>
          <a:ln w="12700" cmpd="sng" cap="flat">
            <a:noFill/>
            <a:prstDash val="solid"/>
            <a:round/>
          </a:ln>
        </p:spPr>
      </p:sp>
      <p:sp>
        <p:nvSpPr>
          <p:cNvPr id="21" name="文本框"/>
          <p:cNvSpPr>
            <a:spLocks noGrp="1"/>
          </p:cNvSpPr>
          <p:nvPr>
            <p:ph type="ctrTitle"/>
          </p:nvPr>
        </p:nvSpPr>
        <p:spPr>
          <a:xfrm rot="0">
            <a:off x="581191" y="1020431"/>
            <a:ext cx="10993550" cy="147501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pitchFamily="0" charset="0"/>
                <a:ea typeface="华文中宋" pitchFamily="0" charset="0"/>
                <a:cs typeface="Lucida Sans" pitchFamily="0" charset="0"/>
              </a:rPr>
              <a:t>Click to edit Master title style</a:t>
            </a:r>
            <a:endParaRPr lang="zh-CN" altLang="en-US" sz="36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22" name="文本框"/>
          <p:cNvSpPr>
            <a:spLocks noGrp="1"/>
          </p:cNvSpPr>
          <p:nvPr>
            <p:ph type="subTitle" idx="1"/>
          </p:nvPr>
        </p:nvSpPr>
        <p:spPr>
          <a:xfrm rot="0">
            <a:off x="581194" y="2495445"/>
            <a:ext cx="10993546" cy="59032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pitchFamily="0" charset="0"/>
                <a:ea typeface="华文中宋" pitchFamily="0" charset="0"/>
                <a:cs typeface="Lucida Sans" pitchFamily="0" charset="0"/>
              </a:rPr>
              <a:t>Click to edit Master subtitle style</a:t>
            </a:r>
            <a:endParaRPr lang="zh-CN" altLang="en-US" sz="1600" b="0" i="0" u="none" strike="noStrike" kern="1200" cap="all" spc="0" baseline="0">
              <a:solidFill>
                <a:schemeClr val="accent1"/>
              </a:solidFill>
              <a:latin typeface="Franklin Gothic Book" pitchFamily="0" charset="0"/>
              <a:ea typeface="华文中宋" pitchFamily="0" charset="0"/>
              <a:cs typeface="Lucida Sans" pitchFamily="0" charset="0"/>
            </a:endParaRPr>
          </a:p>
        </p:txBody>
      </p:sp>
      <p:sp>
        <p:nvSpPr>
          <p:cNvPr id="23" name="文本框"/>
          <p:cNvSpPr>
            <a:spLocks noGrp="1"/>
          </p:cNvSpPr>
          <p:nvPr>
            <p:ph type="dt" idx="10"/>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4/6/2024</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
        <p:nvSpPr>
          <p:cNvPr id="24" name="文本框"/>
          <p:cNvSpPr>
            <a:spLocks noGrp="1"/>
          </p:cNvSpPr>
          <p:nvPr>
            <p:ph type="ftr"/>
          </p:nvPr>
        </p:nvSpPr>
        <p:spPr>
          <a:xfrm rot="0">
            <a:off x="581192" y="6423914"/>
            <a:ext cx="6917210" cy="3651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pitchFamily="0" charset="0"/>
              <a:ea typeface="华文中宋" pitchFamily="0" charset="0"/>
              <a:cs typeface="Franklin Gothic Book" pitchFamily="0" charset="0"/>
            </a:endParaRPr>
          </a:p>
        </p:txBody>
      </p:sp>
      <p:sp>
        <p:nvSpPr>
          <p:cNvPr id="25" name="文本框"/>
          <p:cNvSpPr>
            <a:spLocks noGrp="1"/>
          </p:cNvSpPr>
          <p:nvPr>
            <p:ph type="sldNum"/>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b="0" i="0" u="none" strike="noStrike" kern="1200" cap="none" spc="0" baseline="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10603651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9025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031244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1"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sp>
      <p:sp>
        <p:nvSpPr>
          <p:cNvPr id="32" name="矩形"/>
          <p:cNvSpPr>
            <a:spLocks xmlns:a="http://schemas.openxmlformats.org/drawingml/2006/main"/>
          </p:cNvSpPr>
          <p:nvPr/>
        </p:nvSpPr>
        <p:spPr>
          <a:xfrm xmlns:a="http://schemas.openxmlformats.org/drawingml/2006/main" rot="0">
            <a:off x="8042147" y="453643"/>
            <a:ext cx="3703317"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sp>
      <p:sp>
        <p:nvSpPr>
          <p:cNvPr id="33" name="矩形"/>
          <p:cNvSpPr>
            <a:spLocks xmlns:a="http://schemas.openxmlformats.org/drawingml/2006/main"/>
          </p:cNvSpPr>
          <p:nvPr/>
        </p:nvSpPr>
        <p:spPr>
          <a:xfrm xmlns:a="http://schemas.openxmlformats.org/drawingml/2006/main" rot="0">
            <a:off x="4241830" y="457200"/>
            <a:ext cx="3703316"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sp>
      <p:pic>
        <p:nvPicPr>
          <p:cNvPr id="34" name="图片" descr="Logo&#10;&#10;Description automatically generated"/>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2" cy="365126"/>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5"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7"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Tree>
    <p:extLst>
      <p:ext uri="{BB962C8B-B14F-4D97-AF65-F5344CB8AC3E}">
        <p14:creationId xmlns:p14="http://schemas.microsoft.com/office/powerpoint/2010/main" val="1323014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22753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4261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417761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286606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66426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5821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683918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323076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7605950" y="6423914"/>
            <a:ext cx="2844798"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404040"/>
                </a:solidFill>
                <a:latin typeface="Franklin Gothic Book" pitchFamily="0" charset="0"/>
                <a:ea typeface="华文中宋" pitchFamily="0" charset="0"/>
                <a:cs typeface="Franklin Gothic Book" pitchFamily="0" charset="0"/>
              </a:rPr>
              <a:t>4/6/2024</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5" name="文本框"/>
          <p:cNvSpPr>
            <a:spLocks noGrp="1"/>
          </p:cNvSpPr>
          <p:nvPr>
            <p:ph type="sldNum" idx="4"/>
          </p:nvPr>
        </p:nvSpPr>
        <p:spPr>
          <a:xfrm rot="0">
            <a:off x="10558300" y="6423914"/>
            <a:ext cx="105251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rgbClr val="404040"/>
                </a:solidFill>
                <a:latin typeface="Franklin Gothic Book" pitchFamily="0" charset="0"/>
                <a:ea typeface="华文中宋" pitchFamily="0" charset="0"/>
                <a:cs typeface="Franklin Gothic Book" pitchFamily="0" charset="0"/>
              </a:rPr>
              <a:t>&lt;#&gt;</a:t>
            </a:fld>
            <a:endParaRPr lang="zh-CN" altLang="en-US" sz="900">
              <a:solidFill>
                <a:srgbClr val="404040"/>
              </a:solidFill>
              <a:latin typeface="Franklin Gothic Book" pitchFamily="0" charset="0"/>
              <a:ea typeface="华文中宋" pitchFamily="0" charset="0"/>
              <a:cs typeface="Franklin Gothic Book"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sp>
      <p:sp>
        <p:nvSpPr>
          <p:cNvPr id="7" name="矩形"/>
          <p:cNvSpPr>
            <a:spLocks/>
          </p:cNvSpPr>
          <p:nvPr/>
        </p:nvSpPr>
        <p:spPr>
          <a:xfrm rot="0">
            <a:off x="8042147" y="453643"/>
            <a:ext cx="3703317" cy="98554"/>
          </a:xfrm>
          <a:prstGeom prst="rect"/>
          <a:solidFill>
            <a:srgbClr val="969FA7"/>
          </a:solidFill>
          <a:ln w="12700" cmpd="sng" cap="flat">
            <a:noFill/>
            <a:prstDash val="solid"/>
            <a:round/>
          </a:ln>
        </p:spPr>
      </p:sp>
      <p:sp>
        <p:nvSpPr>
          <p:cNvPr id="8" name="矩形"/>
          <p:cNvSpPr>
            <a:spLocks/>
          </p:cNvSpPr>
          <p:nvPr/>
        </p:nvSpPr>
        <p:spPr>
          <a:xfrm rot="0">
            <a:off x="4241830" y="457200"/>
            <a:ext cx="3703316" cy="91440"/>
          </a:xfrm>
          <a:prstGeom prst="rect"/>
          <a:solidFill>
            <a:schemeClr val="accent1"/>
          </a:solidFill>
          <a:ln w="12700" cmpd="sng" cap="flat">
            <a:noFill/>
            <a:prstDash val="solid"/>
            <a:round/>
          </a:ln>
        </p:spPr>
      </p:sp>
      <p:pic>
        <p:nvPicPr>
          <p:cNvPr id="9" name="图片" descr="Logo&#10;&#10;Description automatically generated"/>
          <p:cNvPicPr>
            <a:picLocks noChangeAspect="1"/>
          </p:cNvPicPr>
          <p:nvPr/>
        </p:nvPicPr>
        <p:blipFill>
          <a:blip r:embed="rId1" cstate="print"/>
          <a:stretch>
            <a:fillRect/>
          </a:stretch>
        </p:blipFill>
        <p:spPr>
          <a:xfrm rot="0">
            <a:off x="10485002" y="6437910"/>
            <a:ext cx="1125802" cy="365126"/>
          </a:xfrm>
          <a:prstGeom prst="rect"/>
          <a:noFill/>
          <a:ln w="12700" cmpd="sng" cap="flat">
            <a:noFill/>
            <a:prstDash val="solid"/>
            <a:miter/>
          </a:ln>
        </p:spPr>
      </p:pic>
    </p:spTree>
    <p:extLst>
      <p:ext uri="{BB962C8B-B14F-4D97-AF65-F5344CB8AC3E}">
        <p14:creationId xmlns:p14="http://schemas.microsoft.com/office/powerpoint/2010/main" val="694742900"/>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pitchFamily="0" charset="0"/>
          <a:ea typeface="华文中宋" pitchFamily="0" charset="0"/>
          <a:cs typeface="Franklin Gothic Demi" pitchFamily="0"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pitchFamily="0" charset="0"/>
          <a:ea typeface="华文中宋" pitchFamily="0" charset="0"/>
          <a:cs typeface="Franklin Gothic Book" pitchFamily="0" charset="0"/>
        </a:defRPr>
      </a:lvl1pPr>
      <a:lvl2pPr marL="629793"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pitchFamily="0" charset="0"/>
          <a:ea typeface="华文中宋" pitchFamily="0" charset="0"/>
          <a:cs typeface="Franklin Gothic Book" pitchFamily="0"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pitchFamily="0" charset="0"/>
          <a:ea typeface="华文中宋" pitchFamily="0" charset="0"/>
          <a:cs typeface="Franklin Gothic Book" pitchFamily="0"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pitchFamily="0" charset="0"/>
          <a:ea typeface="华文中宋" pitchFamily="0" charset="0"/>
          <a:cs typeface="Franklin Gothic Book" pitchFamily="0"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pitchFamily="0" charset="0"/>
          <a:ea typeface="华文中宋" pitchFamily="0" charset="0"/>
          <a:cs typeface="Franklin Gothic 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59107" y="1821635"/>
            <a:ext cx="9144000" cy="977778"/>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3600" b="1" i="0" u="none" strike="noStrike" kern="1200" cap="all" spc="0" baseline="0">
                <a:solidFill>
                  <a:schemeClr val="accent1"/>
                </a:solidFill>
                <a:latin typeface="Arial" pitchFamily="34" charset="0"/>
                <a:ea typeface="华文中宋" pitchFamily="0" charset="0"/>
                <a:cs typeface="Arial" pitchFamily="34" charset="0"/>
              </a:rPr>
              <a:t>PROJECT TITLE</a:t>
            </a:r>
            <a:endParaRPr lang="zh-CN" altLang="en-US" sz="3600" b="1" i="0" u="none" strike="noStrike" kern="1200" cap="all" spc="0" baseline="0">
              <a:solidFill>
                <a:schemeClr val="accent1"/>
              </a:solidFill>
              <a:latin typeface="Arial" pitchFamily="34" charset="0"/>
              <a:ea typeface="华文中宋" pitchFamily="0" charset="0"/>
              <a:cs typeface="Arial" pitchFamily="34" charset="0"/>
            </a:endParaRPr>
          </a:p>
        </p:txBody>
      </p:sp>
      <p:sp>
        <p:nvSpPr>
          <p:cNvPr id="27" name="矩形"/>
          <p:cNvSpPr>
            <a:spLocks/>
          </p:cNvSpPr>
          <p:nvPr/>
        </p:nvSpPr>
        <p:spPr>
          <a:xfrm rot="0">
            <a:off x="-329782" y="1034320"/>
            <a:ext cx="1272664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pitchFamily="0"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pitchFamily="0" charset="0"/>
              <a:cs typeface="Arial" pitchFamily="34" charset="0"/>
            </a:endParaRPr>
          </a:p>
        </p:txBody>
      </p:sp>
      <p:sp>
        <p:nvSpPr>
          <p:cNvPr id="28" name="矩形"/>
          <p:cNvSpPr>
            <a:spLocks/>
          </p:cNvSpPr>
          <p:nvPr/>
        </p:nvSpPr>
        <p:spPr>
          <a:xfrm rot="0">
            <a:off x="2584136" y="4091071"/>
            <a:ext cx="7980183"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Presented By:</a:t>
            </a:r>
            <a:endParaRPr lang="en-US" altLang="zh-CN" sz="2000" b="1" i="0" u="none" strike="noStrike" kern="1200" cap="none" spc="0" baseline="0">
              <a:solidFill>
                <a:srgbClr val="1481AC"/>
              </a:solidFill>
              <a:latin typeface="Arial" pitchFamily="34" charset="0"/>
              <a:ea typeface="华文中宋" pitchFamily="0" charset="0"/>
              <a:cs typeface="Arial" pitchFamily="34" charset="0"/>
            </a:endParaRPr>
          </a:p>
          <a:p>
            <a:pPr marL="0" indent="0" algn="l">
              <a:lnSpc>
                <a:spcPct val="100000"/>
              </a:lnSpc>
              <a:spcBef>
                <a:spcPts val="0"/>
              </a:spcBef>
              <a:spcAft>
                <a:spcPts val="0"/>
              </a:spcAft>
              <a:buNone/>
            </a:pPr>
            <a:r>
              <a:rPr lang="en-US" altLang="zh-CN" sz="2000" b="1" i="0" u="none" strike="noStrike" kern="1200" cap="none" spc="0" baseline="0">
                <a:solidFill>
                  <a:srgbClr val="1481AC"/>
                </a:solidFill>
                <a:latin typeface="Arial" pitchFamily="34" charset="0"/>
                <a:ea typeface="华文中宋" pitchFamily="0" charset="0"/>
                <a:cs typeface="Arial" pitchFamily="34" charset="0"/>
              </a:rPr>
              <a:t>1. Student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GOMATHI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College Name</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 St Joseph engineering College </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Department</a:t>
            </a:r>
            <a:r>
              <a:rPr lang="en-US" altLang="zh-CN" sz="2000" b="1" i="0" u="none" strike="noStrike" kern="1200" cap="none" spc="0" baseline="0">
                <a:solidFill>
                  <a:srgbClr val="1481AC"/>
                </a:solidFill>
                <a:latin typeface="Arial" pitchFamily="34" charset="0"/>
                <a:ea typeface="华文中宋" pitchFamily="0" charset="0"/>
                <a:cs typeface="Arial" pitchFamily="34" charset="0"/>
              </a:rPr>
              <a:t>-computer science and engineering</a:t>
            </a:r>
            <a:endParaRPr lang="zh-CN" altLang="en-US" sz="2000" b="1" i="0" u="none" strike="noStrike" kern="1200" cap="none" spc="0" baseline="0">
              <a:solidFill>
                <a:srgbClr val="1481AC"/>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2655458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References</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7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357357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pitchFamily="0" charset="0"/>
                <a:cs typeface="Arial" pitchFamily="34" charset="0"/>
              </a:rPr>
              <a:t>OUTLINE</a:t>
            </a:r>
            <a:endParaRPr lang="zh-CN" altLang="en-US" sz="2800" b="1" i="0" u="none" strike="noStrike" kern="1200" cap="all" spc="0" baseline="0">
              <a:solidFill>
                <a:srgbClr val="002060"/>
              </a:solidFill>
              <a:latin typeface="Arial" pitchFamily="34" charset="0"/>
              <a:ea typeface="华文中宋" pitchFamily="0" charset="0"/>
              <a:cs typeface="Arial" pitchFamily="34" charset="0"/>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10000"/>
              </a:lnSpc>
              <a:spcBef>
                <a:spcPct val="20000"/>
              </a:spcBef>
              <a:spcAft>
                <a:spcPts val="600"/>
              </a:spcAft>
              <a:buNone/>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  </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Problem Statement </a:t>
            </a:r>
            <a:r>
              <a:rPr lang="en-US" altLang="zh-CN" sz="2000" b="0" i="0" u="none" strike="noStrike" kern="1200" cap="none" spc="0" baseline="0">
                <a:solidFill>
                  <a:srgbClr val="404040"/>
                </a:solidFill>
                <a:latin typeface="Arial" pitchFamily="34" charset="0"/>
                <a:ea typeface="Franklin Gothic Book" pitchFamily="0" charset="0"/>
                <a:cs typeface="Arial" pitchFamily="34" charset="0"/>
              </a:rPr>
              <a:t>(Should not include 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Proposed System/Solution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Calibri" pitchFamily="0" charset="0"/>
              </a:rPr>
              <a:t>System </a:t>
            </a: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Development Approach </a:t>
            </a:r>
            <a:r>
              <a:rPr lang="en-US" altLang="zh-CN" sz="2000" b="0" i="0" u="none" strike="noStrike" kern="1200" cap="none" spc="0" baseline="0">
                <a:solidFill>
                  <a:srgbClr val="404040"/>
                </a:solidFill>
                <a:latin typeface="Arial" pitchFamily="34" charset="0"/>
                <a:ea typeface="Franklin Gothic Book" pitchFamily="0" charset="0"/>
                <a:cs typeface="Franklin Gothic Book" pitchFamily="0" charset="0"/>
              </a:rPr>
              <a:t>(Technology Used) </a:t>
            </a:r>
            <a:endParaRPr lang="en-US" altLang="zh-CN" sz="1700" b="0" i="0" u="none" strike="noStrike" kern="1200" cap="none" spc="0" baseline="0">
              <a:solidFill>
                <a:srgbClr val="404040"/>
              </a:solidFill>
              <a:latin typeface="Arial" pitchFamily="34" charset="0"/>
              <a:ea typeface="Franklin Gothic Book" pitchFamily="0" charset="0"/>
              <a:cs typeface="Franklin Gothic Book"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Franklin Gothic Book" pitchFamily="0" charset="0"/>
              </a:rPr>
              <a:t>Algorithm &amp; Deployment  </a:t>
            </a:r>
            <a:endParaRPr lang="en-US" altLang="zh-CN" sz="1700" b="0" i="0" u="none" strike="noStrike" kern="1200" cap="none" spc="0" baseline="0">
              <a:solidFill>
                <a:srgbClr val="404040"/>
              </a:solidFill>
              <a:latin typeface="Arial" pitchFamily="34"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Result (Output Image)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Conclusion</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Future Scope</a:t>
            </a:r>
            <a:endParaRPr lang="en-US" altLang="zh-CN" sz="2000" b="1" i="0" u="none" strike="noStrike" kern="1200" cap="none" spc="0" baseline="0">
              <a:solidFill>
                <a:srgbClr val="404040"/>
              </a:solidFill>
              <a:latin typeface="Arial" pitchFamily="34" charset="0"/>
              <a:ea typeface="Franklin Gothic Book"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a:solidFill>
                  <a:srgbClr val="404040"/>
                </a:solidFill>
                <a:latin typeface="Arial" pitchFamily="34" charset="0"/>
                <a:ea typeface="Franklin Gothic Book" pitchFamily="0" charset="0"/>
                <a:cs typeface="Arial" pitchFamily="34" charset="0"/>
              </a:rPr>
              <a:t>References</a:t>
            </a:r>
            <a:endParaRPr lang="en-US" altLang="zh-CN" sz="1700" b="0" i="0" u="none" strike="noStrike" kern="1200" cap="none" spc="0" baseline="0">
              <a:solidFill>
                <a:srgbClr val="404040"/>
              </a:solidFill>
              <a:latin typeface="Arial" pitchFamily="34" charset="0"/>
              <a:ea typeface="华文中宋" pitchFamily="0"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209121698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Problem Statement</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3200" b="0" i="0" u="none" strike="noStrike" kern="1200" cap="none" spc="0" baseline="0">
                <a:solidFill>
                  <a:srgbClr val="0F0F0F"/>
                </a:solidFill>
                <a:latin typeface="Franklin Gothic Book" pitchFamily="0" charset="0"/>
                <a:ea typeface="Franklin Gothic Book" pitchFamily="0" charset="0"/>
                <a:cs typeface="Franklin Gothic Book" pitchFamily="0" charset="0"/>
              </a:rPr>
              <a:t>Example:</a:t>
            </a:r>
            <a:r>
              <a:rPr lang="en-US" altLang="zh-CN" sz="2800" b="0" i="0" u="none" strike="noStrike" kern="1200" cap="none" spc="0" baseline="0">
                <a:solidFill>
                  <a:srgbClr val="0F0F0F"/>
                </a:solidFill>
                <a:latin typeface="Franklin Gothic Book" pitchFamily="0" charset="0"/>
                <a:ea typeface="Franklin Gothic Book" pitchFamily="0" charset="0"/>
                <a:cs typeface="Franklin Gothic Book" pitchFamily="0" charset="0"/>
              </a:rPr>
              <a:t> </a:t>
            </a: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altLang="zh-CN" sz="2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384939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pitchFamily="0" charset="0"/>
                <a:cs typeface="Arial" pitchFamily="34" charset="0"/>
              </a:rPr>
              <a:t>Proposed Solution</a:t>
            </a:r>
            <a:endParaRPr lang="zh-CN" altLang="en-US" sz="40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Collection: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Gather historical data on bike rentals, including time, date, location, and other relevant factors.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Utilize real-time data sources, such as weather conditions, events, and holidays, to enhance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Data Preprocessing:</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Clean and preprocess the collected data to handle missing values, outliers, and inconsistencies.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Feature engineering to extract relevant features from the data that might impact bike demand.</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Machine Learning Algorithm:</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Implement a machine learning algorithm, such as a time-series forecasting model (e.g., ARIMA, SARIMA, or LSTM), to predict bike counts based on historical patterns.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Consider incorporating other factors like weather conditions, day of the week, and special events to improve prediction accuracy.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Deployment:</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Develop a user-friendly interface or application that provides real-time predictions for bike counts at different hours.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Deploy the solution on a scalable and reliable platform, considering factors like server infrastructure, response time, and user accessibility.</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Evaluation:</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Assess the model's performance using appropriate metrics such as Mean Absolute Error (MAE), Root Mean Squared Error (RMSE), or other relevant metrics.</a:t>
            </a:r>
            <a:endParaRPr lang="en-US" altLang="zh-CN" sz="1200" b="1" i="0" u="none" strike="noStrike" kern="1200" cap="none" spc="0" baseline="0">
              <a:solidFill>
                <a:srgbClr val="404040"/>
              </a:solidFill>
              <a:latin typeface="Calibri" pitchFamily="0" charset="0"/>
              <a:ea typeface="华文中宋" pitchFamily="0" charset="0"/>
              <a:cs typeface="Calibri"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1" i="0" u="none" strike="noStrike" kern="1200" cap="none" spc="0" baseline="0">
                <a:solidFill>
                  <a:srgbClr val="404040"/>
                </a:solidFill>
                <a:latin typeface="Calibri" pitchFamily="0" charset="0"/>
                <a:ea typeface="Franklin Gothic Book" pitchFamily="0" charset="0"/>
                <a:cs typeface="Franklin Gothic Book" pitchFamily="0" charset="0"/>
              </a:rPr>
              <a:t>Fine-tune the model based on feedback and continuous monitoring of prediction accuracy.</a:t>
            </a:r>
            <a:endParaRPr lang="en-US" altLang="zh-CN" sz="1200" b="1" i="0" u="none" strike="noStrike" kern="1200" cap="none" spc="0" baseline="0">
              <a:solidFill>
                <a:srgbClr val="404040"/>
              </a:solidFill>
              <a:latin typeface="Calibri"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200" b="0" i="0" u="none" strike="noStrike" kern="1200" cap="none" spc="0" baseline="0">
                <a:solidFill>
                  <a:srgbClr val="404040"/>
                </a:solidFill>
                <a:latin typeface="Franklin Gothic Book" pitchFamily="0" charset="0"/>
                <a:ea typeface="Franklin Gothic Book" pitchFamily="0" charset="0"/>
                <a:cs typeface="Franklin Gothic Book" pitchFamily="0" charset="0"/>
              </a:rPr>
              <a:t>Result:</a:t>
            </a:r>
            <a:endParaRPr lang="en-US" altLang="zh-CN" sz="12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0" indent="0" algn="l">
              <a:lnSpc>
                <a:spcPct val="110000"/>
              </a:lnSpc>
              <a:spcBef>
                <a:spcPct val="20000"/>
              </a:spcBef>
              <a:spcAft>
                <a:spcPts val="600"/>
              </a:spcAft>
              <a:buNone/>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23265002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System  Approach</a:t>
            </a:r>
            <a:endParaRPr lang="zh-CN" altLang="en-US" sz="4000" b="0" i="0" u="none" strike="noStrike" kern="1200" cap="all" spc="0" baseline="0">
              <a:solidFill>
                <a:schemeClr val="accent1"/>
              </a:solidFill>
              <a:latin typeface="Calibri Light" pitchFamily="0" charset="0"/>
              <a:ea typeface="华文中宋" pitchFamily="0" charset="0"/>
              <a:cs typeface="Calibri Light"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1800" b="1" i="0" u="none" strike="noStrike" kern="1200" cap="none" spc="0" baseline="0">
                <a:solidFill>
                  <a:srgbClr val="0F0F0F"/>
                </a:solidFill>
                <a:latin typeface="Franklin Gothic Book" pitchFamily="0" charset="0"/>
                <a:ea typeface="Franklin Gothic Book" pitchFamily="0" charset="0"/>
                <a:cs typeface="Franklin Gothic Book" pitchFamily="0" charset="0"/>
              </a:rPr>
              <a:t>The "System Approach" section outlines the overall strategy and methodology for developing and implementing the rental bike prediction system. Here's a suggested structure for this section:</a:t>
            </a:r>
            <a:endParaRPr lang="en-US" altLang="zh-CN" sz="17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System requirements</a:t>
            </a:r>
            <a:endPar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800" b="1" i="0" u="none" strike="noStrike" kern="1200" cap="none" spc="0" baseline="0">
                <a:solidFill>
                  <a:srgbClr val="0F0F0F"/>
                </a:solidFill>
                <a:latin typeface="Franklin Gothic Book" pitchFamily="0" charset="0"/>
                <a:ea typeface="华文中宋" pitchFamily="0" charset="0"/>
                <a:cs typeface="Lucida Sans" pitchFamily="0" charset="0"/>
              </a:rPr>
              <a:t>Library required to build the model</a:t>
            </a:r>
            <a:endParaRPr lang="zh-CN" altLang="en-US" sz="1800" b="1" i="0" u="none" strike="noStrike" kern="1200" cap="none" spc="0" baseline="0">
              <a:solidFill>
                <a:srgbClr val="0F0F0F"/>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50774033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Algorithm &amp; Deployment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5"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In the Algorithm section, describe the machine learning algorithm chosen for predicting bike counts. Here's an example structure for this section: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Algorithm Selection:</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Provide a brief overview of the chosen algorithm (e.g., time-series forecasting model, like ARIMA or LSTM) and justify its selection based on the problem statement and data characteristics.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Data Input:</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Specify the input features used by the algorithm, such as historical bike rental data, weather conditions, day of the week, and any other relevant factors.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Training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Explain how the algorithm is trained using historical data. Highlight any specific considerations or techniques employed, such as cross-validation or hyperparameter tuning.</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400" b="1" i="0" u="none" strike="noStrike" kern="1200" cap="none" spc="0" baseline="0">
                <a:solidFill>
                  <a:srgbClr val="404040"/>
                </a:solidFill>
                <a:latin typeface="Franklin Gothic Book" pitchFamily="0" charset="0"/>
                <a:ea typeface="Franklin Gothic Book" pitchFamily="0" charset="0"/>
                <a:cs typeface="Franklin Gothic Book" pitchFamily="0" charset="0"/>
              </a:rPr>
              <a:t>Prediction Process:</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lvl="1" marL="629920" indent="-305435" algn="l">
              <a:lnSpc>
                <a:spcPct val="100000"/>
              </a:lnSpc>
              <a:spcBef>
                <a:spcPct val="20000"/>
              </a:spcBef>
              <a:spcAft>
                <a:spcPts val="600"/>
              </a:spcAft>
              <a:buClr>
                <a:schemeClr val="accent1"/>
              </a:buClr>
              <a:buSzPct val="92000"/>
              <a:buFont typeface="Wingdings 2" pitchFamily="18" charset="2"/>
              <a:buChar char=""/>
            </a:pPr>
            <a:r>
              <a:rPr lang="en-US" altLang="zh-CN" sz="1400" b="0" i="0" u="none" strike="noStrike" kern="1200" cap="none" spc="0" baseline="0">
                <a:solidFill>
                  <a:srgbClr val="404040"/>
                </a:solidFill>
                <a:latin typeface="Franklin Gothic Book" pitchFamily="0" charset="0"/>
                <a:ea typeface="Franklin Gothic Book" pitchFamily="0" charset="0"/>
                <a:cs typeface="Franklin Gothic Book" pitchFamily="0" charset="0"/>
              </a:rPr>
              <a:t>Detail how the trained algorithm makes predictions for future bike counts. Discuss any real-time data inputs considered during the prediction phase.</a:t>
            </a:r>
            <a:endParaRPr lang="en-US" altLang="zh-CN" sz="14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80720092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Result</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59"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r>
              <a:rPr lang="en-US" altLang="zh-CN" sz="2400" b="0" i="0" u="none" strike="noStrike" kern="1200" cap="none" spc="0" baseline="0">
                <a:solidFill>
                  <a:srgbClr val="0F0F0F"/>
                </a:solidFill>
                <a:latin typeface="Franklin Gothic Book" pitchFamily="0" charset="0"/>
                <a:ea typeface="Franklin Gothic Book" pitchFamily="0" charset="0"/>
                <a:cs typeface="Franklin Gothic Book" pitchFamily="0" charset="0"/>
              </a:rPr>
              <a:t>Present the results of the machine learning model in terms of its accuracy and effectiveness in predicting bike counts. Include visualizations and comparisons between predicted and actual counts to highlight the model's performance.</a:t>
            </a:r>
            <a:endParaRPr lang="zh-CN" altLang="en-US" sz="24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68829972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pitchFamily="0" charset="0"/>
                <a:cs typeface="Arial" pitchFamily="34" charset="0"/>
              </a:rPr>
              <a:t>Conclusion</a:t>
            </a:r>
            <a:endParaRPr lang="zh-CN" altLang="en-US" sz="2500" b="0" i="0" u="none" strike="noStrike" kern="1200" cap="all" spc="0" baseline="0">
              <a:solidFill>
                <a:srgbClr val="404040"/>
              </a:solidFill>
              <a:latin typeface="Franklin Gothic Demi" pitchFamily="0" charset="0"/>
              <a:ea typeface="华文中宋" pitchFamily="0" charset="0"/>
              <a:cs typeface="Lucida Sans" pitchFamily="0" charset="0"/>
            </a:endParaRPr>
          </a:p>
        </p:txBody>
      </p:sp>
      <p:sp>
        <p:nvSpPr>
          <p:cNvPr id="63"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0F0F0F"/>
                </a:solidFill>
                <a:latin typeface="Franklin Gothic Book" pitchFamily="0" charset="0"/>
                <a:ea typeface="Franklin Gothic Book" pitchFamily="0" charset="0"/>
                <a:cs typeface="Franklin Gothic Book" pitchFamily="0"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zh-CN" altLang="en-US" sz="20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Tree>
    <p:extLst>
      <p:ext uri="{BB962C8B-B14F-4D97-AF65-F5344CB8AC3E}">
        <p14:creationId xmlns:p14="http://schemas.microsoft.com/office/powerpoint/2010/main" val="115691199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文本框"/>
          <p:cNvSpPr>
            <a:spLocks noGrp="1"/>
          </p:cNvSpPr>
          <p:nvPr>
            <p:ph type="body" idx="1"/>
          </p:nvPr>
        </p:nvSpPr>
        <p:spPr>
          <a:xfrm rot="0">
            <a:off x="581192" y="1302026"/>
            <a:ext cx="11029615" cy="4673324"/>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0" i="0" u="none" strike="noStrike" kern="1200" cap="none" spc="0" baseline="0">
                <a:solidFill>
                  <a:srgbClr val="404040"/>
                </a:solidFill>
                <a:latin typeface="Franklin Gothic Book" pitchFamily="0" charset="0"/>
                <a:ea typeface="Franklin Gothic Book" pitchFamily="0" charset="0"/>
                <a:cs typeface="Franklin Gothic Book" pitchFamily="0"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altLang="zh-CN" sz="2000" b="0" i="0" u="none" strike="noStrike" kern="1200" cap="none" spc="0" baseline="0">
              <a:solidFill>
                <a:srgbClr val="404040"/>
              </a:solidFill>
              <a:latin typeface="Franklin Gothic Book" pitchFamily="0" charset="0"/>
              <a:ea typeface="华文中宋" pitchFamily="0" charset="0"/>
              <a:cs typeface="Lucida Sans" pitchFamily="0"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pitchFamily="0" charset="0"/>
              <a:ea typeface="华文中宋" pitchFamily="0" charset="0"/>
              <a:cs typeface="Lucida Sans" pitchFamily="0" charset="0"/>
            </a:endParaRPr>
          </a:p>
        </p:txBody>
      </p:sp>
      <p:sp>
        <p:nvSpPr>
          <p:cNvPr id="67" name="矩形"/>
          <p:cNvSpPr>
            <a:spLocks/>
          </p:cNvSpPr>
          <p:nvPr/>
        </p:nvSpPr>
        <p:spPr>
          <a:xfrm rot="0">
            <a:off x="535670" y="844659"/>
            <a:ext cx="11029616" cy="530296"/>
          </a:xfrm>
          <a:prstGeom prst="rect"/>
          <a:noFill/>
          <a:ln w="12700" cmpd="sng" cap="flat">
            <a:noFill/>
            <a:prstDash val="solid"/>
            <a:miter/>
          </a:ln>
        </p:spPr>
        <p:txBody>
          <a:bodyPr vert="horz" wrap="square" lIns="91440" tIns="45720" rIns="91440" bIns="45720" anchor="b" anchorCtr="0">
            <a:prstTxWarp prst="textNoShape"/>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pitchFamily="0"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pitchFamily="0" charset="0"/>
              <a:cs typeface="Arial" pitchFamily="34" charset="0"/>
            </a:endParaRPr>
          </a:p>
        </p:txBody>
      </p:sp>
    </p:spTree>
    <p:extLst>
      <p:ext uri="{BB962C8B-B14F-4D97-AF65-F5344CB8AC3E}">
        <p14:creationId xmlns:p14="http://schemas.microsoft.com/office/powerpoint/2010/main" val="720180623"/>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root</cp:lastModifiedBy>
  <cp:revision>22</cp:revision>
  <dcterms:created xsi:type="dcterms:W3CDTF">2021-05-26T16:50:10Z</dcterms:created>
  <dcterms:modified xsi:type="dcterms:W3CDTF">2024-04-06T04:52:33Z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