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y="9144000" cx="12192000"/>
  <p:notesSz cx="12192000" cy="9144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000" i="0" u="sng">
                <a:solidFill>
                  <a:srgbClr val="6D7D7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700" i="0">
                <a:solidFill>
                  <a:srgbClr val="2E2A20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65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5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000" i="0" u="sng">
                <a:solidFill>
                  <a:srgbClr val="6D7D7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62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1" sz="2700" i="0">
                <a:solidFill>
                  <a:srgbClr val="2E2A20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62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000" i="0" u="sng">
                <a:solidFill>
                  <a:srgbClr val="6D7D7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659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0" name="Holder 4"/>
          <p:cNvSpPr>
            <a:spLocks noGrp="1"/>
          </p:cNvSpPr>
          <p:nvPr>
            <p:ph sz="half" idx="3"/>
          </p:nvPr>
        </p:nvSpPr>
        <p:spPr>
          <a:xfrm>
            <a:off x="6278880" y="2103120"/>
            <a:ext cx="5303520" cy="603504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000" i="0" u="sng">
                <a:solidFill>
                  <a:srgbClr val="6D7D7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66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6870700"/>
            <a:ext cx="12192000" cy="2273300"/>
          </a:xfrm>
          <a:prstGeom prst="rect"/>
        </p:spPr>
      </p:pic>
      <p:sp>
        <p:nvSpPr>
          <p:cNvPr id="1048576" name="bg object 17"/>
          <p:cNvSpPr/>
          <p:nvPr/>
        </p:nvSpPr>
        <p:spPr>
          <a:xfrm>
            <a:off x="11277765" y="0"/>
            <a:ext cx="914400" cy="9144635"/>
          </a:xfrm>
          <a:custGeom>
            <a:avLst/>
            <a:ahLst/>
            <a:rect l="l" t="t" r="r" b="b"/>
            <a:pathLst>
              <a:path w="914400" h="9144635">
                <a:moveTo>
                  <a:pt x="914400" y="8229714"/>
                </a:moveTo>
                <a:lnTo>
                  <a:pt x="0" y="8229714"/>
                </a:lnTo>
                <a:lnTo>
                  <a:pt x="0" y="9144127"/>
                </a:lnTo>
                <a:lnTo>
                  <a:pt x="914400" y="9144127"/>
                </a:lnTo>
                <a:lnTo>
                  <a:pt x="914400" y="8229714"/>
                </a:lnTo>
                <a:close/>
              </a:path>
              <a:path w="914400" h="9144635">
                <a:moveTo>
                  <a:pt x="914400" y="0"/>
                </a:moveTo>
                <a:lnTo>
                  <a:pt x="0" y="0"/>
                </a:lnTo>
                <a:lnTo>
                  <a:pt x="0" y="7315314"/>
                </a:lnTo>
                <a:lnTo>
                  <a:pt x="914400" y="7315314"/>
                </a:lnTo>
                <a:lnTo>
                  <a:pt x="914400" y="0"/>
                </a:lnTo>
                <a:close/>
              </a:path>
            </a:pathLst>
          </a:custGeom>
          <a:solidFill>
            <a:srgbClr val="665D46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8"/>
          <p:cNvSpPr/>
          <p:nvPr/>
        </p:nvSpPr>
        <p:spPr>
          <a:xfrm>
            <a:off x="11277772" y="7315311"/>
            <a:ext cx="914400" cy="914400"/>
          </a:xfrm>
          <a:custGeom>
            <a:avLst/>
            <a:ahLst/>
            <a:rect l="l" t="t" r="r" b="b"/>
            <a:pathLst>
              <a:path w="914400" h="914400">
                <a:moveTo>
                  <a:pt x="9144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914400" y="0"/>
                </a:lnTo>
                <a:lnTo>
                  <a:pt x="914400" y="914400"/>
                </a:lnTo>
                <a:close/>
              </a:path>
            </a:pathLst>
          </a:custGeom>
          <a:solidFill>
            <a:srgbClr val="A8A57C"/>
          </a:solidFill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723900" y="1215866"/>
            <a:ext cx="3533140" cy="5175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000" i="0" u="sng">
                <a:solidFill>
                  <a:srgbClr val="6D7D7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723900" y="1752600"/>
            <a:ext cx="10730865" cy="55549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700" i="0">
                <a:solidFill>
                  <a:srgbClr val="2E2A20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 descr=""/>
          <p:cNvSpPr/>
          <p:nvPr/>
        </p:nvSpPr>
        <p:spPr>
          <a:xfrm>
            <a:off x="746887" y="292925"/>
            <a:ext cx="4332605" cy="733425"/>
          </a:xfrm>
          <a:custGeom>
            <a:avLst/>
            <a:ahLst/>
            <a:rect l="l" t="t" r="r" b="b"/>
            <a:pathLst>
              <a:path w="4332605" h="733425">
                <a:moveTo>
                  <a:pt x="613600" y="205587"/>
                </a:moveTo>
                <a:lnTo>
                  <a:pt x="601967" y="144475"/>
                </a:lnTo>
                <a:lnTo>
                  <a:pt x="573481" y="93903"/>
                </a:lnTo>
                <a:lnTo>
                  <a:pt x="532079" y="54711"/>
                </a:lnTo>
                <a:lnTo>
                  <a:pt x="479183" y="27228"/>
                </a:lnTo>
                <a:lnTo>
                  <a:pt x="469849" y="24409"/>
                </a:lnTo>
                <a:lnTo>
                  <a:pt x="469849" y="225501"/>
                </a:lnTo>
                <a:lnTo>
                  <a:pt x="468337" y="241020"/>
                </a:lnTo>
                <a:lnTo>
                  <a:pt x="452348" y="290576"/>
                </a:lnTo>
                <a:lnTo>
                  <a:pt x="420878" y="325958"/>
                </a:lnTo>
                <a:lnTo>
                  <a:pt x="377672" y="347522"/>
                </a:lnTo>
                <a:lnTo>
                  <a:pt x="331558" y="354469"/>
                </a:lnTo>
                <a:lnTo>
                  <a:pt x="207441" y="354342"/>
                </a:lnTo>
                <a:lnTo>
                  <a:pt x="207467" y="354190"/>
                </a:lnTo>
                <a:lnTo>
                  <a:pt x="247396" y="124675"/>
                </a:lnTo>
                <a:lnTo>
                  <a:pt x="380885" y="125171"/>
                </a:lnTo>
                <a:lnTo>
                  <a:pt x="424053" y="135356"/>
                </a:lnTo>
                <a:lnTo>
                  <a:pt x="453148" y="160502"/>
                </a:lnTo>
                <a:lnTo>
                  <a:pt x="468007" y="196850"/>
                </a:lnTo>
                <a:lnTo>
                  <a:pt x="469849" y="225501"/>
                </a:lnTo>
                <a:lnTo>
                  <a:pt x="469849" y="24409"/>
                </a:lnTo>
                <a:lnTo>
                  <a:pt x="449783" y="18313"/>
                </a:lnTo>
                <a:lnTo>
                  <a:pt x="418566" y="12661"/>
                </a:lnTo>
                <a:lnTo>
                  <a:pt x="385533" y="10287"/>
                </a:lnTo>
                <a:lnTo>
                  <a:pt x="123698" y="9791"/>
                </a:lnTo>
                <a:lnTo>
                  <a:pt x="0" y="723074"/>
                </a:lnTo>
                <a:lnTo>
                  <a:pt x="143294" y="723074"/>
                </a:lnTo>
                <a:lnTo>
                  <a:pt x="187502" y="468960"/>
                </a:lnTo>
                <a:lnTo>
                  <a:pt x="321856" y="469315"/>
                </a:lnTo>
                <a:lnTo>
                  <a:pt x="392214" y="463194"/>
                </a:lnTo>
                <a:lnTo>
                  <a:pt x="458292" y="444817"/>
                </a:lnTo>
                <a:lnTo>
                  <a:pt x="516775" y="413524"/>
                </a:lnTo>
                <a:lnTo>
                  <a:pt x="564349" y="369138"/>
                </a:lnTo>
                <a:lnTo>
                  <a:pt x="597535" y="311391"/>
                </a:lnTo>
                <a:lnTo>
                  <a:pt x="612851" y="240042"/>
                </a:lnTo>
                <a:lnTo>
                  <a:pt x="613600" y="205587"/>
                </a:lnTo>
                <a:close/>
              </a:path>
              <a:path w="4332605" h="733425">
                <a:moveTo>
                  <a:pt x="1185252" y="9791"/>
                </a:moveTo>
                <a:lnTo>
                  <a:pt x="864133" y="9791"/>
                </a:lnTo>
                <a:lnTo>
                  <a:pt x="817346" y="9791"/>
                </a:lnTo>
                <a:lnTo>
                  <a:pt x="720598" y="9791"/>
                </a:lnTo>
                <a:lnTo>
                  <a:pt x="596900" y="723074"/>
                </a:lnTo>
                <a:lnTo>
                  <a:pt x="693407" y="723074"/>
                </a:lnTo>
                <a:lnTo>
                  <a:pt x="740194" y="723074"/>
                </a:lnTo>
                <a:lnTo>
                  <a:pt x="1062291" y="723074"/>
                </a:lnTo>
                <a:lnTo>
                  <a:pt x="1082382" y="608685"/>
                </a:lnTo>
                <a:lnTo>
                  <a:pt x="760069" y="608685"/>
                </a:lnTo>
                <a:lnTo>
                  <a:pt x="794245" y="412000"/>
                </a:lnTo>
                <a:lnTo>
                  <a:pt x="1068412" y="412000"/>
                </a:lnTo>
                <a:lnTo>
                  <a:pt x="1087526" y="300545"/>
                </a:lnTo>
                <a:lnTo>
                  <a:pt x="813612" y="300545"/>
                </a:lnTo>
                <a:lnTo>
                  <a:pt x="844169" y="124675"/>
                </a:lnTo>
                <a:lnTo>
                  <a:pt x="1165174" y="124675"/>
                </a:lnTo>
                <a:lnTo>
                  <a:pt x="1185252" y="9791"/>
                </a:lnTo>
                <a:close/>
              </a:path>
              <a:path w="4332605" h="733425">
                <a:moveTo>
                  <a:pt x="1731289" y="186639"/>
                </a:moveTo>
                <a:lnTo>
                  <a:pt x="1727288" y="155727"/>
                </a:lnTo>
                <a:lnTo>
                  <a:pt x="1718919" y="127965"/>
                </a:lnTo>
                <a:lnTo>
                  <a:pt x="1717205" y="124675"/>
                </a:lnTo>
                <a:lnTo>
                  <a:pt x="1706168" y="103365"/>
                </a:lnTo>
                <a:lnTo>
                  <a:pt x="1670583" y="62953"/>
                </a:lnTo>
                <a:lnTo>
                  <a:pt x="1623123" y="34290"/>
                </a:lnTo>
                <a:lnTo>
                  <a:pt x="1587550" y="22148"/>
                </a:lnTo>
                <a:lnTo>
                  <a:pt x="1587550" y="216090"/>
                </a:lnTo>
                <a:lnTo>
                  <a:pt x="1586141" y="231470"/>
                </a:lnTo>
                <a:lnTo>
                  <a:pt x="1570659" y="279882"/>
                </a:lnTo>
                <a:lnTo>
                  <a:pt x="1540217" y="315302"/>
                </a:lnTo>
                <a:lnTo>
                  <a:pt x="1498396" y="337477"/>
                </a:lnTo>
                <a:lnTo>
                  <a:pt x="1455953" y="344932"/>
                </a:lnTo>
                <a:lnTo>
                  <a:pt x="1339418" y="344703"/>
                </a:lnTo>
                <a:lnTo>
                  <a:pt x="1339469" y="344398"/>
                </a:lnTo>
                <a:lnTo>
                  <a:pt x="1377696" y="124675"/>
                </a:lnTo>
                <a:lnTo>
                  <a:pt x="1500657" y="125171"/>
                </a:lnTo>
                <a:lnTo>
                  <a:pt x="1542084" y="133756"/>
                </a:lnTo>
                <a:lnTo>
                  <a:pt x="1577276" y="165252"/>
                </a:lnTo>
                <a:lnTo>
                  <a:pt x="1587550" y="216090"/>
                </a:lnTo>
                <a:lnTo>
                  <a:pt x="1587550" y="22148"/>
                </a:lnTo>
                <a:lnTo>
                  <a:pt x="1566976" y="16903"/>
                </a:lnTo>
                <a:lnTo>
                  <a:pt x="1536649" y="12242"/>
                </a:lnTo>
                <a:lnTo>
                  <a:pt x="1504823" y="10287"/>
                </a:lnTo>
                <a:lnTo>
                  <a:pt x="1253998" y="9791"/>
                </a:lnTo>
                <a:lnTo>
                  <a:pt x="1130300" y="723074"/>
                </a:lnTo>
                <a:lnTo>
                  <a:pt x="1273594" y="723074"/>
                </a:lnTo>
                <a:lnTo>
                  <a:pt x="1319479" y="459270"/>
                </a:lnTo>
                <a:lnTo>
                  <a:pt x="1435379" y="459270"/>
                </a:lnTo>
                <a:lnTo>
                  <a:pt x="1520736" y="723074"/>
                </a:lnTo>
                <a:lnTo>
                  <a:pt x="1673580" y="723074"/>
                </a:lnTo>
                <a:lnTo>
                  <a:pt x="1673834" y="715492"/>
                </a:lnTo>
                <a:lnTo>
                  <a:pt x="1582115" y="459270"/>
                </a:lnTo>
                <a:lnTo>
                  <a:pt x="1570418" y="426605"/>
                </a:lnTo>
                <a:lnTo>
                  <a:pt x="1575714" y="424357"/>
                </a:lnTo>
                <a:lnTo>
                  <a:pt x="1614017" y="404164"/>
                </a:lnTo>
                <a:lnTo>
                  <a:pt x="1659013" y="372287"/>
                </a:lnTo>
                <a:lnTo>
                  <a:pt x="1690116" y="338239"/>
                </a:lnTo>
                <a:lnTo>
                  <a:pt x="1713306" y="297713"/>
                </a:lnTo>
                <a:lnTo>
                  <a:pt x="1727403" y="248602"/>
                </a:lnTo>
                <a:lnTo>
                  <a:pt x="1730908" y="220700"/>
                </a:lnTo>
                <a:lnTo>
                  <a:pt x="1731289" y="186639"/>
                </a:lnTo>
                <a:close/>
              </a:path>
              <a:path w="4332605" h="733425">
                <a:moveTo>
                  <a:pt x="2303551" y="9791"/>
                </a:moveTo>
                <a:lnTo>
                  <a:pt x="1994433" y="9791"/>
                </a:lnTo>
                <a:lnTo>
                  <a:pt x="1954999" y="9791"/>
                </a:lnTo>
                <a:lnTo>
                  <a:pt x="1850898" y="9791"/>
                </a:lnTo>
                <a:lnTo>
                  <a:pt x="1727200" y="723074"/>
                </a:lnTo>
                <a:lnTo>
                  <a:pt x="1870494" y="723074"/>
                </a:lnTo>
                <a:lnTo>
                  <a:pt x="1921611" y="428904"/>
                </a:lnTo>
                <a:lnTo>
                  <a:pt x="2197493" y="428904"/>
                </a:lnTo>
                <a:lnTo>
                  <a:pt x="2217331" y="314515"/>
                </a:lnTo>
                <a:lnTo>
                  <a:pt x="1941487" y="314515"/>
                </a:lnTo>
                <a:lnTo>
                  <a:pt x="1974469" y="124675"/>
                </a:lnTo>
                <a:lnTo>
                  <a:pt x="2283472" y="124675"/>
                </a:lnTo>
                <a:lnTo>
                  <a:pt x="2303551" y="9791"/>
                </a:lnTo>
                <a:close/>
              </a:path>
              <a:path w="4332605" h="733425">
                <a:moveTo>
                  <a:pt x="2871419" y="282727"/>
                </a:moveTo>
                <a:lnTo>
                  <a:pt x="2865932" y="222415"/>
                </a:lnTo>
                <a:lnTo>
                  <a:pt x="2851289" y="163868"/>
                </a:lnTo>
                <a:lnTo>
                  <a:pt x="2829801" y="116598"/>
                </a:lnTo>
                <a:lnTo>
                  <a:pt x="2792755" y="66255"/>
                </a:lnTo>
                <a:lnTo>
                  <a:pt x="2747861" y="31356"/>
                </a:lnTo>
                <a:lnTo>
                  <a:pt x="2727782" y="21272"/>
                </a:lnTo>
                <a:lnTo>
                  <a:pt x="2727782" y="276059"/>
                </a:lnTo>
                <a:lnTo>
                  <a:pt x="2727515" y="295160"/>
                </a:lnTo>
                <a:lnTo>
                  <a:pt x="2723667" y="347573"/>
                </a:lnTo>
                <a:lnTo>
                  <a:pt x="2715882" y="403440"/>
                </a:lnTo>
                <a:lnTo>
                  <a:pt x="2706700" y="443979"/>
                </a:lnTo>
                <a:lnTo>
                  <a:pt x="2693365" y="484962"/>
                </a:lnTo>
                <a:lnTo>
                  <a:pt x="2675242" y="523176"/>
                </a:lnTo>
                <a:lnTo>
                  <a:pt x="2652230" y="557745"/>
                </a:lnTo>
                <a:lnTo>
                  <a:pt x="2623693" y="585914"/>
                </a:lnTo>
                <a:lnTo>
                  <a:pt x="2589403" y="606526"/>
                </a:lnTo>
                <a:lnTo>
                  <a:pt x="2548623" y="616204"/>
                </a:lnTo>
                <a:lnTo>
                  <a:pt x="2525699" y="616775"/>
                </a:lnTo>
                <a:lnTo>
                  <a:pt x="2504694" y="614540"/>
                </a:lnTo>
                <a:lnTo>
                  <a:pt x="2457119" y="591299"/>
                </a:lnTo>
                <a:lnTo>
                  <a:pt x="2429370" y="548767"/>
                </a:lnTo>
                <a:lnTo>
                  <a:pt x="2416886" y="494728"/>
                </a:lnTo>
                <a:lnTo>
                  <a:pt x="2414740" y="456336"/>
                </a:lnTo>
                <a:lnTo>
                  <a:pt x="2415197" y="437032"/>
                </a:lnTo>
                <a:lnTo>
                  <a:pt x="2419146" y="384073"/>
                </a:lnTo>
                <a:lnTo>
                  <a:pt x="2427084" y="328714"/>
                </a:lnTo>
                <a:lnTo>
                  <a:pt x="2436393" y="288302"/>
                </a:lnTo>
                <a:lnTo>
                  <a:pt x="2449626" y="247446"/>
                </a:lnTo>
                <a:lnTo>
                  <a:pt x="2467635" y="209346"/>
                </a:lnTo>
                <a:lnTo>
                  <a:pt x="2490520" y="174917"/>
                </a:lnTo>
                <a:lnTo>
                  <a:pt x="2518930" y="147002"/>
                </a:lnTo>
                <a:lnTo>
                  <a:pt x="2553246" y="126695"/>
                </a:lnTo>
                <a:lnTo>
                  <a:pt x="2594267" y="117144"/>
                </a:lnTo>
                <a:lnTo>
                  <a:pt x="2617305" y="116598"/>
                </a:lnTo>
                <a:lnTo>
                  <a:pt x="2638196" y="118922"/>
                </a:lnTo>
                <a:lnTo>
                  <a:pt x="2685402" y="142062"/>
                </a:lnTo>
                <a:lnTo>
                  <a:pt x="2713151" y="183997"/>
                </a:lnTo>
                <a:lnTo>
                  <a:pt x="2725636" y="237718"/>
                </a:lnTo>
                <a:lnTo>
                  <a:pt x="2727782" y="276059"/>
                </a:lnTo>
                <a:lnTo>
                  <a:pt x="2727782" y="21272"/>
                </a:lnTo>
                <a:lnTo>
                  <a:pt x="2721470" y="18097"/>
                </a:lnTo>
                <a:lnTo>
                  <a:pt x="2692260" y="8445"/>
                </a:lnTo>
                <a:lnTo>
                  <a:pt x="2660243" y="2413"/>
                </a:lnTo>
                <a:lnTo>
                  <a:pt x="2625394" y="0"/>
                </a:lnTo>
                <a:lnTo>
                  <a:pt x="2588742" y="1130"/>
                </a:lnTo>
                <a:lnTo>
                  <a:pt x="2521140" y="14605"/>
                </a:lnTo>
                <a:lnTo>
                  <a:pt x="2461285" y="42392"/>
                </a:lnTo>
                <a:lnTo>
                  <a:pt x="2409355" y="81457"/>
                </a:lnTo>
                <a:lnTo>
                  <a:pt x="2365438" y="130797"/>
                </a:lnTo>
                <a:lnTo>
                  <a:pt x="2329929" y="187388"/>
                </a:lnTo>
                <a:lnTo>
                  <a:pt x="2302802" y="250164"/>
                </a:lnTo>
                <a:lnTo>
                  <a:pt x="2284463" y="315785"/>
                </a:lnTo>
                <a:lnTo>
                  <a:pt x="2274138" y="383590"/>
                </a:lnTo>
                <a:lnTo>
                  <a:pt x="2270772" y="443979"/>
                </a:lnTo>
                <a:lnTo>
                  <a:pt x="2270798" y="448983"/>
                </a:lnTo>
                <a:lnTo>
                  <a:pt x="2276106" y="509727"/>
                </a:lnTo>
                <a:lnTo>
                  <a:pt x="2290915" y="568337"/>
                </a:lnTo>
                <a:lnTo>
                  <a:pt x="2315286" y="621182"/>
                </a:lnTo>
                <a:lnTo>
                  <a:pt x="2349703" y="666191"/>
                </a:lnTo>
                <a:lnTo>
                  <a:pt x="2394648" y="701281"/>
                </a:lnTo>
                <a:lnTo>
                  <a:pt x="2450630" y="724242"/>
                </a:lnTo>
                <a:lnTo>
                  <a:pt x="2517622" y="732878"/>
                </a:lnTo>
                <a:lnTo>
                  <a:pt x="2554465" y="731748"/>
                </a:lnTo>
                <a:lnTo>
                  <a:pt x="2622194" y="718273"/>
                </a:lnTo>
                <a:lnTo>
                  <a:pt x="2682049" y="690283"/>
                </a:lnTo>
                <a:lnTo>
                  <a:pt x="2733852" y="651103"/>
                </a:lnTo>
                <a:lnTo>
                  <a:pt x="2765387" y="616775"/>
                </a:lnTo>
                <a:lnTo>
                  <a:pt x="2796248" y="574154"/>
                </a:lnTo>
                <a:lnTo>
                  <a:pt x="2827236" y="513892"/>
                </a:lnTo>
                <a:lnTo>
                  <a:pt x="2849892" y="448983"/>
                </a:lnTo>
                <a:lnTo>
                  <a:pt x="2863977" y="381622"/>
                </a:lnTo>
                <a:lnTo>
                  <a:pt x="2870924" y="315937"/>
                </a:lnTo>
                <a:lnTo>
                  <a:pt x="2871305" y="295160"/>
                </a:lnTo>
                <a:lnTo>
                  <a:pt x="2871419" y="282727"/>
                </a:lnTo>
                <a:close/>
              </a:path>
              <a:path w="4332605" h="733425">
                <a:moveTo>
                  <a:pt x="3471189" y="186639"/>
                </a:moveTo>
                <a:lnTo>
                  <a:pt x="3467189" y="155727"/>
                </a:lnTo>
                <a:lnTo>
                  <a:pt x="3458819" y="127965"/>
                </a:lnTo>
                <a:lnTo>
                  <a:pt x="3457105" y="124675"/>
                </a:lnTo>
                <a:lnTo>
                  <a:pt x="3446068" y="103365"/>
                </a:lnTo>
                <a:lnTo>
                  <a:pt x="3410483" y="62953"/>
                </a:lnTo>
                <a:lnTo>
                  <a:pt x="3363023" y="34290"/>
                </a:lnTo>
                <a:lnTo>
                  <a:pt x="3327450" y="22148"/>
                </a:lnTo>
                <a:lnTo>
                  <a:pt x="3327450" y="216090"/>
                </a:lnTo>
                <a:lnTo>
                  <a:pt x="3326041" y="231470"/>
                </a:lnTo>
                <a:lnTo>
                  <a:pt x="3310559" y="279882"/>
                </a:lnTo>
                <a:lnTo>
                  <a:pt x="3280118" y="315302"/>
                </a:lnTo>
                <a:lnTo>
                  <a:pt x="3238296" y="337477"/>
                </a:lnTo>
                <a:lnTo>
                  <a:pt x="3195853" y="344932"/>
                </a:lnTo>
                <a:lnTo>
                  <a:pt x="3079318" y="344703"/>
                </a:lnTo>
                <a:lnTo>
                  <a:pt x="3079369" y="344398"/>
                </a:lnTo>
                <a:lnTo>
                  <a:pt x="3117596" y="124675"/>
                </a:lnTo>
                <a:lnTo>
                  <a:pt x="3240557" y="125171"/>
                </a:lnTo>
                <a:lnTo>
                  <a:pt x="3281984" y="133756"/>
                </a:lnTo>
                <a:lnTo>
                  <a:pt x="3317176" y="165252"/>
                </a:lnTo>
                <a:lnTo>
                  <a:pt x="3327450" y="216090"/>
                </a:lnTo>
                <a:lnTo>
                  <a:pt x="3327450" y="22148"/>
                </a:lnTo>
                <a:lnTo>
                  <a:pt x="3306876" y="16903"/>
                </a:lnTo>
                <a:lnTo>
                  <a:pt x="3276549" y="12242"/>
                </a:lnTo>
                <a:lnTo>
                  <a:pt x="3244723" y="10287"/>
                </a:lnTo>
                <a:lnTo>
                  <a:pt x="2993898" y="9791"/>
                </a:lnTo>
                <a:lnTo>
                  <a:pt x="2870200" y="723074"/>
                </a:lnTo>
                <a:lnTo>
                  <a:pt x="3013494" y="723074"/>
                </a:lnTo>
                <a:lnTo>
                  <a:pt x="3059379" y="459270"/>
                </a:lnTo>
                <a:lnTo>
                  <a:pt x="3175279" y="459270"/>
                </a:lnTo>
                <a:lnTo>
                  <a:pt x="3260636" y="723074"/>
                </a:lnTo>
                <a:lnTo>
                  <a:pt x="3413480" y="723074"/>
                </a:lnTo>
                <a:lnTo>
                  <a:pt x="3413734" y="715492"/>
                </a:lnTo>
                <a:lnTo>
                  <a:pt x="3322015" y="459270"/>
                </a:lnTo>
                <a:lnTo>
                  <a:pt x="3310318" y="426605"/>
                </a:lnTo>
                <a:lnTo>
                  <a:pt x="3315614" y="424357"/>
                </a:lnTo>
                <a:lnTo>
                  <a:pt x="3353917" y="404164"/>
                </a:lnTo>
                <a:lnTo>
                  <a:pt x="3398913" y="372287"/>
                </a:lnTo>
                <a:lnTo>
                  <a:pt x="3430016" y="338239"/>
                </a:lnTo>
                <a:lnTo>
                  <a:pt x="3453206" y="297713"/>
                </a:lnTo>
                <a:lnTo>
                  <a:pt x="3467303" y="248602"/>
                </a:lnTo>
                <a:lnTo>
                  <a:pt x="3470808" y="220700"/>
                </a:lnTo>
                <a:lnTo>
                  <a:pt x="3471189" y="186639"/>
                </a:lnTo>
                <a:close/>
              </a:path>
              <a:path w="4332605" h="733425">
                <a:moveTo>
                  <a:pt x="4332211" y="9791"/>
                </a:moveTo>
                <a:lnTo>
                  <a:pt x="4269257" y="9791"/>
                </a:lnTo>
                <a:lnTo>
                  <a:pt x="4209973" y="9791"/>
                </a:lnTo>
                <a:lnTo>
                  <a:pt x="4142613" y="9791"/>
                </a:lnTo>
                <a:lnTo>
                  <a:pt x="3874643" y="532269"/>
                </a:lnTo>
                <a:lnTo>
                  <a:pt x="3787940" y="9791"/>
                </a:lnTo>
                <a:lnTo>
                  <a:pt x="3724745" y="9791"/>
                </a:lnTo>
                <a:lnTo>
                  <a:pt x="3671582" y="9791"/>
                </a:lnTo>
                <a:lnTo>
                  <a:pt x="3603498" y="9791"/>
                </a:lnTo>
                <a:lnTo>
                  <a:pt x="3479800" y="723074"/>
                </a:lnTo>
                <a:lnTo>
                  <a:pt x="3623094" y="723074"/>
                </a:lnTo>
                <a:lnTo>
                  <a:pt x="3657384" y="526389"/>
                </a:lnTo>
                <a:lnTo>
                  <a:pt x="3702177" y="182791"/>
                </a:lnTo>
                <a:lnTo>
                  <a:pt x="3797731" y="723074"/>
                </a:lnTo>
                <a:lnTo>
                  <a:pt x="3895712" y="723074"/>
                </a:lnTo>
                <a:lnTo>
                  <a:pt x="3995636" y="532269"/>
                </a:lnTo>
                <a:lnTo>
                  <a:pt x="4168521" y="202158"/>
                </a:lnTo>
                <a:lnTo>
                  <a:pt x="4101223" y="514388"/>
                </a:lnTo>
                <a:lnTo>
                  <a:pt x="4064965" y="723074"/>
                </a:lnTo>
                <a:lnTo>
                  <a:pt x="4208513" y="723074"/>
                </a:lnTo>
                <a:lnTo>
                  <a:pt x="4332211" y="9791"/>
                </a:lnTo>
                <a:close/>
              </a:path>
            </a:pathLst>
          </a:custGeom>
          <a:solidFill>
            <a:srgbClr val="669A99"/>
          </a:solidFill>
        </p:spPr>
        <p:txBody>
          <a:bodyPr bIns="0" lIns="0" rIns="0" rtlCol="0" tIns="0" wrap="square"/>
          <a:p/>
        </p:txBody>
      </p:sp>
      <p:sp>
        <p:nvSpPr>
          <p:cNvPr id="1048587" name="object 3" descr=""/>
          <p:cNvSpPr/>
          <p:nvPr/>
        </p:nvSpPr>
        <p:spPr>
          <a:xfrm>
            <a:off x="5328336" y="292925"/>
            <a:ext cx="3872865" cy="733425"/>
          </a:xfrm>
          <a:custGeom>
            <a:avLst/>
            <a:ahLst/>
            <a:rect l="l" t="t" r="r" b="b"/>
            <a:pathLst>
              <a:path w="3872865" h="733425">
                <a:moveTo>
                  <a:pt x="630986" y="9791"/>
                </a:moveTo>
                <a:lnTo>
                  <a:pt x="467118" y="9791"/>
                </a:lnTo>
                <a:lnTo>
                  <a:pt x="225996" y="550887"/>
                </a:lnTo>
                <a:lnTo>
                  <a:pt x="154559" y="9791"/>
                </a:lnTo>
                <a:lnTo>
                  <a:pt x="0" y="9791"/>
                </a:lnTo>
                <a:lnTo>
                  <a:pt x="128104" y="723074"/>
                </a:lnTo>
                <a:lnTo>
                  <a:pt x="169748" y="723074"/>
                </a:lnTo>
                <a:lnTo>
                  <a:pt x="231228" y="723074"/>
                </a:lnTo>
                <a:lnTo>
                  <a:pt x="278257" y="723074"/>
                </a:lnTo>
                <a:lnTo>
                  <a:pt x="630986" y="9791"/>
                </a:lnTo>
                <a:close/>
              </a:path>
              <a:path w="3872865" h="733425">
                <a:moveTo>
                  <a:pt x="1124762" y="723074"/>
                </a:moveTo>
                <a:lnTo>
                  <a:pt x="1096352" y="572681"/>
                </a:lnTo>
                <a:lnTo>
                  <a:pt x="1074661" y="457809"/>
                </a:lnTo>
                <a:lnTo>
                  <a:pt x="990041" y="9791"/>
                </a:lnTo>
                <a:lnTo>
                  <a:pt x="957465" y="9791"/>
                </a:lnTo>
                <a:lnTo>
                  <a:pt x="938301" y="9791"/>
                </a:lnTo>
                <a:lnTo>
                  <a:pt x="938301" y="457809"/>
                </a:lnTo>
                <a:lnTo>
                  <a:pt x="763435" y="457809"/>
                </a:lnTo>
                <a:lnTo>
                  <a:pt x="898474" y="183337"/>
                </a:lnTo>
                <a:lnTo>
                  <a:pt x="938301" y="457809"/>
                </a:lnTo>
                <a:lnTo>
                  <a:pt x="938301" y="9791"/>
                </a:lnTo>
                <a:lnTo>
                  <a:pt x="895489" y="9791"/>
                </a:lnTo>
                <a:lnTo>
                  <a:pt x="856792" y="9791"/>
                </a:lnTo>
                <a:lnTo>
                  <a:pt x="475411" y="723074"/>
                </a:lnTo>
                <a:lnTo>
                  <a:pt x="632904" y="723074"/>
                </a:lnTo>
                <a:lnTo>
                  <a:pt x="706907" y="572681"/>
                </a:lnTo>
                <a:lnTo>
                  <a:pt x="954976" y="572681"/>
                </a:lnTo>
                <a:lnTo>
                  <a:pt x="976807" y="723074"/>
                </a:lnTo>
                <a:lnTo>
                  <a:pt x="1124762" y="723074"/>
                </a:lnTo>
                <a:close/>
              </a:path>
              <a:path w="3872865" h="733425">
                <a:moveTo>
                  <a:pt x="1759940" y="186639"/>
                </a:moveTo>
                <a:lnTo>
                  <a:pt x="1755940" y="155727"/>
                </a:lnTo>
                <a:lnTo>
                  <a:pt x="1747570" y="127965"/>
                </a:lnTo>
                <a:lnTo>
                  <a:pt x="1745856" y="124675"/>
                </a:lnTo>
                <a:lnTo>
                  <a:pt x="1734820" y="103365"/>
                </a:lnTo>
                <a:lnTo>
                  <a:pt x="1699234" y="62953"/>
                </a:lnTo>
                <a:lnTo>
                  <a:pt x="1651774" y="34290"/>
                </a:lnTo>
                <a:lnTo>
                  <a:pt x="1616202" y="22148"/>
                </a:lnTo>
                <a:lnTo>
                  <a:pt x="1616202" y="216090"/>
                </a:lnTo>
                <a:lnTo>
                  <a:pt x="1614792" y="231470"/>
                </a:lnTo>
                <a:lnTo>
                  <a:pt x="1599311" y="279882"/>
                </a:lnTo>
                <a:lnTo>
                  <a:pt x="1568869" y="315302"/>
                </a:lnTo>
                <a:lnTo>
                  <a:pt x="1527048" y="337477"/>
                </a:lnTo>
                <a:lnTo>
                  <a:pt x="1484604" y="344932"/>
                </a:lnTo>
                <a:lnTo>
                  <a:pt x="1368069" y="344703"/>
                </a:lnTo>
                <a:lnTo>
                  <a:pt x="1368120" y="344398"/>
                </a:lnTo>
                <a:lnTo>
                  <a:pt x="1406347" y="124675"/>
                </a:lnTo>
                <a:lnTo>
                  <a:pt x="1529308" y="125171"/>
                </a:lnTo>
                <a:lnTo>
                  <a:pt x="1570736" y="133756"/>
                </a:lnTo>
                <a:lnTo>
                  <a:pt x="1605927" y="165252"/>
                </a:lnTo>
                <a:lnTo>
                  <a:pt x="1616202" y="216090"/>
                </a:lnTo>
                <a:lnTo>
                  <a:pt x="1616202" y="22148"/>
                </a:lnTo>
                <a:lnTo>
                  <a:pt x="1595628" y="16903"/>
                </a:lnTo>
                <a:lnTo>
                  <a:pt x="1565300" y="12242"/>
                </a:lnTo>
                <a:lnTo>
                  <a:pt x="1533474" y="10287"/>
                </a:lnTo>
                <a:lnTo>
                  <a:pt x="1282649" y="9791"/>
                </a:lnTo>
                <a:lnTo>
                  <a:pt x="1158951" y="723074"/>
                </a:lnTo>
                <a:lnTo>
                  <a:pt x="1302245" y="723074"/>
                </a:lnTo>
                <a:lnTo>
                  <a:pt x="1348130" y="459270"/>
                </a:lnTo>
                <a:lnTo>
                  <a:pt x="1464030" y="459270"/>
                </a:lnTo>
                <a:lnTo>
                  <a:pt x="1549387" y="723074"/>
                </a:lnTo>
                <a:lnTo>
                  <a:pt x="1702231" y="723074"/>
                </a:lnTo>
                <a:lnTo>
                  <a:pt x="1702485" y="715492"/>
                </a:lnTo>
                <a:lnTo>
                  <a:pt x="1610766" y="459270"/>
                </a:lnTo>
                <a:lnTo>
                  <a:pt x="1599069" y="426605"/>
                </a:lnTo>
                <a:lnTo>
                  <a:pt x="1604365" y="424357"/>
                </a:lnTo>
                <a:lnTo>
                  <a:pt x="1642668" y="404164"/>
                </a:lnTo>
                <a:lnTo>
                  <a:pt x="1687664" y="372287"/>
                </a:lnTo>
                <a:lnTo>
                  <a:pt x="1718767" y="338239"/>
                </a:lnTo>
                <a:lnTo>
                  <a:pt x="1741957" y="297713"/>
                </a:lnTo>
                <a:lnTo>
                  <a:pt x="1756054" y="248602"/>
                </a:lnTo>
                <a:lnTo>
                  <a:pt x="1759559" y="220700"/>
                </a:lnTo>
                <a:lnTo>
                  <a:pt x="1759940" y="186639"/>
                </a:lnTo>
                <a:close/>
              </a:path>
              <a:path w="3872865" h="733425">
                <a:moveTo>
                  <a:pt x="2044839" y="9791"/>
                </a:moveTo>
                <a:lnTo>
                  <a:pt x="1902040" y="9791"/>
                </a:lnTo>
                <a:lnTo>
                  <a:pt x="1778101" y="723074"/>
                </a:lnTo>
                <a:lnTo>
                  <a:pt x="1921395" y="723074"/>
                </a:lnTo>
                <a:lnTo>
                  <a:pt x="2044839" y="9791"/>
                </a:lnTo>
                <a:close/>
              </a:path>
              <a:path w="3872865" h="733425">
                <a:moveTo>
                  <a:pt x="2671470" y="282727"/>
                </a:moveTo>
                <a:lnTo>
                  <a:pt x="2665984" y="222415"/>
                </a:lnTo>
                <a:lnTo>
                  <a:pt x="2651341" y="163868"/>
                </a:lnTo>
                <a:lnTo>
                  <a:pt x="2629852" y="116598"/>
                </a:lnTo>
                <a:lnTo>
                  <a:pt x="2592806" y="66255"/>
                </a:lnTo>
                <a:lnTo>
                  <a:pt x="2547912" y="31356"/>
                </a:lnTo>
                <a:lnTo>
                  <a:pt x="2527833" y="21272"/>
                </a:lnTo>
                <a:lnTo>
                  <a:pt x="2527833" y="276059"/>
                </a:lnTo>
                <a:lnTo>
                  <a:pt x="2527566" y="295160"/>
                </a:lnTo>
                <a:lnTo>
                  <a:pt x="2523718" y="347573"/>
                </a:lnTo>
                <a:lnTo>
                  <a:pt x="2515933" y="403440"/>
                </a:lnTo>
                <a:lnTo>
                  <a:pt x="2506751" y="443979"/>
                </a:lnTo>
                <a:lnTo>
                  <a:pt x="2493416" y="484962"/>
                </a:lnTo>
                <a:lnTo>
                  <a:pt x="2475293" y="523176"/>
                </a:lnTo>
                <a:lnTo>
                  <a:pt x="2452281" y="557745"/>
                </a:lnTo>
                <a:lnTo>
                  <a:pt x="2423744" y="585914"/>
                </a:lnTo>
                <a:lnTo>
                  <a:pt x="2389454" y="606526"/>
                </a:lnTo>
                <a:lnTo>
                  <a:pt x="2348674" y="616204"/>
                </a:lnTo>
                <a:lnTo>
                  <a:pt x="2325751" y="616775"/>
                </a:lnTo>
                <a:lnTo>
                  <a:pt x="2304745" y="614540"/>
                </a:lnTo>
                <a:lnTo>
                  <a:pt x="2257171" y="591299"/>
                </a:lnTo>
                <a:lnTo>
                  <a:pt x="2229421" y="548767"/>
                </a:lnTo>
                <a:lnTo>
                  <a:pt x="2216937" y="494728"/>
                </a:lnTo>
                <a:lnTo>
                  <a:pt x="2214791" y="456336"/>
                </a:lnTo>
                <a:lnTo>
                  <a:pt x="2215248" y="437032"/>
                </a:lnTo>
                <a:lnTo>
                  <a:pt x="2219198" y="384073"/>
                </a:lnTo>
                <a:lnTo>
                  <a:pt x="2227135" y="328714"/>
                </a:lnTo>
                <a:lnTo>
                  <a:pt x="2236444" y="288302"/>
                </a:lnTo>
                <a:lnTo>
                  <a:pt x="2249678" y="247446"/>
                </a:lnTo>
                <a:lnTo>
                  <a:pt x="2267686" y="209346"/>
                </a:lnTo>
                <a:lnTo>
                  <a:pt x="2290572" y="174917"/>
                </a:lnTo>
                <a:lnTo>
                  <a:pt x="2318982" y="147002"/>
                </a:lnTo>
                <a:lnTo>
                  <a:pt x="2353297" y="126695"/>
                </a:lnTo>
                <a:lnTo>
                  <a:pt x="2394318" y="117144"/>
                </a:lnTo>
                <a:lnTo>
                  <a:pt x="2417356" y="116598"/>
                </a:lnTo>
                <a:lnTo>
                  <a:pt x="2438247" y="118922"/>
                </a:lnTo>
                <a:lnTo>
                  <a:pt x="2485453" y="142062"/>
                </a:lnTo>
                <a:lnTo>
                  <a:pt x="2513203" y="183997"/>
                </a:lnTo>
                <a:lnTo>
                  <a:pt x="2525687" y="237718"/>
                </a:lnTo>
                <a:lnTo>
                  <a:pt x="2527833" y="276059"/>
                </a:lnTo>
                <a:lnTo>
                  <a:pt x="2527833" y="21272"/>
                </a:lnTo>
                <a:lnTo>
                  <a:pt x="2521521" y="18097"/>
                </a:lnTo>
                <a:lnTo>
                  <a:pt x="2492311" y="8445"/>
                </a:lnTo>
                <a:lnTo>
                  <a:pt x="2460294" y="2413"/>
                </a:lnTo>
                <a:lnTo>
                  <a:pt x="2425446" y="0"/>
                </a:lnTo>
                <a:lnTo>
                  <a:pt x="2388793" y="1130"/>
                </a:lnTo>
                <a:lnTo>
                  <a:pt x="2321191" y="14605"/>
                </a:lnTo>
                <a:lnTo>
                  <a:pt x="2261336" y="42392"/>
                </a:lnTo>
                <a:lnTo>
                  <a:pt x="2209406" y="81457"/>
                </a:lnTo>
                <a:lnTo>
                  <a:pt x="2165489" y="130797"/>
                </a:lnTo>
                <a:lnTo>
                  <a:pt x="2129980" y="187388"/>
                </a:lnTo>
                <a:lnTo>
                  <a:pt x="2102853" y="250164"/>
                </a:lnTo>
                <a:lnTo>
                  <a:pt x="2084514" y="315785"/>
                </a:lnTo>
                <a:lnTo>
                  <a:pt x="2074189" y="383590"/>
                </a:lnTo>
                <a:lnTo>
                  <a:pt x="2070823" y="443979"/>
                </a:lnTo>
                <a:lnTo>
                  <a:pt x="2070849" y="448983"/>
                </a:lnTo>
                <a:lnTo>
                  <a:pt x="2076157" y="509727"/>
                </a:lnTo>
                <a:lnTo>
                  <a:pt x="2090966" y="568337"/>
                </a:lnTo>
                <a:lnTo>
                  <a:pt x="2115337" y="621182"/>
                </a:lnTo>
                <a:lnTo>
                  <a:pt x="2149754" y="666191"/>
                </a:lnTo>
                <a:lnTo>
                  <a:pt x="2194699" y="701281"/>
                </a:lnTo>
                <a:lnTo>
                  <a:pt x="2250681" y="724242"/>
                </a:lnTo>
                <a:lnTo>
                  <a:pt x="2317673" y="732878"/>
                </a:lnTo>
                <a:lnTo>
                  <a:pt x="2354516" y="731748"/>
                </a:lnTo>
                <a:lnTo>
                  <a:pt x="2422245" y="718273"/>
                </a:lnTo>
                <a:lnTo>
                  <a:pt x="2482100" y="690283"/>
                </a:lnTo>
                <a:lnTo>
                  <a:pt x="2533904" y="651103"/>
                </a:lnTo>
                <a:lnTo>
                  <a:pt x="2565438" y="616775"/>
                </a:lnTo>
                <a:lnTo>
                  <a:pt x="2596299" y="574154"/>
                </a:lnTo>
                <a:lnTo>
                  <a:pt x="2627287" y="513892"/>
                </a:lnTo>
                <a:lnTo>
                  <a:pt x="2649944" y="448983"/>
                </a:lnTo>
                <a:lnTo>
                  <a:pt x="2664028" y="381622"/>
                </a:lnTo>
                <a:lnTo>
                  <a:pt x="2670975" y="315937"/>
                </a:lnTo>
                <a:lnTo>
                  <a:pt x="2671356" y="295160"/>
                </a:lnTo>
                <a:lnTo>
                  <a:pt x="2671470" y="282727"/>
                </a:lnTo>
                <a:close/>
              </a:path>
              <a:path w="3872865" h="733425">
                <a:moveTo>
                  <a:pt x="3319348" y="9791"/>
                </a:moveTo>
                <a:lnTo>
                  <a:pt x="3176054" y="9791"/>
                </a:lnTo>
                <a:lnTo>
                  <a:pt x="3095714" y="481076"/>
                </a:lnTo>
                <a:lnTo>
                  <a:pt x="3091878" y="500951"/>
                </a:lnTo>
                <a:lnTo>
                  <a:pt x="3079508" y="537197"/>
                </a:lnTo>
                <a:lnTo>
                  <a:pt x="3049295" y="581621"/>
                </a:lnTo>
                <a:lnTo>
                  <a:pt x="3005251" y="610082"/>
                </a:lnTo>
                <a:lnTo>
                  <a:pt x="2967901" y="618045"/>
                </a:lnTo>
                <a:lnTo>
                  <a:pt x="2946793" y="618490"/>
                </a:lnTo>
                <a:lnTo>
                  <a:pt x="2927502" y="616788"/>
                </a:lnTo>
                <a:lnTo>
                  <a:pt x="2883598" y="598652"/>
                </a:lnTo>
                <a:lnTo>
                  <a:pt x="2858706" y="563740"/>
                </a:lnTo>
                <a:lnTo>
                  <a:pt x="2849969" y="516953"/>
                </a:lnTo>
                <a:lnTo>
                  <a:pt x="2850019" y="499656"/>
                </a:lnTo>
                <a:lnTo>
                  <a:pt x="2851505" y="481558"/>
                </a:lnTo>
                <a:lnTo>
                  <a:pt x="2931363" y="9791"/>
                </a:lnTo>
                <a:lnTo>
                  <a:pt x="2788069" y="9791"/>
                </a:lnTo>
                <a:lnTo>
                  <a:pt x="2707716" y="481076"/>
                </a:lnTo>
                <a:lnTo>
                  <a:pt x="2705570" y="518033"/>
                </a:lnTo>
                <a:lnTo>
                  <a:pt x="2707906" y="552475"/>
                </a:lnTo>
                <a:lnTo>
                  <a:pt x="2726093" y="613829"/>
                </a:lnTo>
                <a:lnTo>
                  <a:pt x="2760268" y="663676"/>
                </a:lnTo>
                <a:lnTo>
                  <a:pt x="2808389" y="701040"/>
                </a:lnTo>
                <a:lnTo>
                  <a:pt x="2868523" y="724547"/>
                </a:lnTo>
                <a:lnTo>
                  <a:pt x="2938221" y="733374"/>
                </a:lnTo>
                <a:lnTo>
                  <a:pt x="2977235" y="732015"/>
                </a:lnTo>
                <a:lnTo>
                  <a:pt x="3049130" y="717575"/>
                </a:lnTo>
                <a:lnTo>
                  <a:pt x="3112516" y="687717"/>
                </a:lnTo>
                <a:lnTo>
                  <a:pt x="3164802" y="644118"/>
                </a:lnTo>
                <a:lnTo>
                  <a:pt x="3205213" y="587209"/>
                </a:lnTo>
                <a:lnTo>
                  <a:pt x="3231413" y="518744"/>
                </a:lnTo>
                <a:lnTo>
                  <a:pt x="3239008" y="480339"/>
                </a:lnTo>
                <a:lnTo>
                  <a:pt x="3319348" y="9791"/>
                </a:lnTo>
                <a:close/>
              </a:path>
              <a:path w="3872865" h="733425">
                <a:moveTo>
                  <a:pt x="3872865" y="219964"/>
                </a:moveTo>
                <a:lnTo>
                  <a:pt x="3866731" y="156705"/>
                </a:lnTo>
                <a:lnTo>
                  <a:pt x="3844937" y="103124"/>
                </a:lnTo>
                <a:lnTo>
                  <a:pt x="3809847" y="59766"/>
                </a:lnTo>
                <a:lnTo>
                  <a:pt x="3763365" y="27673"/>
                </a:lnTo>
                <a:lnTo>
                  <a:pt x="3707701" y="7531"/>
                </a:lnTo>
                <a:lnTo>
                  <a:pt x="3645065" y="0"/>
                </a:lnTo>
                <a:lnTo>
                  <a:pt x="3621481" y="304"/>
                </a:lnTo>
                <a:lnTo>
                  <a:pt x="3573970" y="5689"/>
                </a:lnTo>
                <a:lnTo>
                  <a:pt x="3526447" y="17487"/>
                </a:lnTo>
                <a:lnTo>
                  <a:pt x="3481870" y="35852"/>
                </a:lnTo>
                <a:lnTo>
                  <a:pt x="3441306" y="60756"/>
                </a:lnTo>
                <a:lnTo>
                  <a:pt x="3407626" y="92481"/>
                </a:lnTo>
                <a:lnTo>
                  <a:pt x="3381806" y="131089"/>
                </a:lnTo>
                <a:lnTo>
                  <a:pt x="3366859" y="176771"/>
                </a:lnTo>
                <a:lnTo>
                  <a:pt x="3363468" y="224866"/>
                </a:lnTo>
                <a:lnTo>
                  <a:pt x="3365703" y="245922"/>
                </a:lnTo>
                <a:lnTo>
                  <a:pt x="3377336" y="283641"/>
                </a:lnTo>
                <a:lnTo>
                  <a:pt x="3409619" y="330492"/>
                </a:lnTo>
                <a:lnTo>
                  <a:pt x="3438995" y="356323"/>
                </a:lnTo>
                <a:lnTo>
                  <a:pt x="3472307" y="378485"/>
                </a:lnTo>
                <a:lnTo>
                  <a:pt x="3508692" y="397281"/>
                </a:lnTo>
                <a:lnTo>
                  <a:pt x="3545916" y="413816"/>
                </a:lnTo>
                <a:lnTo>
                  <a:pt x="3574808" y="425069"/>
                </a:lnTo>
                <a:lnTo>
                  <a:pt x="3595255" y="433158"/>
                </a:lnTo>
                <a:lnTo>
                  <a:pt x="3634740" y="452539"/>
                </a:lnTo>
                <a:lnTo>
                  <a:pt x="3664013" y="480441"/>
                </a:lnTo>
                <a:lnTo>
                  <a:pt x="3674605" y="520522"/>
                </a:lnTo>
                <a:lnTo>
                  <a:pt x="3673233" y="533006"/>
                </a:lnTo>
                <a:lnTo>
                  <a:pt x="3657892" y="572820"/>
                </a:lnTo>
                <a:lnTo>
                  <a:pt x="3628275" y="599998"/>
                </a:lnTo>
                <a:lnTo>
                  <a:pt x="3589591" y="615467"/>
                </a:lnTo>
                <a:lnTo>
                  <a:pt x="3547567" y="620204"/>
                </a:lnTo>
                <a:lnTo>
                  <a:pt x="3533089" y="619620"/>
                </a:lnTo>
                <a:lnTo>
                  <a:pt x="3495154" y="612368"/>
                </a:lnTo>
                <a:lnTo>
                  <a:pt x="3457676" y="589584"/>
                </a:lnTo>
                <a:lnTo>
                  <a:pt x="3436366" y="551865"/>
                </a:lnTo>
                <a:lnTo>
                  <a:pt x="3431133" y="514070"/>
                </a:lnTo>
                <a:lnTo>
                  <a:pt x="3431463" y="499694"/>
                </a:lnTo>
                <a:lnTo>
                  <a:pt x="3288169" y="499198"/>
                </a:lnTo>
                <a:lnTo>
                  <a:pt x="3291789" y="552107"/>
                </a:lnTo>
                <a:lnTo>
                  <a:pt x="3305568" y="598652"/>
                </a:lnTo>
                <a:lnTo>
                  <a:pt x="3328593" y="638454"/>
                </a:lnTo>
                <a:lnTo>
                  <a:pt x="3359454" y="671639"/>
                </a:lnTo>
                <a:lnTo>
                  <a:pt x="3397110" y="697788"/>
                </a:lnTo>
                <a:lnTo>
                  <a:pt x="3440531" y="716953"/>
                </a:lnTo>
                <a:lnTo>
                  <a:pt x="3488537" y="728713"/>
                </a:lnTo>
                <a:lnTo>
                  <a:pt x="3539972" y="733120"/>
                </a:lnTo>
                <a:lnTo>
                  <a:pt x="3564039" y="732739"/>
                </a:lnTo>
                <a:lnTo>
                  <a:pt x="3611803" y="727468"/>
                </a:lnTo>
                <a:lnTo>
                  <a:pt x="3658654" y="716140"/>
                </a:lnTo>
                <a:lnTo>
                  <a:pt x="3702012" y="698385"/>
                </a:lnTo>
                <a:lnTo>
                  <a:pt x="3741140" y="674065"/>
                </a:lnTo>
                <a:lnTo>
                  <a:pt x="3773474" y="642708"/>
                </a:lnTo>
                <a:lnTo>
                  <a:pt x="3798189" y="604062"/>
                </a:lnTo>
                <a:lnTo>
                  <a:pt x="3812883" y="557771"/>
                </a:lnTo>
                <a:lnTo>
                  <a:pt x="3816705" y="508647"/>
                </a:lnTo>
                <a:lnTo>
                  <a:pt x="3814813" y="487019"/>
                </a:lnTo>
                <a:lnTo>
                  <a:pt x="3804031" y="448246"/>
                </a:lnTo>
                <a:lnTo>
                  <a:pt x="3785539" y="414566"/>
                </a:lnTo>
                <a:lnTo>
                  <a:pt x="3760432" y="385546"/>
                </a:lnTo>
                <a:lnTo>
                  <a:pt x="3729875" y="360502"/>
                </a:lnTo>
                <a:lnTo>
                  <a:pt x="3695027" y="339255"/>
                </a:lnTo>
                <a:lnTo>
                  <a:pt x="3657485" y="320941"/>
                </a:lnTo>
                <a:lnTo>
                  <a:pt x="3580638" y="290995"/>
                </a:lnTo>
                <a:lnTo>
                  <a:pt x="3570490" y="286626"/>
                </a:lnTo>
                <a:lnTo>
                  <a:pt x="3533000" y="264972"/>
                </a:lnTo>
                <a:lnTo>
                  <a:pt x="3508502" y="233908"/>
                </a:lnTo>
                <a:lnTo>
                  <a:pt x="3505073" y="213944"/>
                </a:lnTo>
                <a:lnTo>
                  <a:pt x="3505936" y="202819"/>
                </a:lnTo>
                <a:lnTo>
                  <a:pt x="3521913" y="162255"/>
                </a:lnTo>
                <a:lnTo>
                  <a:pt x="3552710" y="134353"/>
                </a:lnTo>
                <a:lnTo>
                  <a:pt x="3592347" y="118084"/>
                </a:lnTo>
                <a:lnTo>
                  <a:pt x="3635019" y="113169"/>
                </a:lnTo>
                <a:lnTo>
                  <a:pt x="3651059" y="114312"/>
                </a:lnTo>
                <a:lnTo>
                  <a:pt x="3690378" y="127127"/>
                </a:lnTo>
                <a:lnTo>
                  <a:pt x="3722217" y="164109"/>
                </a:lnTo>
                <a:lnTo>
                  <a:pt x="3730764" y="204343"/>
                </a:lnTo>
                <a:lnTo>
                  <a:pt x="3730548" y="219964"/>
                </a:lnTo>
                <a:lnTo>
                  <a:pt x="3872865" y="219964"/>
                </a:lnTo>
                <a:close/>
              </a:path>
            </a:pathLst>
          </a:custGeom>
          <a:solidFill>
            <a:srgbClr val="669A99"/>
          </a:solidFill>
        </p:spPr>
        <p:txBody>
          <a:bodyPr bIns="0" lIns="0" rIns="0" rtlCol="0" tIns="0" wrap="square"/>
          <a:p/>
        </p:txBody>
      </p:sp>
      <p:sp>
        <p:nvSpPr>
          <p:cNvPr id="1048588" name="object 4" descr=""/>
          <p:cNvSpPr/>
          <p:nvPr/>
        </p:nvSpPr>
        <p:spPr>
          <a:xfrm>
            <a:off x="685647" y="1496516"/>
            <a:ext cx="2432685" cy="713740"/>
          </a:xfrm>
          <a:custGeom>
            <a:avLst/>
            <a:ahLst/>
            <a:rect l="l" t="t" r="r" b="b"/>
            <a:pathLst>
              <a:path w="2432685" h="713739">
                <a:moveTo>
                  <a:pt x="649351" y="713282"/>
                </a:moveTo>
                <a:lnTo>
                  <a:pt x="620941" y="562889"/>
                </a:lnTo>
                <a:lnTo>
                  <a:pt x="599249" y="448017"/>
                </a:lnTo>
                <a:lnTo>
                  <a:pt x="514629" y="0"/>
                </a:lnTo>
                <a:lnTo>
                  <a:pt x="482053" y="0"/>
                </a:lnTo>
                <a:lnTo>
                  <a:pt x="462889" y="0"/>
                </a:lnTo>
                <a:lnTo>
                  <a:pt x="462889" y="448017"/>
                </a:lnTo>
                <a:lnTo>
                  <a:pt x="288023" y="448017"/>
                </a:lnTo>
                <a:lnTo>
                  <a:pt x="423062" y="173545"/>
                </a:lnTo>
                <a:lnTo>
                  <a:pt x="462889" y="448017"/>
                </a:lnTo>
                <a:lnTo>
                  <a:pt x="462889" y="0"/>
                </a:lnTo>
                <a:lnTo>
                  <a:pt x="420077" y="0"/>
                </a:lnTo>
                <a:lnTo>
                  <a:pt x="381381" y="0"/>
                </a:lnTo>
                <a:lnTo>
                  <a:pt x="0" y="713282"/>
                </a:lnTo>
                <a:lnTo>
                  <a:pt x="157492" y="713282"/>
                </a:lnTo>
                <a:lnTo>
                  <a:pt x="231495" y="562889"/>
                </a:lnTo>
                <a:lnTo>
                  <a:pt x="479564" y="562889"/>
                </a:lnTo>
                <a:lnTo>
                  <a:pt x="501396" y="713282"/>
                </a:lnTo>
                <a:lnTo>
                  <a:pt x="649351" y="713282"/>
                </a:lnTo>
                <a:close/>
              </a:path>
              <a:path w="2432685" h="713739">
                <a:moveTo>
                  <a:pt x="1371346" y="0"/>
                </a:moveTo>
                <a:lnTo>
                  <a:pt x="1228293" y="0"/>
                </a:lnTo>
                <a:lnTo>
                  <a:pt x="1144524" y="484263"/>
                </a:lnTo>
                <a:lnTo>
                  <a:pt x="946848" y="0"/>
                </a:lnTo>
                <a:lnTo>
                  <a:pt x="807237" y="0"/>
                </a:lnTo>
                <a:lnTo>
                  <a:pt x="683539" y="713282"/>
                </a:lnTo>
                <a:lnTo>
                  <a:pt x="826833" y="713282"/>
                </a:lnTo>
                <a:lnTo>
                  <a:pt x="911085" y="229514"/>
                </a:lnTo>
                <a:lnTo>
                  <a:pt x="1108265" y="713282"/>
                </a:lnTo>
                <a:lnTo>
                  <a:pt x="1247394" y="713282"/>
                </a:lnTo>
                <a:lnTo>
                  <a:pt x="1371346" y="0"/>
                </a:lnTo>
                <a:close/>
              </a:path>
              <a:path w="2432685" h="713739">
                <a:moveTo>
                  <a:pt x="1932051" y="713282"/>
                </a:moveTo>
                <a:lnTo>
                  <a:pt x="1903641" y="562889"/>
                </a:lnTo>
                <a:lnTo>
                  <a:pt x="1881949" y="448017"/>
                </a:lnTo>
                <a:lnTo>
                  <a:pt x="1797329" y="0"/>
                </a:lnTo>
                <a:lnTo>
                  <a:pt x="1764753" y="0"/>
                </a:lnTo>
                <a:lnTo>
                  <a:pt x="1745589" y="0"/>
                </a:lnTo>
                <a:lnTo>
                  <a:pt x="1745589" y="448017"/>
                </a:lnTo>
                <a:lnTo>
                  <a:pt x="1570723" y="448017"/>
                </a:lnTo>
                <a:lnTo>
                  <a:pt x="1705762" y="173545"/>
                </a:lnTo>
                <a:lnTo>
                  <a:pt x="1745589" y="448017"/>
                </a:lnTo>
                <a:lnTo>
                  <a:pt x="1745589" y="0"/>
                </a:lnTo>
                <a:lnTo>
                  <a:pt x="1702777" y="0"/>
                </a:lnTo>
                <a:lnTo>
                  <a:pt x="1664081" y="0"/>
                </a:lnTo>
                <a:lnTo>
                  <a:pt x="1282700" y="713282"/>
                </a:lnTo>
                <a:lnTo>
                  <a:pt x="1440192" y="713282"/>
                </a:lnTo>
                <a:lnTo>
                  <a:pt x="1514195" y="562889"/>
                </a:lnTo>
                <a:lnTo>
                  <a:pt x="1762264" y="562889"/>
                </a:lnTo>
                <a:lnTo>
                  <a:pt x="1784096" y="713282"/>
                </a:lnTo>
                <a:lnTo>
                  <a:pt x="1932051" y="713282"/>
                </a:lnTo>
                <a:close/>
              </a:path>
              <a:path w="2432685" h="713739">
                <a:moveTo>
                  <a:pt x="2432126" y="598893"/>
                </a:moveTo>
                <a:lnTo>
                  <a:pt x="2129409" y="598893"/>
                </a:lnTo>
                <a:lnTo>
                  <a:pt x="2233472" y="0"/>
                </a:lnTo>
                <a:lnTo>
                  <a:pt x="2089937" y="0"/>
                </a:lnTo>
                <a:lnTo>
                  <a:pt x="1966239" y="713282"/>
                </a:lnTo>
                <a:lnTo>
                  <a:pt x="2062746" y="713282"/>
                </a:lnTo>
                <a:lnTo>
                  <a:pt x="2109533" y="713282"/>
                </a:lnTo>
                <a:lnTo>
                  <a:pt x="2412034" y="713282"/>
                </a:lnTo>
                <a:lnTo>
                  <a:pt x="2432126" y="598893"/>
                </a:lnTo>
                <a:close/>
              </a:path>
            </a:pathLst>
          </a:custGeom>
          <a:solidFill>
            <a:srgbClr val="669A99"/>
          </a:solidFill>
        </p:spPr>
        <p:txBody>
          <a:bodyPr bIns="0" lIns="0" rIns="0" rtlCol="0" tIns="0" wrap="square"/>
          <a:p/>
        </p:txBody>
      </p:sp>
      <p:sp>
        <p:nvSpPr>
          <p:cNvPr id="1048589" name="object 5" descr=""/>
          <p:cNvSpPr/>
          <p:nvPr/>
        </p:nvSpPr>
        <p:spPr>
          <a:xfrm>
            <a:off x="3225279" y="1486725"/>
            <a:ext cx="1937385" cy="733425"/>
          </a:xfrm>
          <a:custGeom>
            <a:avLst/>
            <a:ahLst/>
            <a:rect l="l" t="t" r="r" b="b"/>
            <a:pathLst>
              <a:path w="1937385" h="733425">
                <a:moveTo>
                  <a:pt x="602322" y="9791"/>
                </a:moveTo>
                <a:lnTo>
                  <a:pt x="439191" y="9791"/>
                </a:lnTo>
                <a:lnTo>
                  <a:pt x="238823" y="334111"/>
                </a:lnTo>
                <a:lnTo>
                  <a:pt x="151130" y="9791"/>
                </a:lnTo>
                <a:lnTo>
                  <a:pt x="0" y="10045"/>
                </a:lnTo>
                <a:lnTo>
                  <a:pt x="148437" y="456095"/>
                </a:lnTo>
                <a:lnTo>
                  <a:pt x="101904" y="723074"/>
                </a:lnTo>
                <a:lnTo>
                  <a:pt x="247396" y="723074"/>
                </a:lnTo>
                <a:lnTo>
                  <a:pt x="290995" y="470535"/>
                </a:lnTo>
                <a:lnTo>
                  <a:pt x="602322" y="9791"/>
                </a:lnTo>
                <a:close/>
              </a:path>
              <a:path w="1937385" h="733425">
                <a:moveTo>
                  <a:pt x="1111821" y="219964"/>
                </a:moveTo>
                <a:lnTo>
                  <a:pt x="1105687" y="156705"/>
                </a:lnTo>
                <a:lnTo>
                  <a:pt x="1083894" y="103124"/>
                </a:lnTo>
                <a:lnTo>
                  <a:pt x="1048804" y="59766"/>
                </a:lnTo>
                <a:lnTo>
                  <a:pt x="1002322" y="27673"/>
                </a:lnTo>
                <a:lnTo>
                  <a:pt x="946658" y="7531"/>
                </a:lnTo>
                <a:lnTo>
                  <a:pt x="884021" y="0"/>
                </a:lnTo>
                <a:lnTo>
                  <a:pt x="860437" y="304"/>
                </a:lnTo>
                <a:lnTo>
                  <a:pt x="812927" y="5689"/>
                </a:lnTo>
                <a:lnTo>
                  <a:pt x="765403" y="17487"/>
                </a:lnTo>
                <a:lnTo>
                  <a:pt x="720826" y="35852"/>
                </a:lnTo>
                <a:lnTo>
                  <a:pt x="680262" y="60756"/>
                </a:lnTo>
                <a:lnTo>
                  <a:pt x="646582" y="92481"/>
                </a:lnTo>
                <a:lnTo>
                  <a:pt x="620763" y="131089"/>
                </a:lnTo>
                <a:lnTo>
                  <a:pt x="605815" y="176771"/>
                </a:lnTo>
                <a:lnTo>
                  <a:pt x="602424" y="224866"/>
                </a:lnTo>
                <a:lnTo>
                  <a:pt x="604659" y="245922"/>
                </a:lnTo>
                <a:lnTo>
                  <a:pt x="616292" y="283641"/>
                </a:lnTo>
                <a:lnTo>
                  <a:pt x="648576" y="330492"/>
                </a:lnTo>
                <a:lnTo>
                  <a:pt x="677951" y="356323"/>
                </a:lnTo>
                <a:lnTo>
                  <a:pt x="711263" y="378485"/>
                </a:lnTo>
                <a:lnTo>
                  <a:pt x="747649" y="397281"/>
                </a:lnTo>
                <a:lnTo>
                  <a:pt x="784872" y="413816"/>
                </a:lnTo>
                <a:lnTo>
                  <a:pt x="813765" y="425069"/>
                </a:lnTo>
                <a:lnTo>
                  <a:pt x="834212" y="433158"/>
                </a:lnTo>
                <a:lnTo>
                  <a:pt x="873696" y="452539"/>
                </a:lnTo>
                <a:lnTo>
                  <a:pt x="902970" y="480441"/>
                </a:lnTo>
                <a:lnTo>
                  <a:pt x="913561" y="520522"/>
                </a:lnTo>
                <a:lnTo>
                  <a:pt x="912190" y="533006"/>
                </a:lnTo>
                <a:lnTo>
                  <a:pt x="896848" y="572820"/>
                </a:lnTo>
                <a:lnTo>
                  <a:pt x="867232" y="599998"/>
                </a:lnTo>
                <a:lnTo>
                  <a:pt x="828548" y="615467"/>
                </a:lnTo>
                <a:lnTo>
                  <a:pt x="786523" y="620204"/>
                </a:lnTo>
                <a:lnTo>
                  <a:pt x="772045" y="619620"/>
                </a:lnTo>
                <a:lnTo>
                  <a:pt x="734110" y="612368"/>
                </a:lnTo>
                <a:lnTo>
                  <a:pt x="696633" y="589584"/>
                </a:lnTo>
                <a:lnTo>
                  <a:pt x="675322" y="551865"/>
                </a:lnTo>
                <a:lnTo>
                  <a:pt x="670090" y="514070"/>
                </a:lnTo>
                <a:lnTo>
                  <a:pt x="670420" y="499694"/>
                </a:lnTo>
                <a:lnTo>
                  <a:pt x="527126" y="499198"/>
                </a:lnTo>
                <a:lnTo>
                  <a:pt x="530745" y="552107"/>
                </a:lnTo>
                <a:lnTo>
                  <a:pt x="544525" y="598652"/>
                </a:lnTo>
                <a:lnTo>
                  <a:pt x="567550" y="638454"/>
                </a:lnTo>
                <a:lnTo>
                  <a:pt x="598411" y="671639"/>
                </a:lnTo>
                <a:lnTo>
                  <a:pt x="636066" y="697788"/>
                </a:lnTo>
                <a:lnTo>
                  <a:pt x="679488" y="716953"/>
                </a:lnTo>
                <a:lnTo>
                  <a:pt x="727494" y="728713"/>
                </a:lnTo>
                <a:lnTo>
                  <a:pt x="778929" y="733120"/>
                </a:lnTo>
                <a:lnTo>
                  <a:pt x="802995" y="732739"/>
                </a:lnTo>
                <a:lnTo>
                  <a:pt x="850760" y="727468"/>
                </a:lnTo>
                <a:lnTo>
                  <a:pt x="897610" y="716140"/>
                </a:lnTo>
                <a:lnTo>
                  <a:pt x="940968" y="698385"/>
                </a:lnTo>
                <a:lnTo>
                  <a:pt x="980097" y="674065"/>
                </a:lnTo>
                <a:lnTo>
                  <a:pt x="1012431" y="642708"/>
                </a:lnTo>
                <a:lnTo>
                  <a:pt x="1037132" y="604062"/>
                </a:lnTo>
                <a:lnTo>
                  <a:pt x="1051839" y="557771"/>
                </a:lnTo>
                <a:lnTo>
                  <a:pt x="1055662" y="508647"/>
                </a:lnTo>
                <a:lnTo>
                  <a:pt x="1053769" y="487019"/>
                </a:lnTo>
                <a:lnTo>
                  <a:pt x="1042987" y="448246"/>
                </a:lnTo>
                <a:lnTo>
                  <a:pt x="1024496" y="414566"/>
                </a:lnTo>
                <a:lnTo>
                  <a:pt x="999388" y="385546"/>
                </a:lnTo>
                <a:lnTo>
                  <a:pt x="968832" y="360502"/>
                </a:lnTo>
                <a:lnTo>
                  <a:pt x="933983" y="339255"/>
                </a:lnTo>
                <a:lnTo>
                  <a:pt x="896442" y="320941"/>
                </a:lnTo>
                <a:lnTo>
                  <a:pt x="819594" y="290995"/>
                </a:lnTo>
                <a:lnTo>
                  <a:pt x="809447" y="286626"/>
                </a:lnTo>
                <a:lnTo>
                  <a:pt x="771956" y="264972"/>
                </a:lnTo>
                <a:lnTo>
                  <a:pt x="747458" y="233908"/>
                </a:lnTo>
                <a:lnTo>
                  <a:pt x="744029" y="213944"/>
                </a:lnTo>
                <a:lnTo>
                  <a:pt x="744893" y="202819"/>
                </a:lnTo>
                <a:lnTo>
                  <a:pt x="760869" y="162255"/>
                </a:lnTo>
                <a:lnTo>
                  <a:pt x="791667" y="134353"/>
                </a:lnTo>
                <a:lnTo>
                  <a:pt x="831303" y="118084"/>
                </a:lnTo>
                <a:lnTo>
                  <a:pt x="873975" y="113169"/>
                </a:lnTo>
                <a:lnTo>
                  <a:pt x="890016" y="114312"/>
                </a:lnTo>
                <a:lnTo>
                  <a:pt x="929335" y="127127"/>
                </a:lnTo>
                <a:lnTo>
                  <a:pt x="961174" y="164109"/>
                </a:lnTo>
                <a:lnTo>
                  <a:pt x="969721" y="204343"/>
                </a:lnTo>
                <a:lnTo>
                  <a:pt x="969505" y="219964"/>
                </a:lnTo>
                <a:lnTo>
                  <a:pt x="1111821" y="219964"/>
                </a:lnTo>
                <a:close/>
              </a:path>
              <a:path w="1937385" h="733425">
                <a:moveTo>
                  <a:pt x="1353896" y="9791"/>
                </a:moveTo>
                <a:lnTo>
                  <a:pt x="1211097" y="9791"/>
                </a:lnTo>
                <a:lnTo>
                  <a:pt x="1087158" y="723074"/>
                </a:lnTo>
                <a:lnTo>
                  <a:pt x="1230452" y="723074"/>
                </a:lnTo>
                <a:lnTo>
                  <a:pt x="1353896" y="9791"/>
                </a:lnTo>
                <a:close/>
              </a:path>
              <a:path w="1937385" h="733425">
                <a:moveTo>
                  <a:pt x="1937321" y="219964"/>
                </a:moveTo>
                <a:lnTo>
                  <a:pt x="1931187" y="156705"/>
                </a:lnTo>
                <a:lnTo>
                  <a:pt x="1909394" y="103124"/>
                </a:lnTo>
                <a:lnTo>
                  <a:pt x="1874304" y="59766"/>
                </a:lnTo>
                <a:lnTo>
                  <a:pt x="1827822" y="27673"/>
                </a:lnTo>
                <a:lnTo>
                  <a:pt x="1772158" y="7531"/>
                </a:lnTo>
                <a:lnTo>
                  <a:pt x="1709521" y="0"/>
                </a:lnTo>
                <a:lnTo>
                  <a:pt x="1685937" y="304"/>
                </a:lnTo>
                <a:lnTo>
                  <a:pt x="1638427" y="5689"/>
                </a:lnTo>
                <a:lnTo>
                  <a:pt x="1590903" y="17487"/>
                </a:lnTo>
                <a:lnTo>
                  <a:pt x="1546326" y="35852"/>
                </a:lnTo>
                <a:lnTo>
                  <a:pt x="1505762" y="60756"/>
                </a:lnTo>
                <a:lnTo>
                  <a:pt x="1472082" y="92481"/>
                </a:lnTo>
                <a:lnTo>
                  <a:pt x="1446263" y="131089"/>
                </a:lnTo>
                <a:lnTo>
                  <a:pt x="1431315" y="176771"/>
                </a:lnTo>
                <a:lnTo>
                  <a:pt x="1427924" y="224866"/>
                </a:lnTo>
                <a:lnTo>
                  <a:pt x="1430159" y="245922"/>
                </a:lnTo>
                <a:lnTo>
                  <a:pt x="1441792" y="283641"/>
                </a:lnTo>
                <a:lnTo>
                  <a:pt x="1474076" y="330492"/>
                </a:lnTo>
                <a:lnTo>
                  <a:pt x="1503451" y="356323"/>
                </a:lnTo>
                <a:lnTo>
                  <a:pt x="1536763" y="378485"/>
                </a:lnTo>
                <a:lnTo>
                  <a:pt x="1573149" y="397281"/>
                </a:lnTo>
                <a:lnTo>
                  <a:pt x="1610372" y="413816"/>
                </a:lnTo>
                <a:lnTo>
                  <a:pt x="1639265" y="425069"/>
                </a:lnTo>
                <a:lnTo>
                  <a:pt x="1659712" y="433158"/>
                </a:lnTo>
                <a:lnTo>
                  <a:pt x="1699196" y="452539"/>
                </a:lnTo>
                <a:lnTo>
                  <a:pt x="1728470" y="480441"/>
                </a:lnTo>
                <a:lnTo>
                  <a:pt x="1739061" y="520522"/>
                </a:lnTo>
                <a:lnTo>
                  <a:pt x="1737690" y="533006"/>
                </a:lnTo>
                <a:lnTo>
                  <a:pt x="1722348" y="572820"/>
                </a:lnTo>
                <a:lnTo>
                  <a:pt x="1692732" y="599998"/>
                </a:lnTo>
                <a:lnTo>
                  <a:pt x="1654048" y="615467"/>
                </a:lnTo>
                <a:lnTo>
                  <a:pt x="1612023" y="620204"/>
                </a:lnTo>
                <a:lnTo>
                  <a:pt x="1597545" y="619620"/>
                </a:lnTo>
                <a:lnTo>
                  <a:pt x="1559610" y="612368"/>
                </a:lnTo>
                <a:lnTo>
                  <a:pt x="1522133" y="589584"/>
                </a:lnTo>
                <a:lnTo>
                  <a:pt x="1500822" y="551865"/>
                </a:lnTo>
                <a:lnTo>
                  <a:pt x="1495590" y="514070"/>
                </a:lnTo>
                <a:lnTo>
                  <a:pt x="1495920" y="499694"/>
                </a:lnTo>
                <a:lnTo>
                  <a:pt x="1352626" y="499198"/>
                </a:lnTo>
                <a:lnTo>
                  <a:pt x="1356245" y="552107"/>
                </a:lnTo>
                <a:lnTo>
                  <a:pt x="1370025" y="598652"/>
                </a:lnTo>
                <a:lnTo>
                  <a:pt x="1393050" y="638454"/>
                </a:lnTo>
                <a:lnTo>
                  <a:pt x="1423911" y="671639"/>
                </a:lnTo>
                <a:lnTo>
                  <a:pt x="1461566" y="697788"/>
                </a:lnTo>
                <a:lnTo>
                  <a:pt x="1504988" y="716953"/>
                </a:lnTo>
                <a:lnTo>
                  <a:pt x="1552994" y="728713"/>
                </a:lnTo>
                <a:lnTo>
                  <a:pt x="1604429" y="733120"/>
                </a:lnTo>
                <a:lnTo>
                  <a:pt x="1628495" y="732739"/>
                </a:lnTo>
                <a:lnTo>
                  <a:pt x="1676260" y="727468"/>
                </a:lnTo>
                <a:lnTo>
                  <a:pt x="1723110" y="716140"/>
                </a:lnTo>
                <a:lnTo>
                  <a:pt x="1766468" y="698385"/>
                </a:lnTo>
                <a:lnTo>
                  <a:pt x="1805597" y="674065"/>
                </a:lnTo>
                <a:lnTo>
                  <a:pt x="1837931" y="642708"/>
                </a:lnTo>
                <a:lnTo>
                  <a:pt x="1862632" y="604062"/>
                </a:lnTo>
                <a:lnTo>
                  <a:pt x="1877339" y="557771"/>
                </a:lnTo>
                <a:lnTo>
                  <a:pt x="1881162" y="508647"/>
                </a:lnTo>
                <a:lnTo>
                  <a:pt x="1879269" y="487019"/>
                </a:lnTo>
                <a:lnTo>
                  <a:pt x="1868487" y="448246"/>
                </a:lnTo>
                <a:lnTo>
                  <a:pt x="1849996" y="414566"/>
                </a:lnTo>
                <a:lnTo>
                  <a:pt x="1824888" y="385546"/>
                </a:lnTo>
                <a:lnTo>
                  <a:pt x="1794332" y="360502"/>
                </a:lnTo>
                <a:lnTo>
                  <a:pt x="1759483" y="339255"/>
                </a:lnTo>
                <a:lnTo>
                  <a:pt x="1721942" y="320941"/>
                </a:lnTo>
                <a:lnTo>
                  <a:pt x="1645094" y="290995"/>
                </a:lnTo>
                <a:lnTo>
                  <a:pt x="1634947" y="286626"/>
                </a:lnTo>
                <a:lnTo>
                  <a:pt x="1597456" y="264972"/>
                </a:lnTo>
                <a:lnTo>
                  <a:pt x="1572958" y="233908"/>
                </a:lnTo>
                <a:lnTo>
                  <a:pt x="1569529" y="213944"/>
                </a:lnTo>
                <a:lnTo>
                  <a:pt x="1570393" y="202819"/>
                </a:lnTo>
                <a:lnTo>
                  <a:pt x="1586369" y="162255"/>
                </a:lnTo>
                <a:lnTo>
                  <a:pt x="1617167" y="134353"/>
                </a:lnTo>
                <a:lnTo>
                  <a:pt x="1656803" y="118084"/>
                </a:lnTo>
                <a:lnTo>
                  <a:pt x="1699475" y="113169"/>
                </a:lnTo>
                <a:lnTo>
                  <a:pt x="1715516" y="114312"/>
                </a:lnTo>
                <a:lnTo>
                  <a:pt x="1754835" y="127127"/>
                </a:lnTo>
                <a:lnTo>
                  <a:pt x="1786674" y="164109"/>
                </a:lnTo>
                <a:lnTo>
                  <a:pt x="1795221" y="204343"/>
                </a:lnTo>
                <a:lnTo>
                  <a:pt x="1795005" y="219964"/>
                </a:lnTo>
                <a:lnTo>
                  <a:pt x="1937321" y="219964"/>
                </a:lnTo>
                <a:close/>
              </a:path>
            </a:pathLst>
          </a:custGeom>
          <a:solidFill>
            <a:srgbClr val="669A99"/>
          </a:solidFill>
        </p:spPr>
        <p:txBody>
          <a:bodyPr bIns="0" lIns="0" rIns="0" rtlCol="0" tIns="0" wrap="square"/>
          <a:p/>
        </p:txBody>
      </p:sp>
      <p:sp>
        <p:nvSpPr>
          <p:cNvPr id="1048590" name="object 6" descr=""/>
          <p:cNvSpPr/>
          <p:nvPr/>
        </p:nvSpPr>
        <p:spPr>
          <a:xfrm>
            <a:off x="5379859" y="1486725"/>
            <a:ext cx="1300480" cy="733425"/>
          </a:xfrm>
          <a:custGeom>
            <a:avLst/>
            <a:ahLst/>
            <a:rect l="l" t="t" r="r" b="b"/>
            <a:pathLst>
              <a:path w="1300479" h="733425">
                <a:moveTo>
                  <a:pt x="600646" y="282727"/>
                </a:moveTo>
                <a:lnTo>
                  <a:pt x="595160" y="222415"/>
                </a:lnTo>
                <a:lnTo>
                  <a:pt x="580517" y="163868"/>
                </a:lnTo>
                <a:lnTo>
                  <a:pt x="559028" y="116598"/>
                </a:lnTo>
                <a:lnTo>
                  <a:pt x="521982" y="66255"/>
                </a:lnTo>
                <a:lnTo>
                  <a:pt x="477088" y="31356"/>
                </a:lnTo>
                <a:lnTo>
                  <a:pt x="457009" y="21272"/>
                </a:lnTo>
                <a:lnTo>
                  <a:pt x="457009" y="276059"/>
                </a:lnTo>
                <a:lnTo>
                  <a:pt x="456742" y="295160"/>
                </a:lnTo>
                <a:lnTo>
                  <a:pt x="452894" y="347573"/>
                </a:lnTo>
                <a:lnTo>
                  <a:pt x="445109" y="403440"/>
                </a:lnTo>
                <a:lnTo>
                  <a:pt x="435927" y="443979"/>
                </a:lnTo>
                <a:lnTo>
                  <a:pt x="422592" y="484962"/>
                </a:lnTo>
                <a:lnTo>
                  <a:pt x="404469" y="523176"/>
                </a:lnTo>
                <a:lnTo>
                  <a:pt x="381457" y="557745"/>
                </a:lnTo>
                <a:lnTo>
                  <a:pt x="352920" y="585914"/>
                </a:lnTo>
                <a:lnTo>
                  <a:pt x="318630" y="606526"/>
                </a:lnTo>
                <a:lnTo>
                  <a:pt x="277850" y="616204"/>
                </a:lnTo>
                <a:lnTo>
                  <a:pt x="254927" y="616775"/>
                </a:lnTo>
                <a:lnTo>
                  <a:pt x="233921" y="614540"/>
                </a:lnTo>
                <a:lnTo>
                  <a:pt x="186347" y="591299"/>
                </a:lnTo>
                <a:lnTo>
                  <a:pt x="158597" y="548767"/>
                </a:lnTo>
                <a:lnTo>
                  <a:pt x="146113" y="494728"/>
                </a:lnTo>
                <a:lnTo>
                  <a:pt x="143967" y="456336"/>
                </a:lnTo>
                <a:lnTo>
                  <a:pt x="144424" y="437032"/>
                </a:lnTo>
                <a:lnTo>
                  <a:pt x="148374" y="384073"/>
                </a:lnTo>
                <a:lnTo>
                  <a:pt x="156311" y="328714"/>
                </a:lnTo>
                <a:lnTo>
                  <a:pt x="165620" y="288302"/>
                </a:lnTo>
                <a:lnTo>
                  <a:pt x="178854" y="247446"/>
                </a:lnTo>
                <a:lnTo>
                  <a:pt x="196862" y="209346"/>
                </a:lnTo>
                <a:lnTo>
                  <a:pt x="219748" y="174917"/>
                </a:lnTo>
                <a:lnTo>
                  <a:pt x="248158" y="147002"/>
                </a:lnTo>
                <a:lnTo>
                  <a:pt x="282473" y="126695"/>
                </a:lnTo>
                <a:lnTo>
                  <a:pt x="323494" y="117144"/>
                </a:lnTo>
                <a:lnTo>
                  <a:pt x="346532" y="116598"/>
                </a:lnTo>
                <a:lnTo>
                  <a:pt x="367423" y="118922"/>
                </a:lnTo>
                <a:lnTo>
                  <a:pt x="414629" y="142062"/>
                </a:lnTo>
                <a:lnTo>
                  <a:pt x="442379" y="183997"/>
                </a:lnTo>
                <a:lnTo>
                  <a:pt x="454863" y="237718"/>
                </a:lnTo>
                <a:lnTo>
                  <a:pt x="457009" y="276059"/>
                </a:lnTo>
                <a:lnTo>
                  <a:pt x="457009" y="21272"/>
                </a:lnTo>
                <a:lnTo>
                  <a:pt x="450697" y="18097"/>
                </a:lnTo>
                <a:lnTo>
                  <a:pt x="421487" y="8445"/>
                </a:lnTo>
                <a:lnTo>
                  <a:pt x="389470" y="2413"/>
                </a:lnTo>
                <a:lnTo>
                  <a:pt x="354622" y="0"/>
                </a:lnTo>
                <a:lnTo>
                  <a:pt x="317969" y="1130"/>
                </a:lnTo>
                <a:lnTo>
                  <a:pt x="250367" y="14605"/>
                </a:lnTo>
                <a:lnTo>
                  <a:pt x="190512" y="42392"/>
                </a:lnTo>
                <a:lnTo>
                  <a:pt x="138582" y="81457"/>
                </a:lnTo>
                <a:lnTo>
                  <a:pt x="94665" y="130797"/>
                </a:lnTo>
                <a:lnTo>
                  <a:pt x="59156" y="187388"/>
                </a:lnTo>
                <a:lnTo>
                  <a:pt x="32029" y="250164"/>
                </a:lnTo>
                <a:lnTo>
                  <a:pt x="13690" y="315785"/>
                </a:lnTo>
                <a:lnTo>
                  <a:pt x="3365" y="383590"/>
                </a:lnTo>
                <a:lnTo>
                  <a:pt x="0" y="443979"/>
                </a:lnTo>
                <a:lnTo>
                  <a:pt x="25" y="448983"/>
                </a:lnTo>
                <a:lnTo>
                  <a:pt x="5334" y="509727"/>
                </a:lnTo>
                <a:lnTo>
                  <a:pt x="20142" y="568337"/>
                </a:lnTo>
                <a:lnTo>
                  <a:pt x="44513" y="621182"/>
                </a:lnTo>
                <a:lnTo>
                  <a:pt x="78930" y="666191"/>
                </a:lnTo>
                <a:lnTo>
                  <a:pt x="123875" y="701281"/>
                </a:lnTo>
                <a:lnTo>
                  <a:pt x="179857" y="724242"/>
                </a:lnTo>
                <a:lnTo>
                  <a:pt x="246849" y="732878"/>
                </a:lnTo>
                <a:lnTo>
                  <a:pt x="283692" y="731748"/>
                </a:lnTo>
                <a:lnTo>
                  <a:pt x="351421" y="718273"/>
                </a:lnTo>
                <a:lnTo>
                  <a:pt x="411276" y="690283"/>
                </a:lnTo>
                <a:lnTo>
                  <a:pt x="463092" y="651090"/>
                </a:lnTo>
                <a:lnTo>
                  <a:pt x="494614" y="616775"/>
                </a:lnTo>
                <a:lnTo>
                  <a:pt x="525475" y="574154"/>
                </a:lnTo>
                <a:lnTo>
                  <a:pt x="556463" y="513892"/>
                </a:lnTo>
                <a:lnTo>
                  <a:pt x="579120" y="448983"/>
                </a:lnTo>
                <a:lnTo>
                  <a:pt x="593204" y="381622"/>
                </a:lnTo>
                <a:lnTo>
                  <a:pt x="600151" y="315937"/>
                </a:lnTo>
                <a:lnTo>
                  <a:pt x="600532" y="295160"/>
                </a:lnTo>
                <a:lnTo>
                  <a:pt x="600646" y="282727"/>
                </a:lnTo>
                <a:close/>
              </a:path>
              <a:path w="1300479" h="733425">
                <a:moveTo>
                  <a:pt x="1299933" y="9791"/>
                </a:moveTo>
                <a:lnTo>
                  <a:pt x="1156881" y="9791"/>
                </a:lnTo>
                <a:lnTo>
                  <a:pt x="1073111" y="494055"/>
                </a:lnTo>
                <a:lnTo>
                  <a:pt x="875436" y="9791"/>
                </a:lnTo>
                <a:lnTo>
                  <a:pt x="735825" y="9791"/>
                </a:lnTo>
                <a:lnTo>
                  <a:pt x="612127" y="723074"/>
                </a:lnTo>
                <a:lnTo>
                  <a:pt x="755421" y="723074"/>
                </a:lnTo>
                <a:lnTo>
                  <a:pt x="839673" y="239306"/>
                </a:lnTo>
                <a:lnTo>
                  <a:pt x="1036853" y="723074"/>
                </a:lnTo>
                <a:lnTo>
                  <a:pt x="1175981" y="723074"/>
                </a:lnTo>
                <a:lnTo>
                  <a:pt x="1299933" y="9791"/>
                </a:lnTo>
                <a:close/>
              </a:path>
            </a:pathLst>
          </a:custGeom>
          <a:solidFill>
            <a:srgbClr val="669A99"/>
          </a:solidFill>
        </p:spPr>
        <p:txBody>
          <a:bodyPr bIns="0" lIns="0" rIns="0" rtlCol="0" tIns="0" wrap="square"/>
          <a:p/>
        </p:txBody>
      </p:sp>
      <p:sp>
        <p:nvSpPr>
          <p:cNvPr id="1048591" name="object 7" descr=""/>
          <p:cNvSpPr/>
          <p:nvPr/>
        </p:nvSpPr>
        <p:spPr>
          <a:xfrm>
            <a:off x="6962064" y="1440433"/>
            <a:ext cx="2552065" cy="769620"/>
          </a:xfrm>
          <a:custGeom>
            <a:avLst/>
            <a:ahLst/>
            <a:rect l="l" t="t" r="r" b="b"/>
            <a:pathLst>
              <a:path w="2552065" h="769619">
                <a:moveTo>
                  <a:pt x="186156" y="39433"/>
                </a:moveTo>
                <a:lnTo>
                  <a:pt x="120751" y="0"/>
                </a:lnTo>
                <a:lnTo>
                  <a:pt x="107327" y="11849"/>
                </a:lnTo>
                <a:lnTo>
                  <a:pt x="94488" y="24371"/>
                </a:lnTo>
                <a:lnTo>
                  <a:pt x="59588" y="65913"/>
                </a:lnTo>
                <a:lnTo>
                  <a:pt x="32080" y="112674"/>
                </a:lnTo>
                <a:lnTo>
                  <a:pt x="14351" y="163703"/>
                </a:lnTo>
                <a:lnTo>
                  <a:pt x="0" y="254000"/>
                </a:lnTo>
                <a:lnTo>
                  <a:pt x="108013" y="254000"/>
                </a:lnTo>
                <a:lnTo>
                  <a:pt x="120751" y="181013"/>
                </a:lnTo>
                <a:lnTo>
                  <a:pt x="125082" y="161302"/>
                </a:lnTo>
                <a:lnTo>
                  <a:pt x="137706" y="124193"/>
                </a:lnTo>
                <a:lnTo>
                  <a:pt x="155194" y="89814"/>
                </a:lnTo>
                <a:lnTo>
                  <a:pt x="175285" y="56134"/>
                </a:lnTo>
                <a:lnTo>
                  <a:pt x="186156" y="39433"/>
                </a:lnTo>
                <a:close/>
              </a:path>
              <a:path w="2552065" h="769619">
                <a:moveTo>
                  <a:pt x="347332" y="39433"/>
                </a:moveTo>
                <a:lnTo>
                  <a:pt x="281927" y="0"/>
                </a:lnTo>
                <a:lnTo>
                  <a:pt x="268503" y="11849"/>
                </a:lnTo>
                <a:lnTo>
                  <a:pt x="255663" y="24371"/>
                </a:lnTo>
                <a:lnTo>
                  <a:pt x="220764" y="65913"/>
                </a:lnTo>
                <a:lnTo>
                  <a:pt x="193255" y="112674"/>
                </a:lnTo>
                <a:lnTo>
                  <a:pt x="175526" y="163703"/>
                </a:lnTo>
                <a:lnTo>
                  <a:pt x="161175" y="254000"/>
                </a:lnTo>
                <a:lnTo>
                  <a:pt x="269189" y="254000"/>
                </a:lnTo>
                <a:lnTo>
                  <a:pt x="281927" y="181013"/>
                </a:lnTo>
                <a:lnTo>
                  <a:pt x="286258" y="161302"/>
                </a:lnTo>
                <a:lnTo>
                  <a:pt x="298869" y="124193"/>
                </a:lnTo>
                <a:lnTo>
                  <a:pt x="316369" y="89814"/>
                </a:lnTo>
                <a:lnTo>
                  <a:pt x="336461" y="56134"/>
                </a:lnTo>
                <a:lnTo>
                  <a:pt x="347332" y="39433"/>
                </a:lnTo>
                <a:close/>
              </a:path>
              <a:path w="2552065" h="769619">
                <a:moveTo>
                  <a:pt x="838174" y="56083"/>
                </a:moveTo>
                <a:lnTo>
                  <a:pt x="529056" y="56083"/>
                </a:lnTo>
                <a:lnTo>
                  <a:pt x="489623" y="56083"/>
                </a:lnTo>
                <a:lnTo>
                  <a:pt x="385521" y="56083"/>
                </a:lnTo>
                <a:lnTo>
                  <a:pt x="261823" y="769366"/>
                </a:lnTo>
                <a:lnTo>
                  <a:pt x="405117" y="769366"/>
                </a:lnTo>
                <a:lnTo>
                  <a:pt x="456234" y="475195"/>
                </a:lnTo>
                <a:lnTo>
                  <a:pt x="732116" y="475195"/>
                </a:lnTo>
                <a:lnTo>
                  <a:pt x="751954" y="360807"/>
                </a:lnTo>
                <a:lnTo>
                  <a:pt x="476110" y="360807"/>
                </a:lnTo>
                <a:lnTo>
                  <a:pt x="509092" y="170967"/>
                </a:lnTo>
                <a:lnTo>
                  <a:pt x="818095" y="170967"/>
                </a:lnTo>
                <a:lnTo>
                  <a:pt x="838174" y="56083"/>
                </a:lnTo>
                <a:close/>
              </a:path>
              <a:path w="2552065" h="769619">
                <a:moveTo>
                  <a:pt x="1357934" y="769366"/>
                </a:moveTo>
                <a:lnTo>
                  <a:pt x="1329524" y="618972"/>
                </a:lnTo>
                <a:lnTo>
                  <a:pt x="1307833" y="504101"/>
                </a:lnTo>
                <a:lnTo>
                  <a:pt x="1223213" y="56083"/>
                </a:lnTo>
                <a:lnTo>
                  <a:pt x="1190637" y="56083"/>
                </a:lnTo>
                <a:lnTo>
                  <a:pt x="1171473" y="56083"/>
                </a:lnTo>
                <a:lnTo>
                  <a:pt x="1171473" y="504101"/>
                </a:lnTo>
                <a:lnTo>
                  <a:pt x="996607" y="504101"/>
                </a:lnTo>
                <a:lnTo>
                  <a:pt x="1131646" y="229628"/>
                </a:lnTo>
                <a:lnTo>
                  <a:pt x="1171473" y="504101"/>
                </a:lnTo>
                <a:lnTo>
                  <a:pt x="1171473" y="56083"/>
                </a:lnTo>
                <a:lnTo>
                  <a:pt x="1128661" y="56083"/>
                </a:lnTo>
                <a:lnTo>
                  <a:pt x="1089964" y="56083"/>
                </a:lnTo>
                <a:lnTo>
                  <a:pt x="708583" y="769366"/>
                </a:lnTo>
                <a:lnTo>
                  <a:pt x="866076" y="769366"/>
                </a:lnTo>
                <a:lnTo>
                  <a:pt x="940079" y="618972"/>
                </a:lnTo>
                <a:lnTo>
                  <a:pt x="1188148" y="618972"/>
                </a:lnTo>
                <a:lnTo>
                  <a:pt x="1209979" y="769366"/>
                </a:lnTo>
                <a:lnTo>
                  <a:pt x="1357934" y="769366"/>
                </a:lnTo>
                <a:close/>
              </a:path>
              <a:path w="2552065" h="769619">
                <a:moveTo>
                  <a:pt x="2078697" y="56083"/>
                </a:moveTo>
                <a:lnTo>
                  <a:pt x="1893519" y="56083"/>
                </a:lnTo>
                <a:lnTo>
                  <a:pt x="1679689" y="289763"/>
                </a:lnTo>
                <a:lnTo>
                  <a:pt x="1603844" y="375551"/>
                </a:lnTo>
                <a:lnTo>
                  <a:pt x="1659356" y="56083"/>
                </a:lnTo>
                <a:lnTo>
                  <a:pt x="1515821" y="56083"/>
                </a:lnTo>
                <a:lnTo>
                  <a:pt x="1392123" y="769366"/>
                </a:lnTo>
                <a:lnTo>
                  <a:pt x="1535417" y="769366"/>
                </a:lnTo>
                <a:lnTo>
                  <a:pt x="1566951" y="587870"/>
                </a:lnTo>
                <a:lnTo>
                  <a:pt x="1570228" y="569023"/>
                </a:lnTo>
                <a:lnTo>
                  <a:pt x="1663750" y="482460"/>
                </a:lnTo>
                <a:lnTo>
                  <a:pt x="1791385" y="769366"/>
                </a:lnTo>
                <a:lnTo>
                  <a:pt x="1954022" y="769366"/>
                </a:lnTo>
                <a:lnTo>
                  <a:pt x="1772246" y="378091"/>
                </a:lnTo>
                <a:lnTo>
                  <a:pt x="1801291" y="347573"/>
                </a:lnTo>
                <a:lnTo>
                  <a:pt x="2078697" y="56083"/>
                </a:lnTo>
                <a:close/>
              </a:path>
              <a:path w="2552065" h="769619">
                <a:moveTo>
                  <a:pt x="2551976" y="56083"/>
                </a:moveTo>
                <a:lnTo>
                  <a:pt x="2230856" y="56083"/>
                </a:lnTo>
                <a:lnTo>
                  <a:pt x="2184069" y="56083"/>
                </a:lnTo>
                <a:lnTo>
                  <a:pt x="2087321" y="56083"/>
                </a:lnTo>
                <a:lnTo>
                  <a:pt x="1963623" y="769366"/>
                </a:lnTo>
                <a:lnTo>
                  <a:pt x="2060130" y="769366"/>
                </a:lnTo>
                <a:lnTo>
                  <a:pt x="2106917" y="769366"/>
                </a:lnTo>
                <a:lnTo>
                  <a:pt x="2429014" y="769366"/>
                </a:lnTo>
                <a:lnTo>
                  <a:pt x="2449106" y="654977"/>
                </a:lnTo>
                <a:lnTo>
                  <a:pt x="2126792" y="654977"/>
                </a:lnTo>
                <a:lnTo>
                  <a:pt x="2160968" y="458292"/>
                </a:lnTo>
                <a:lnTo>
                  <a:pt x="2435136" y="458292"/>
                </a:lnTo>
                <a:lnTo>
                  <a:pt x="2454249" y="346837"/>
                </a:lnTo>
                <a:lnTo>
                  <a:pt x="2180336" y="346837"/>
                </a:lnTo>
                <a:lnTo>
                  <a:pt x="2210892" y="170967"/>
                </a:lnTo>
                <a:lnTo>
                  <a:pt x="2531897" y="170967"/>
                </a:lnTo>
                <a:lnTo>
                  <a:pt x="2551976" y="56083"/>
                </a:lnTo>
                <a:close/>
              </a:path>
            </a:pathLst>
          </a:custGeom>
          <a:solidFill>
            <a:srgbClr val="669A99"/>
          </a:solidFill>
        </p:spPr>
        <p:txBody>
          <a:bodyPr bIns="0" lIns="0" rIns="0" rtlCol="0" tIns="0" wrap="square"/>
          <a:p/>
        </p:txBody>
      </p:sp>
      <p:sp>
        <p:nvSpPr>
          <p:cNvPr id="1048592" name="object 8" descr=""/>
          <p:cNvSpPr/>
          <p:nvPr/>
        </p:nvSpPr>
        <p:spPr>
          <a:xfrm>
            <a:off x="746887" y="2680525"/>
            <a:ext cx="2599690" cy="733425"/>
          </a:xfrm>
          <a:custGeom>
            <a:avLst/>
            <a:ahLst/>
            <a:rect l="l" t="t" r="r" b="b"/>
            <a:pathLst>
              <a:path w="2599690" h="733425">
                <a:moveTo>
                  <a:pt x="687806" y="9791"/>
                </a:moveTo>
                <a:lnTo>
                  <a:pt x="544753" y="9791"/>
                </a:lnTo>
                <a:lnTo>
                  <a:pt x="460984" y="494055"/>
                </a:lnTo>
                <a:lnTo>
                  <a:pt x="263309" y="9791"/>
                </a:lnTo>
                <a:lnTo>
                  <a:pt x="123698" y="9791"/>
                </a:lnTo>
                <a:lnTo>
                  <a:pt x="0" y="723074"/>
                </a:lnTo>
                <a:lnTo>
                  <a:pt x="143294" y="723074"/>
                </a:lnTo>
                <a:lnTo>
                  <a:pt x="227545" y="239306"/>
                </a:lnTo>
                <a:lnTo>
                  <a:pt x="424726" y="723074"/>
                </a:lnTo>
                <a:lnTo>
                  <a:pt x="563854" y="723074"/>
                </a:lnTo>
                <a:lnTo>
                  <a:pt x="687806" y="9791"/>
                </a:lnTo>
                <a:close/>
              </a:path>
              <a:path w="2599690" h="733425">
                <a:moveTo>
                  <a:pt x="1248752" y="9791"/>
                </a:moveTo>
                <a:lnTo>
                  <a:pt x="927633" y="9791"/>
                </a:lnTo>
                <a:lnTo>
                  <a:pt x="880846" y="9791"/>
                </a:lnTo>
                <a:lnTo>
                  <a:pt x="784098" y="9791"/>
                </a:lnTo>
                <a:lnTo>
                  <a:pt x="660400" y="723074"/>
                </a:lnTo>
                <a:lnTo>
                  <a:pt x="756907" y="723074"/>
                </a:lnTo>
                <a:lnTo>
                  <a:pt x="803694" y="723074"/>
                </a:lnTo>
                <a:lnTo>
                  <a:pt x="1125791" y="723074"/>
                </a:lnTo>
                <a:lnTo>
                  <a:pt x="1145882" y="608685"/>
                </a:lnTo>
                <a:lnTo>
                  <a:pt x="823569" y="608685"/>
                </a:lnTo>
                <a:lnTo>
                  <a:pt x="857745" y="412000"/>
                </a:lnTo>
                <a:lnTo>
                  <a:pt x="1131912" y="412000"/>
                </a:lnTo>
                <a:lnTo>
                  <a:pt x="1151026" y="300545"/>
                </a:lnTo>
                <a:lnTo>
                  <a:pt x="877112" y="300545"/>
                </a:lnTo>
                <a:lnTo>
                  <a:pt x="907669" y="124675"/>
                </a:lnTo>
                <a:lnTo>
                  <a:pt x="1228674" y="124675"/>
                </a:lnTo>
                <a:lnTo>
                  <a:pt x="1248752" y="9791"/>
                </a:lnTo>
                <a:close/>
              </a:path>
              <a:path w="2599690" h="733425">
                <a:moveTo>
                  <a:pt x="2074659" y="9791"/>
                </a:moveTo>
                <a:lnTo>
                  <a:pt x="1929650" y="9791"/>
                </a:lnTo>
                <a:lnTo>
                  <a:pt x="1758759" y="505028"/>
                </a:lnTo>
                <a:lnTo>
                  <a:pt x="1721929" y="9791"/>
                </a:lnTo>
                <a:lnTo>
                  <a:pt x="1677111" y="9791"/>
                </a:lnTo>
                <a:lnTo>
                  <a:pt x="1643303" y="9791"/>
                </a:lnTo>
                <a:lnTo>
                  <a:pt x="1600441" y="9791"/>
                </a:lnTo>
                <a:lnTo>
                  <a:pt x="1410373" y="502666"/>
                </a:lnTo>
                <a:lnTo>
                  <a:pt x="1393456" y="9791"/>
                </a:lnTo>
                <a:lnTo>
                  <a:pt x="1254086" y="9791"/>
                </a:lnTo>
                <a:lnTo>
                  <a:pt x="1296225" y="723074"/>
                </a:lnTo>
                <a:lnTo>
                  <a:pt x="1357706" y="723074"/>
                </a:lnTo>
                <a:lnTo>
                  <a:pt x="1389786" y="723074"/>
                </a:lnTo>
                <a:lnTo>
                  <a:pt x="1440980" y="723074"/>
                </a:lnTo>
                <a:lnTo>
                  <a:pt x="1625777" y="257340"/>
                </a:lnTo>
                <a:lnTo>
                  <a:pt x="1665351" y="723074"/>
                </a:lnTo>
                <a:lnTo>
                  <a:pt x="1717281" y="723074"/>
                </a:lnTo>
                <a:lnTo>
                  <a:pt x="1748878" y="723074"/>
                </a:lnTo>
                <a:lnTo>
                  <a:pt x="1809381" y="723074"/>
                </a:lnTo>
                <a:lnTo>
                  <a:pt x="2074659" y="9791"/>
                </a:lnTo>
                <a:close/>
              </a:path>
              <a:path w="2599690" h="733425">
                <a:moveTo>
                  <a:pt x="2599613" y="219964"/>
                </a:moveTo>
                <a:lnTo>
                  <a:pt x="2593479" y="156705"/>
                </a:lnTo>
                <a:lnTo>
                  <a:pt x="2571686" y="103124"/>
                </a:lnTo>
                <a:lnTo>
                  <a:pt x="2536596" y="59766"/>
                </a:lnTo>
                <a:lnTo>
                  <a:pt x="2490114" y="27673"/>
                </a:lnTo>
                <a:lnTo>
                  <a:pt x="2434450" y="7531"/>
                </a:lnTo>
                <a:lnTo>
                  <a:pt x="2371814" y="0"/>
                </a:lnTo>
                <a:lnTo>
                  <a:pt x="2348230" y="304"/>
                </a:lnTo>
                <a:lnTo>
                  <a:pt x="2300719" y="5689"/>
                </a:lnTo>
                <a:lnTo>
                  <a:pt x="2253196" y="17487"/>
                </a:lnTo>
                <a:lnTo>
                  <a:pt x="2208619" y="35852"/>
                </a:lnTo>
                <a:lnTo>
                  <a:pt x="2168055" y="60756"/>
                </a:lnTo>
                <a:lnTo>
                  <a:pt x="2134374" y="92481"/>
                </a:lnTo>
                <a:lnTo>
                  <a:pt x="2108555" y="131089"/>
                </a:lnTo>
                <a:lnTo>
                  <a:pt x="2093607" y="176771"/>
                </a:lnTo>
                <a:lnTo>
                  <a:pt x="2090216" y="224866"/>
                </a:lnTo>
                <a:lnTo>
                  <a:pt x="2092452" y="245922"/>
                </a:lnTo>
                <a:lnTo>
                  <a:pt x="2104085" y="283641"/>
                </a:lnTo>
                <a:lnTo>
                  <a:pt x="2136368" y="330492"/>
                </a:lnTo>
                <a:lnTo>
                  <a:pt x="2165743" y="356323"/>
                </a:lnTo>
                <a:lnTo>
                  <a:pt x="2199055" y="378485"/>
                </a:lnTo>
                <a:lnTo>
                  <a:pt x="2235441" y="397281"/>
                </a:lnTo>
                <a:lnTo>
                  <a:pt x="2272665" y="413816"/>
                </a:lnTo>
                <a:lnTo>
                  <a:pt x="2301557" y="425069"/>
                </a:lnTo>
                <a:lnTo>
                  <a:pt x="2322004" y="433158"/>
                </a:lnTo>
                <a:lnTo>
                  <a:pt x="2361488" y="452539"/>
                </a:lnTo>
                <a:lnTo>
                  <a:pt x="2390762" y="480441"/>
                </a:lnTo>
                <a:lnTo>
                  <a:pt x="2401354" y="520522"/>
                </a:lnTo>
                <a:lnTo>
                  <a:pt x="2399982" y="533006"/>
                </a:lnTo>
                <a:lnTo>
                  <a:pt x="2384641" y="572820"/>
                </a:lnTo>
                <a:lnTo>
                  <a:pt x="2355024" y="599998"/>
                </a:lnTo>
                <a:lnTo>
                  <a:pt x="2316340" y="615467"/>
                </a:lnTo>
                <a:lnTo>
                  <a:pt x="2274316" y="620204"/>
                </a:lnTo>
                <a:lnTo>
                  <a:pt x="2259838" y="619620"/>
                </a:lnTo>
                <a:lnTo>
                  <a:pt x="2221903" y="612368"/>
                </a:lnTo>
                <a:lnTo>
                  <a:pt x="2184425" y="589584"/>
                </a:lnTo>
                <a:lnTo>
                  <a:pt x="2163114" y="551865"/>
                </a:lnTo>
                <a:lnTo>
                  <a:pt x="2157882" y="514070"/>
                </a:lnTo>
                <a:lnTo>
                  <a:pt x="2158212" y="499694"/>
                </a:lnTo>
                <a:lnTo>
                  <a:pt x="2014918" y="499198"/>
                </a:lnTo>
                <a:lnTo>
                  <a:pt x="2018538" y="552107"/>
                </a:lnTo>
                <a:lnTo>
                  <a:pt x="2032317" y="598652"/>
                </a:lnTo>
                <a:lnTo>
                  <a:pt x="2055342" y="638454"/>
                </a:lnTo>
                <a:lnTo>
                  <a:pt x="2086203" y="671639"/>
                </a:lnTo>
                <a:lnTo>
                  <a:pt x="2123859" y="697788"/>
                </a:lnTo>
                <a:lnTo>
                  <a:pt x="2167280" y="716953"/>
                </a:lnTo>
                <a:lnTo>
                  <a:pt x="2215286" y="728713"/>
                </a:lnTo>
                <a:lnTo>
                  <a:pt x="2266721" y="733120"/>
                </a:lnTo>
                <a:lnTo>
                  <a:pt x="2290788" y="732739"/>
                </a:lnTo>
                <a:lnTo>
                  <a:pt x="2338552" y="727468"/>
                </a:lnTo>
                <a:lnTo>
                  <a:pt x="2385403" y="716140"/>
                </a:lnTo>
                <a:lnTo>
                  <a:pt x="2428760" y="698385"/>
                </a:lnTo>
                <a:lnTo>
                  <a:pt x="2467889" y="674065"/>
                </a:lnTo>
                <a:lnTo>
                  <a:pt x="2500223" y="642708"/>
                </a:lnTo>
                <a:lnTo>
                  <a:pt x="2524925" y="604062"/>
                </a:lnTo>
                <a:lnTo>
                  <a:pt x="2539631" y="557771"/>
                </a:lnTo>
                <a:lnTo>
                  <a:pt x="2543454" y="508647"/>
                </a:lnTo>
                <a:lnTo>
                  <a:pt x="2541562" y="487019"/>
                </a:lnTo>
                <a:lnTo>
                  <a:pt x="2530779" y="448246"/>
                </a:lnTo>
                <a:lnTo>
                  <a:pt x="2512288" y="414566"/>
                </a:lnTo>
                <a:lnTo>
                  <a:pt x="2487180" y="385546"/>
                </a:lnTo>
                <a:lnTo>
                  <a:pt x="2456624" y="360502"/>
                </a:lnTo>
                <a:lnTo>
                  <a:pt x="2421775" y="339255"/>
                </a:lnTo>
                <a:lnTo>
                  <a:pt x="2384234" y="320941"/>
                </a:lnTo>
                <a:lnTo>
                  <a:pt x="2307386" y="290995"/>
                </a:lnTo>
                <a:lnTo>
                  <a:pt x="2297239" y="286626"/>
                </a:lnTo>
                <a:lnTo>
                  <a:pt x="2259749" y="264972"/>
                </a:lnTo>
                <a:lnTo>
                  <a:pt x="2235250" y="233908"/>
                </a:lnTo>
                <a:lnTo>
                  <a:pt x="2231821" y="213944"/>
                </a:lnTo>
                <a:lnTo>
                  <a:pt x="2232685" y="202819"/>
                </a:lnTo>
                <a:lnTo>
                  <a:pt x="2248662" y="162255"/>
                </a:lnTo>
                <a:lnTo>
                  <a:pt x="2279459" y="134353"/>
                </a:lnTo>
                <a:lnTo>
                  <a:pt x="2319096" y="118084"/>
                </a:lnTo>
                <a:lnTo>
                  <a:pt x="2361768" y="113169"/>
                </a:lnTo>
                <a:lnTo>
                  <a:pt x="2377808" y="114312"/>
                </a:lnTo>
                <a:lnTo>
                  <a:pt x="2417127" y="127127"/>
                </a:lnTo>
                <a:lnTo>
                  <a:pt x="2448966" y="164109"/>
                </a:lnTo>
                <a:lnTo>
                  <a:pt x="2457513" y="204343"/>
                </a:lnTo>
                <a:lnTo>
                  <a:pt x="2457297" y="219964"/>
                </a:lnTo>
                <a:lnTo>
                  <a:pt x="2599613" y="219964"/>
                </a:lnTo>
                <a:close/>
              </a:path>
            </a:pathLst>
          </a:custGeom>
          <a:solidFill>
            <a:srgbClr val="669A99"/>
          </a:solidFill>
        </p:spPr>
        <p:txBody>
          <a:bodyPr bIns="0" lIns="0" rIns="0" rtlCol="0" tIns="0" wrap="square"/>
          <a:p/>
        </p:txBody>
      </p:sp>
      <p:sp>
        <p:nvSpPr>
          <p:cNvPr id="1048593" name="object 9" descr=""/>
          <p:cNvSpPr/>
          <p:nvPr/>
        </p:nvSpPr>
        <p:spPr>
          <a:xfrm>
            <a:off x="3540887" y="2680283"/>
            <a:ext cx="5006340" cy="733425"/>
          </a:xfrm>
          <a:custGeom>
            <a:avLst/>
            <a:ahLst/>
            <a:rect l="l" t="t" r="r" b="b"/>
            <a:pathLst>
              <a:path w="5006340" h="733425">
                <a:moveTo>
                  <a:pt x="596582" y="316026"/>
                </a:moveTo>
                <a:lnTo>
                  <a:pt x="593763" y="252463"/>
                </a:lnTo>
                <a:lnTo>
                  <a:pt x="580453" y="192506"/>
                </a:lnTo>
                <a:lnTo>
                  <a:pt x="556945" y="138747"/>
                </a:lnTo>
                <a:lnTo>
                  <a:pt x="523214" y="92075"/>
                </a:lnTo>
                <a:lnTo>
                  <a:pt x="479742" y="54724"/>
                </a:lnTo>
                <a:lnTo>
                  <a:pt x="452615" y="38900"/>
                </a:lnTo>
                <a:lnTo>
                  <a:pt x="452615" y="291757"/>
                </a:lnTo>
                <a:lnTo>
                  <a:pt x="452221" y="310705"/>
                </a:lnTo>
                <a:lnTo>
                  <a:pt x="444576" y="382841"/>
                </a:lnTo>
                <a:lnTo>
                  <a:pt x="431342" y="441020"/>
                </a:lnTo>
                <a:lnTo>
                  <a:pt x="409295" y="495033"/>
                </a:lnTo>
                <a:lnTo>
                  <a:pt x="378256" y="541693"/>
                </a:lnTo>
                <a:lnTo>
                  <a:pt x="337527" y="578319"/>
                </a:lnTo>
                <a:lnTo>
                  <a:pt x="286893" y="601827"/>
                </a:lnTo>
                <a:lnTo>
                  <a:pt x="229704" y="609422"/>
                </a:lnTo>
                <a:lnTo>
                  <a:pt x="163093" y="609346"/>
                </a:lnTo>
                <a:lnTo>
                  <a:pt x="163169" y="608926"/>
                </a:lnTo>
                <a:lnTo>
                  <a:pt x="247230" y="125171"/>
                </a:lnTo>
                <a:lnTo>
                  <a:pt x="325767" y="125412"/>
                </a:lnTo>
                <a:lnTo>
                  <a:pt x="366864" y="131711"/>
                </a:lnTo>
                <a:lnTo>
                  <a:pt x="411086" y="158864"/>
                </a:lnTo>
                <a:lnTo>
                  <a:pt x="437959" y="201345"/>
                </a:lnTo>
                <a:lnTo>
                  <a:pt x="450634" y="253657"/>
                </a:lnTo>
                <a:lnTo>
                  <a:pt x="452615" y="291757"/>
                </a:lnTo>
                <a:lnTo>
                  <a:pt x="452615" y="38900"/>
                </a:lnTo>
                <a:lnTo>
                  <a:pt x="396811" y="18554"/>
                </a:lnTo>
                <a:lnTo>
                  <a:pt x="329933" y="10528"/>
                </a:lnTo>
                <a:lnTo>
                  <a:pt x="267182" y="10325"/>
                </a:lnTo>
                <a:lnTo>
                  <a:pt x="267233" y="10033"/>
                </a:lnTo>
                <a:lnTo>
                  <a:pt x="182968" y="10033"/>
                </a:lnTo>
                <a:lnTo>
                  <a:pt x="123698" y="10033"/>
                </a:lnTo>
                <a:lnTo>
                  <a:pt x="0" y="723315"/>
                </a:lnTo>
                <a:lnTo>
                  <a:pt x="61963" y="723315"/>
                </a:lnTo>
                <a:lnTo>
                  <a:pt x="143294" y="723315"/>
                </a:lnTo>
                <a:lnTo>
                  <a:pt x="221183" y="723315"/>
                </a:lnTo>
                <a:lnTo>
                  <a:pt x="257810" y="721817"/>
                </a:lnTo>
                <a:lnTo>
                  <a:pt x="326771" y="709079"/>
                </a:lnTo>
                <a:lnTo>
                  <a:pt x="389737" y="683717"/>
                </a:lnTo>
                <a:lnTo>
                  <a:pt x="445338" y="647827"/>
                </a:lnTo>
                <a:lnTo>
                  <a:pt x="485940" y="609663"/>
                </a:lnTo>
                <a:lnTo>
                  <a:pt x="493318" y="601941"/>
                </a:lnTo>
                <a:lnTo>
                  <a:pt x="532752" y="547674"/>
                </a:lnTo>
                <a:lnTo>
                  <a:pt x="563257" y="485863"/>
                </a:lnTo>
                <a:lnTo>
                  <a:pt x="583476" y="418871"/>
                </a:lnTo>
                <a:lnTo>
                  <a:pt x="593991" y="349046"/>
                </a:lnTo>
                <a:lnTo>
                  <a:pt x="596582" y="316026"/>
                </a:lnTo>
                <a:close/>
              </a:path>
              <a:path w="5006340" h="733425">
                <a:moveTo>
                  <a:pt x="1185252" y="10033"/>
                </a:moveTo>
                <a:lnTo>
                  <a:pt x="864133" y="10033"/>
                </a:lnTo>
                <a:lnTo>
                  <a:pt x="817346" y="10033"/>
                </a:lnTo>
                <a:lnTo>
                  <a:pt x="720598" y="10033"/>
                </a:lnTo>
                <a:lnTo>
                  <a:pt x="596900" y="723315"/>
                </a:lnTo>
                <a:lnTo>
                  <a:pt x="693407" y="723315"/>
                </a:lnTo>
                <a:lnTo>
                  <a:pt x="740194" y="723315"/>
                </a:lnTo>
                <a:lnTo>
                  <a:pt x="1062291" y="723315"/>
                </a:lnTo>
                <a:lnTo>
                  <a:pt x="1082382" y="608926"/>
                </a:lnTo>
                <a:lnTo>
                  <a:pt x="760069" y="608926"/>
                </a:lnTo>
                <a:lnTo>
                  <a:pt x="794245" y="412242"/>
                </a:lnTo>
                <a:lnTo>
                  <a:pt x="1068412" y="412242"/>
                </a:lnTo>
                <a:lnTo>
                  <a:pt x="1087526" y="300786"/>
                </a:lnTo>
                <a:lnTo>
                  <a:pt x="813612" y="300786"/>
                </a:lnTo>
                <a:lnTo>
                  <a:pt x="844169" y="124917"/>
                </a:lnTo>
                <a:lnTo>
                  <a:pt x="1165174" y="124917"/>
                </a:lnTo>
                <a:lnTo>
                  <a:pt x="1185252" y="10033"/>
                </a:lnTo>
                <a:close/>
              </a:path>
              <a:path w="5006340" h="733425">
                <a:moveTo>
                  <a:pt x="1551635" y="10033"/>
                </a:moveTo>
                <a:lnTo>
                  <a:pt x="1408836" y="10033"/>
                </a:lnTo>
                <a:lnTo>
                  <a:pt x="1199400" y="10033"/>
                </a:lnTo>
                <a:lnTo>
                  <a:pt x="1179080" y="124917"/>
                </a:lnTo>
                <a:lnTo>
                  <a:pt x="1388872" y="124917"/>
                </a:lnTo>
                <a:lnTo>
                  <a:pt x="1284897" y="723315"/>
                </a:lnTo>
                <a:lnTo>
                  <a:pt x="1428191" y="723315"/>
                </a:lnTo>
                <a:lnTo>
                  <a:pt x="1551635" y="10033"/>
                </a:lnTo>
                <a:close/>
              </a:path>
              <a:path w="5006340" h="733425">
                <a:moveTo>
                  <a:pt x="1764258" y="10033"/>
                </a:moveTo>
                <a:lnTo>
                  <a:pt x="1551635" y="10033"/>
                </a:lnTo>
                <a:lnTo>
                  <a:pt x="1531759" y="124917"/>
                </a:lnTo>
                <a:lnTo>
                  <a:pt x="1744408" y="124917"/>
                </a:lnTo>
                <a:lnTo>
                  <a:pt x="1764258" y="10033"/>
                </a:lnTo>
                <a:close/>
              </a:path>
              <a:path w="5006340" h="733425">
                <a:moveTo>
                  <a:pt x="2290153" y="10033"/>
                </a:moveTo>
                <a:lnTo>
                  <a:pt x="1969033" y="10033"/>
                </a:lnTo>
                <a:lnTo>
                  <a:pt x="1922246" y="10033"/>
                </a:lnTo>
                <a:lnTo>
                  <a:pt x="1825498" y="10033"/>
                </a:lnTo>
                <a:lnTo>
                  <a:pt x="1701800" y="723315"/>
                </a:lnTo>
                <a:lnTo>
                  <a:pt x="1798307" y="723315"/>
                </a:lnTo>
                <a:lnTo>
                  <a:pt x="1845094" y="723315"/>
                </a:lnTo>
                <a:lnTo>
                  <a:pt x="2167191" y="723315"/>
                </a:lnTo>
                <a:lnTo>
                  <a:pt x="2187283" y="608926"/>
                </a:lnTo>
                <a:lnTo>
                  <a:pt x="1864969" y="608926"/>
                </a:lnTo>
                <a:lnTo>
                  <a:pt x="1899145" y="412242"/>
                </a:lnTo>
                <a:lnTo>
                  <a:pt x="2173313" y="412242"/>
                </a:lnTo>
                <a:lnTo>
                  <a:pt x="2192426" y="300786"/>
                </a:lnTo>
                <a:lnTo>
                  <a:pt x="1918512" y="300786"/>
                </a:lnTo>
                <a:lnTo>
                  <a:pt x="1949069" y="124917"/>
                </a:lnTo>
                <a:lnTo>
                  <a:pt x="2270074" y="124917"/>
                </a:lnTo>
                <a:lnTo>
                  <a:pt x="2290153" y="10033"/>
                </a:lnTo>
                <a:close/>
              </a:path>
              <a:path w="5006340" h="733425">
                <a:moveTo>
                  <a:pt x="2851518" y="251561"/>
                </a:moveTo>
                <a:lnTo>
                  <a:pt x="2841663" y="181317"/>
                </a:lnTo>
                <a:lnTo>
                  <a:pt x="2818942" y="120510"/>
                </a:lnTo>
                <a:lnTo>
                  <a:pt x="2783662" y="70599"/>
                </a:lnTo>
                <a:lnTo>
                  <a:pt x="2736151" y="33058"/>
                </a:lnTo>
                <a:lnTo>
                  <a:pt x="2676563" y="8991"/>
                </a:lnTo>
                <a:lnTo>
                  <a:pt x="2605100" y="0"/>
                </a:lnTo>
                <a:lnTo>
                  <a:pt x="2569083" y="1079"/>
                </a:lnTo>
                <a:lnTo>
                  <a:pt x="2502814" y="14185"/>
                </a:lnTo>
                <a:lnTo>
                  <a:pt x="2444432" y="41363"/>
                </a:lnTo>
                <a:lnTo>
                  <a:pt x="2394089" y="79578"/>
                </a:lnTo>
                <a:lnTo>
                  <a:pt x="2351735" y="127825"/>
                </a:lnTo>
                <a:lnTo>
                  <a:pt x="2317445" y="183184"/>
                </a:lnTo>
                <a:lnTo>
                  <a:pt x="2291245" y="244652"/>
                </a:lnTo>
                <a:lnTo>
                  <a:pt x="2273249" y="309194"/>
                </a:lnTo>
                <a:lnTo>
                  <a:pt x="2260219" y="391414"/>
                </a:lnTo>
                <a:lnTo>
                  <a:pt x="2256358" y="454126"/>
                </a:lnTo>
                <a:lnTo>
                  <a:pt x="2257602" y="484924"/>
                </a:lnTo>
                <a:lnTo>
                  <a:pt x="2266645" y="544766"/>
                </a:lnTo>
                <a:lnTo>
                  <a:pt x="2285022" y="599274"/>
                </a:lnTo>
                <a:lnTo>
                  <a:pt x="2312974" y="647522"/>
                </a:lnTo>
                <a:lnTo>
                  <a:pt x="2351430" y="686600"/>
                </a:lnTo>
                <a:lnTo>
                  <a:pt x="2400541" y="715340"/>
                </a:lnTo>
                <a:lnTo>
                  <a:pt x="2461044" y="730656"/>
                </a:lnTo>
                <a:lnTo>
                  <a:pt x="2495613" y="733120"/>
                </a:lnTo>
                <a:lnTo>
                  <a:pt x="2533497" y="732053"/>
                </a:lnTo>
                <a:lnTo>
                  <a:pt x="2605151" y="718337"/>
                </a:lnTo>
                <a:lnTo>
                  <a:pt x="2670670" y="689317"/>
                </a:lnTo>
                <a:lnTo>
                  <a:pt x="2725661" y="646582"/>
                </a:lnTo>
                <a:lnTo>
                  <a:pt x="2768650" y="590740"/>
                </a:lnTo>
                <a:lnTo>
                  <a:pt x="2795219" y="523379"/>
                </a:lnTo>
                <a:lnTo>
                  <a:pt x="2802039" y="485482"/>
                </a:lnTo>
                <a:lnTo>
                  <a:pt x="2661678" y="486943"/>
                </a:lnTo>
                <a:lnTo>
                  <a:pt x="2656446" y="507034"/>
                </a:lnTo>
                <a:lnTo>
                  <a:pt x="2649804" y="525653"/>
                </a:lnTo>
                <a:lnTo>
                  <a:pt x="2621394" y="572516"/>
                </a:lnTo>
                <a:lnTo>
                  <a:pt x="2579865" y="603783"/>
                </a:lnTo>
                <a:lnTo>
                  <a:pt x="2524988" y="617334"/>
                </a:lnTo>
                <a:lnTo>
                  <a:pt x="2503690" y="617753"/>
                </a:lnTo>
                <a:lnTo>
                  <a:pt x="2482875" y="615683"/>
                </a:lnTo>
                <a:lnTo>
                  <a:pt x="2436571" y="593496"/>
                </a:lnTo>
                <a:lnTo>
                  <a:pt x="2411044" y="552348"/>
                </a:lnTo>
                <a:lnTo>
                  <a:pt x="2400693" y="499986"/>
                </a:lnTo>
                <a:lnTo>
                  <a:pt x="2399677" y="481457"/>
                </a:lnTo>
                <a:lnTo>
                  <a:pt x="2399830" y="462457"/>
                </a:lnTo>
                <a:lnTo>
                  <a:pt x="2403551" y="408355"/>
                </a:lnTo>
                <a:lnTo>
                  <a:pt x="2412085" y="341452"/>
                </a:lnTo>
                <a:lnTo>
                  <a:pt x="2419489" y="302196"/>
                </a:lnTo>
                <a:lnTo>
                  <a:pt x="2429967" y="262331"/>
                </a:lnTo>
                <a:lnTo>
                  <a:pt x="2444292" y="223570"/>
                </a:lnTo>
                <a:lnTo>
                  <a:pt x="2463279" y="188112"/>
                </a:lnTo>
                <a:lnTo>
                  <a:pt x="2487587" y="157746"/>
                </a:lnTo>
                <a:lnTo>
                  <a:pt x="2534704" y="125526"/>
                </a:lnTo>
                <a:lnTo>
                  <a:pt x="2574633" y="116217"/>
                </a:lnTo>
                <a:lnTo>
                  <a:pt x="2597264" y="115608"/>
                </a:lnTo>
                <a:lnTo>
                  <a:pt x="2617635" y="117322"/>
                </a:lnTo>
                <a:lnTo>
                  <a:pt x="2664625" y="134226"/>
                </a:lnTo>
                <a:lnTo>
                  <a:pt x="2693238" y="167106"/>
                </a:lnTo>
                <a:lnTo>
                  <a:pt x="2706751" y="213715"/>
                </a:lnTo>
                <a:lnTo>
                  <a:pt x="2708960" y="251307"/>
                </a:lnTo>
                <a:lnTo>
                  <a:pt x="2851518" y="251561"/>
                </a:lnTo>
                <a:close/>
              </a:path>
              <a:path w="5006340" h="733425">
                <a:moveTo>
                  <a:pt x="3266135" y="10033"/>
                </a:moveTo>
                <a:lnTo>
                  <a:pt x="3123336" y="10033"/>
                </a:lnTo>
                <a:lnTo>
                  <a:pt x="2913900" y="10033"/>
                </a:lnTo>
                <a:lnTo>
                  <a:pt x="2893580" y="124917"/>
                </a:lnTo>
                <a:lnTo>
                  <a:pt x="3103372" y="124917"/>
                </a:lnTo>
                <a:lnTo>
                  <a:pt x="2999397" y="723315"/>
                </a:lnTo>
                <a:lnTo>
                  <a:pt x="3142691" y="723315"/>
                </a:lnTo>
                <a:lnTo>
                  <a:pt x="3266135" y="10033"/>
                </a:lnTo>
                <a:close/>
              </a:path>
              <a:path w="5006340" h="733425">
                <a:moveTo>
                  <a:pt x="3478758" y="10033"/>
                </a:moveTo>
                <a:lnTo>
                  <a:pt x="3266135" y="10033"/>
                </a:lnTo>
                <a:lnTo>
                  <a:pt x="3246259" y="124917"/>
                </a:lnTo>
                <a:lnTo>
                  <a:pt x="3458908" y="124917"/>
                </a:lnTo>
                <a:lnTo>
                  <a:pt x="3478758" y="10033"/>
                </a:lnTo>
                <a:close/>
              </a:path>
              <a:path w="5006340" h="733425">
                <a:moveTo>
                  <a:pt x="3692588" y="10033"/>
                </a:moveTo>
                <a:lnTo>
                  <a:pt x="3549789" y="10033"/>
                </a:lnTo>
                <a:lnTo>
                  <a:pt x="3425850" y="723315"/>
                </a:lnTo>
                <a:lnTo>
                  <a:pt x="3569144" y="723315"/>
                </a:lnTo>
                <a:lnTo>
                  <a:pt x="3692588" y="10033"/>
                </a:lnTo>
                <a:close/>
              </a:path>
              <a:path w="5006340" h="733425">
                <a:moveTo>
                  <a:pt x="4319219" y="282968"/>
                </a:moveTo>
                <a:lnTo>
                  <a:pt x="4313733" y="222656"/>
                </a:lnTo>
                <a:lnTo>
                  <a:pt x="4299089" y="164109"/>
                </a:lnTo>
                <a:lnTo>
                  <a:pt x="4277601" y="116840"/>
                </a:lnTo>
                <a:lnTo>
                  <a:pt x="4240555" y="66497"/>
                </a:lnTo>
                <a:lnTo>
                  <a:pt x="4195661" y="31597"/>
                </a:lnTo>
                <a:lnTo>
                  <a:pt x="4175582" y="21513"/>
                </a:lnTo>
                <a:lnTo>
                  <a:pt x="4175582" y="276301"/>
                </a:lnTo>
                <a:lnTo>
                  <a:pt x="4175315" y="295402"/>
                </a:lnTo>
                <a:lnTo>
                  <a:pt x="4171467" y="347814"/>
                </a:lnTo>
                <a:lnTo>
                  <a:pt x="4163682" y="403682"/>
                </a:lnTo>
                <a:lnTo>
                  <a:pt x="4154500" y="444220"/>
                </a:lnTo>
                <a:lnTo>
                  <a:pt x="4141165" y="485203"/>
                </a:lnTo>
                <a:lnTo>
                  <a:pt x="4123042" y="523417"/>
                </a:lnTo>
                <a:lnTo>
                  <a:pt x="4100030" y="557987"/>
                </a:lnTo>
                <a:lnTo>
                  <a:pt x="4071493" y="586155"/>
                </a:lnTo>
                <a:lnTo>
                  <a:pt x="4037203" y="606767"/>
                </a:lnTo>
                <a:lnTo>
                  <a:pt x="3996423" y="616445"/>
                </a:lnTo>
                <a:lnTo>
                  <a:pt x="3973499" y="617016"/>
                </a:lnTo>
                <a:lnTo>
                  <a:pt x="3952494" y="614781"/>
                </a:lnTo>
                <a:lnTo>
                  <a:pt x="3904919" y="591540"/>
                </a:lnTo>
                <a:lnTo>
                  <a:pt x="3877170" y="549008"/>
                </a:lnTo>
                <a:lnTo>
                  <a:pt x="3864686" y="494969"/>
                </a:lnTo>
                <a:lnTo>
                  <a:pt x="3862540" y="456577"/>
                </a:lnTo>
                <a:lnTo>
                  <a:pt x="3862997" y="437273"/>
                </a:lnTo>
                <a:lnTo>
                  <a:pt x="3866946" y="384314"/>
                </a:lnTo>
                <a:lnTo>
                  <a:pt x="3874884" y="328955"/>
                </a:lnTo>
                <a:lnTo>
                  <a:pt x="3884193" y="288544"/>
                </a:lnTo>
                <a:lnTo>
                  <a:pt x="3897426" y="247688"/>
                </a:lnTo>
                <a:lnTo>
                  <a:pt x="3915435" y="209588"/>
                </a:lnTo>
                <a:lnTo>
                  <a:pt x="3938320" y="175158"/>
                </a:lnTo>
                <a:lnTo>
                  <a:pt x="3966730" y="147243"/>
                </a:lnTo>
                <a:lnTo>
                  <a:pt x="4001046" y="126936"/>
                </a:lnTo>
                <a:lnTo>
                  <a:pt x="4042067" y="117386"/>
                </a:lnTo>
                <a:lnTo>
                  <a:pt x="4065105" y="116840"/>
                </a:lnTo>
                <a:lnTo>
                  <a:pt x="4085996" y="119164"/>
                </a:lnTo>
                <a:lnTo>
                  <a:pt x="4133202" y="142303"/>
                </a:lnTo>
                <a:lnTo>
                  <a:pt x="4160951" y="184238"/>
                </a:lnTo>
                <a:lnTo>
                  <a:pt x="4173436" y="237959"/>
                </a:lnTo>
                <a:lnTo>
                  <a:pt x="4175582" y="276301"/>
                </a:lnTo>
                <a:lnTo>
                  <a:pt x="4175582" y="21513"/>
                </a:lnTo>
                <a:lnTo>
                  <a:pt x="4169270" y="18338"/>
                </a:lnTo>
                <a:lnTo>
                  <a:pt x="4140060" y="8686"/>
                </a:lnTo>
                <a:lnTo>
                  <a:pt x="4108043" y="2654"/>
                </a:lnTo>
                <a:lnTo>
                  <a:pt x="4073194" y="241"/>
                </a:lnTo>
                <a:lnTo>
                  <a:pt x="4036542" y="1371"/>
                </a:lnTo>
                <a:lnTo>
                  <a:pt x="3968940" y="14846"/>
                </a:lnTo>
                <a:lnTo>
                  <a:pt x="3909085" y="42633"/>
                </a:lnTo>
                <a:lnTo>
                  <a:pt x="3857155" y="81699"/>
                </a:lnTo>
                <a:lnTo>
                  <a:pt x="3813238" y="131038"/>
                </a:lnTo>
                <a:lnTo>
                  <a:pt x="3777729" y="187629"/>
                </a:lnTo>
                <a:lnTo>
                  <a:pt x="3750602" y="250405"/>
                </a:lnTo>
                <a:lnTo>
                  <a:pt x="3732263" y="316026"/>
                </a:lnTo>
                <a:lnTo>
                  <a:pt x="3721938" y="383832"/>
                </a:lnTo>
                <a:lnTo>
                  <a:pt x="3718572" y="444220"/>
                </a:lnTo>
                <a:lnTo>
                  <a:pt x="3718598" y="449224"/>
                </a:lnTo>
                <a:lnTo>
                  <a:pt x="3723906" y="509968"/>
                </a:lnTo>
                <a:lnTo>
                  <a:pt x="3738715" y="568579"/>
                </a:lnTo>
                <a:lnTo>
                  <a:pt x="3763086" y="621423"/>
                </a:lnTo>
                <a:lnTo>
                  <a:pt x="3797503" y="666432"/>
                </a:lnTo>
                <a:lnTo>
                  <a:pt x="3842448" y="701522"/>
                </a:lnTo>
                <a:lnTo>
                  <a:pt x="3898430" y="724484"/>
                </a:lnTo>
                <a:lnTo>
                  <a:pt x="3965422" y="733120"/>
                </a:lnTo>
                <a:lnTo>
                  <a:pt x="4002265" y="731989"/>
                </a:lnTo>
                <a:lnTo>
                  <a:pt x="4069994" y="718515"/>
                </a:lnTo>
                <a:lnTo>
                  <a:pt x="4129849" y="690524"/>
                </a:lnTo>
                <a:lnTo>
                  <a:pt x="4181652" y="651344"/>
                </a:lnTo>
                <a:lnTo>
                  <a:pt x="4213187" y="617016"/>
                </a:lnTo>
                <a:lnTo>
                  <a:pt x="4244048" y="574395"/>
                </a:lnTo>
                <a:lnTo>
                  <a:pt x="4275036" y="514134"/>
                </a:lnTo>
                <a:lnTo>
                  <a:pt x="4297692" y="449224"/>
                </a:lnTo>
                <a:lnTo>
                  <a:pt x="4311777" y="381863"/>
                </a:lnTo>
                <a:lnTo>
                  <a:pt x="4318724" y="316179"/>
                </a:lnTo>
                <a:lnTo>
                  <a:pt x="4319105" y="295402"/>
                </a:lnTo>
                <a:lnTo>
                  <a:pt x="4319219" y="282968"/>
                </a:lnTo>
                <a:close/>
              </a:path>
              <a:path w="5006340" h="733425">
                <a:moveTo>
                  <a:pt x="5005806" y="10033"/>
                </a:moveTo>
                <a:lnTo>
                  <a:pt x="4862754" y="10033"/>
                </a:lnTo>
                <a:lnTo>
                  <a:pt x="4778984" y="494296"/>
                </a:lnTo>
                <a:lnTo>
                  <a:pt x="4581309" y="10033"/>
                </a:lnTo>
                <a:lnTo>
                  <a:pt x="4441698" y="10033"/>
                </a:lnTo>
                <a:lnTo>
                  <a:pt x="4318000" y="723315"/>
                </a:lnTo>
                <a:lnTo>
                  <a:pt x="4461294" y="723315"/>
                </a:lnTo>
                <a:lnTo>
                  <a:pt x="4545546" y="239547"/>
                </a:lnTo>
                <a:lnTo>
                  <a:pt x="4742726" y="723315"/>
                </a:lnTo>
                <a:lnTo>
                  <a:pt x="4881854" y="723315"/>
                </a:lnTo>
                <a:lnTo>
                  <a:pt x="5005806" y="10033"/>
                </a:lnTo>
                <a:close/>
              </a:path>
            </a:pathLst>
          </a:custGeom>
          <a:solidFill>
            <a:srgbClr val="669A99"/>
          </a:solidFill>
        </p:spPr>
        <p:txBody>
          <a:bodyPr bIns="0" lIns="0" rIns="0" rtlCol="0" tIns="0" wrap="square"/>
          <a:p/>
        </p:txBody>
      </p:sp>
      <p:sp>
        <p:nvSpPr>
          <p:cNvPr id="1048594" name="object 10" descr=""/>
          <p:cNvSpPr/>
          <p:nvPr/>
        </p:nvSpPr>
        <p:spPr>
          <a:xfrm>
            <a:off x="782205" y="3874084"/>
            <a:ext cx="2696210" cy="734060"/>
          </a:xfrm>
          <a:custGeom>
            <a:avLst/>
            <a:ahLst/>
            <a:rect l="l" t="t" r="r" b="b"/>
            <a:pathLst>
              <a:path w="2696210" h="734060">
                <a:moveTo>
                  <a:pt x="613778" y="10033"/>
                </a:moveTo>
                <a:lnTo>
                  <a:pt x="470484" y="10033"/>
                </a:lnTo>
                <a:lnTo>
                  <a:pt x="390144" y="481317"/>
                </a:lnTo>
                <a:lnTo>
                  <a:pt x="386308" y="501192"/>
                </a:lnTo>
                <a:lnTo>
                  <a:pt x="373938" y="537438"/>
                </a:lnTo>
                <a:lnTo>
                  <a:pt x="343725" y="581863"/>
                </a:lnTo>
                <a:lnTo>
                  <a:pt x="299681" y="610323"/>
                </a:lnTo>
                <a:lnTo>
                  <a:pt x="262331" y="618286"/>
                </a:lnTo>
                <a:lnTo>
                  <a:pt x="241223" y="618731"/>
                </a:lnTo>
                <a:lnTo>
                  <a:pt x="221932" y="617029"/>
                </a:lnTo>
                <a:lnTo>
                  <a:pt x="178028" y="598893"/>
                </a:lnTo>
                <a:lnTo>
                  <a:pt x="153136" y="563981"/>
                </a:lnTo>
                <a:lnTo>
                  <a:pt x="144399" y="517194"/>
                </a:lnTo>
                <a:lnTo>
                  <a:pt x="144449" y="499897"/>
                </a:lnTo>
                <a:lnTo>
                  <a:pt x="145935" y="481799"/>
                </a:lnTo>
                <a:lnTo>
                  <a:pt x="225793" y="10033"/>
                </a:lnTo>
                <a:lnTo>
                  <a:pt x="82499" y="10033"/>
                </a:lnTo>
                <a:lnTo>
                  <a:pt x="2146" y="481317"/>
                </a:lnTo>
                <a:lnTo>
                  <a:pt x="0" y="518274"/>
                </a:lnTo>
                <a:lnTo>
                  <a:pt x="2336" y="552716"/>
                </a:lnTo>
                <a:lnTo>
                  <a:pt x="20523" y="614070"/>
                </a:lnTo>
                <a:lnTo>
                  <a:pt x="54698" y="663917"/>
                </a:lnTo>
                <a:lnTo>
                  <a:pt x="102819" y="701281"/>
                </a:lnTo>
                <a:lnTo>
                  <a:pt x="162953" y="724789"/>
                </a:lnTo>
                <a:lnTo>
                  <a:pt x="232651" y="733615"/>
                </a:lnTo>
                <a:lnTo>
                  <a:pt x="271665" y="732256"/>
                </a:lnTo>
                <a:lnTo>
                  <a:pt x="343560" y="717816"/>
                </a:lnTo>
                <a:lnTo>
                  <a:pt x="406946" y="687959"/>
                </a:lnTo>
                <a:lnTo>
                  <a:pt x="459232" y="644359"/>
                </a:lnTo>
                <a:lnTo>
                  <a:pt x="499643" y="587451"/>
                </a:lnTo>
                <a:lnTo>
                  <a:pt x="525843" y="518985"/>
                </a:lnTo>
                <a:lnTo>
                  <a:pt x="533438" y="480580"/>
                </a:lnTo>
                <a:lnTo>
                  <a:pt x="613778" y="10033"/>
                </a:lnTo>
                <a:close/>
              </a:path>
              <a:path w="2696210" h="734060">
                <a:moveTo>
                  <a:pt x="1154595" y="220205"/>
                </a:moveTo>
                <a:lnTo>
                  <a:pt x="1148461" y="156946"/>
                </a:lnTo>
                <a:lnTo>
                  <a:pt x="1126667" y="103365"/>
                </a:lnTo>
                <a:lnTo>
                  <a:pt x="1091577" y="60007"/>
                </a:lnTo>
                <a:lnTo>
                  <a:pt x="1045095" y="27914"/>
                </a:lnTo>
                <a:lnTo>
                  <a:pt x="989431" y="7772"/>
                </a:lnTo>
                <a:lnTo>
                  <a:pt x="926795" y="241"/>
                </a:lnTo>
                <a:lnTo>
                  <a:pt x="903211" y="546"/>
                </a:lnTo>
                <a:lnTo>
                  <a:pt x="855700" y="5930"/>
                </a:lnTo>
                <a:lnTo>
                  <a:pt x="808177" y="17729"/>
                </a:lnTo>
                <a:lnTo>
                  <a:pt x="763600" y="36093"/>
                </a:lnTo>
                <a:lnTo>
                  <a:pt x="723036" y="60998"/>
                </a:lnTo>
                <a:lnTo>
                  <a:pt x="689356" y="92722"/>
                </a:lnTo>
                <a:lnTo>
                  <a:pt x="663536" y="131330"/>
                </a:lnTo>
                <a:lnTo>
                  <a:pt x="648589" y="177012"/>
                </a:lnTo>
                <a:lnTo>
                  <a:pt x="645198" y="225107"/>
                </a:lnTo>
                <a:lnTo>
                  <a:pt x="647433" y="246164"/>
                </a:lnTo>
                <a:lnTo>
                  <a:pt x="659066" y="283883"/>
                </a:lnTo>
                <a:lnTo>
                  <a:pt x="691349" y="330733"/>
                </a:lnTo>
                <a:lnTo>
                  <a:pt x="720725" y="356565"/>
                </a:lnTo>
                <a:lnTo>
                  <a:pt x="754037" y="378726"/>
                </a:lnTo>
                <a:lnTo>
                  <a:pt x="790422" y="397522"/>
                </a:lnTo>
                <a:lnTo>
                  <a:pt x="827646" y="414058"/>
                </a:lnTo>
                <a:lnTo>
                  <a:pt x="856538" y="425310"/>
                </a:lnTo>
                <a:lnTo>
                  <a:pt x="876985" y="433400"/>
                </a:lnTo>
                <a:lnTo>
                  <a:pt x="916470" y="452780"/>
                </a:lnTo>
                <a:lnTo>
                  <a:pt x="945743" y="480682"/>
                </a:lnTo>
                <a:lnTo>
                  <a:pt x="956335" y="520763"/>
                </a:lnTo>
                <a:lnTo>
                  <a:pt x="954963" y="533247"/>
                </a:lnTo>
                <a:lnTo>
                  <a:pt x="939622" y="573062"/>
                </a:lnTo>
                <a:lnTo>
                  <a:pt x="910005" y="600240"/>
                </a:lnTo>
                <a:lnTo>
                  <a:pt x="871321" y="615708"/>
                </a:lnTo>
                <a:lnTo>
                  <a:pt x="829297" y="620445"/>
                </a:lnTo>
                <a:lnTo>
                  <a:pt x="814819" y="619861"/>
                </a:lnTo>
                <a:lnTo>
                  <a:pt x="776884" y="612609"/>
                </a:lnTo>
                <a:lnTo>
                  <a:pt x="739406" y="589826"/>
                </a:lnTo>
                <a:lnTo>
                  <a:pt x="718096" y="552107"/>
                </a:lnTo>
                <a:lnTo>
                  <a:pt x="712863" y="514311"/>
                </a:lnTo>
                <a:lnTo>
                  <a:pt x="713193" y="499935"/>
                </a:lnTo>
                <a:lnTo>
                  <a:pt x="569899" y="499440"/>
                </a:lnTo>
                <a:lnTo>
                  <a:pt x="573519" y="552348"/>
                </a:lnTo>
                <a:lnTo>
                  <a:pt x="587298" y="598893"/>
                </a:lnTo>
                <a:lnTo>
                  <a:pt x="610323" y="638695"/>
                </a:lnTo>
                <a:lnTo>
                  <a:pt x="641184" y="671880"/>
                </a:lnTo>
                <a:lnTo>
                  <a:pt x="678840" y="698030"/>
                </a:lnTo>
                <a:lnTo>
                  <a:pt x="722261" y="717194"/>
                </a:lnTo>
                <a:lnTo>
                  <a:pt x="770267" y="728954"/>
                </a:lnTo>
                <a:lnTo>
                  <a:pt x="821702" y="733361"/>
                </a:lnTo>
                <a:lnTo>
                  <a:pt x="845769" y="732980"/>
                </a:lnTo>
                <a:lnTo>
                  <a:pt x="893533" y="727710"/>
                </a:lnTo>
                <a:lnTo>
                  <a:pt x="940384" y="716381"/>
                </a:lnTo>
                <a:lnTo>
                  <a:pt x="983742" y="698627"/>
                </a:lnTo>
                <a:lnTo>
                  <a:pt x="1022870" y="674306"/>
                </a:lnTo>
                <a:lnTo>
                  <a:pt x="1055204" y="642950"/>
                </a:lnTo>
                <a:lnTo>
                  <a:pt x="1079906" y="604304"/>
                </a:lnTo>
                <a:lnTo>
                  <a:pt x="1094613" y="558012"/>
                </a:lnTo>
                <a:lnTo>
                  <a:pt x="1098435" y="508889"/>
                </a:lnTo>
                <a:lnTo>
                  <a:pt x="1096543" y="487260"/>
                </a:lnTo>
                <a:lnTo>
                  <a:pt x="1085761" y="448487"/>
                </a:lnTo>
                <a:lnTo>
                  <a:pt x="1067269" y="414807"/>
                </a:lnTo>
                <a:lnTo>
                  <a:pt x="1042162" y="385787"/>
                </a:lnTo>
                <a:lnTo>
                  <a:pt x="1011605" y="360743"/>
                </a:lnTo>
                <a:lnTo>
                  <a:pt x="976757" y="339496"/>
                </a:lnTo>
                <a:lnTo>
                  <a:pt x="939215" y="321183"/>
                </a:lnTo>
                <a:lnTo>
                  <a:pt x="862368" y="291236"/>
                </a:lnTo>
                <a:lnTo>
                  <a:pt x="852220" y="286867"/>
                </a:lnTo>
                <a:lnTo>
                  <a:pt x="814730" y="265214"/>
                </a:lnTo>
                <a:lnTo>
                  <a:pt x="790232" y="234149"/>
                </a:lnTo>
                <a:lnTo>
                  <a:pt x="786803" y="214185"/>
                </a:lnTo>
                <a:lnTo>
                  <a:pt x="787666" y="203060"/>
                </a:lnTo>
                <a:lnTo>
                  <a:pt x="803643" y="162496"/>
                </a:lnTo>
                <a:lnTo>
                  <a:pt x="834440" y="134594"/>
                </a:lnTo>
                <a:lnTo>
                  <a:pt x="874077" y="118325"/>
                </a:lnTo>
                <a:lnTo>
                  <a:pt x="916749" y="113411"/>
                </a:lnTo>
                <a:lnTo>
                  <a:pt x="932789" y="114554"/>
                </a:lnTo>
                <a:lnTo>
                  <a:pt x="972108" y="127368"/>
                </a:lnTo>
                <a:lnTo>
                  <a:pt x="1003947" y="164350"/>
                </a:lnTo>
                <a:lnTo>
                  <a:pt x="1012494" y="204584"/>
                </a:lnTo>
                <a:lnTo>
                  <a:pt x="1012278" y="220205"/>
                </a:lnTo>
                <a:lnTo>
                  <a:pt x="1154595" y="220205"/>
                </a:lnTo>
                <a:close/>
              </a:path>
              <a:path w="2696210" h="734060">
                <a:moveTo>
                  <a:pt x="1409369" y="10033"/>
                </a:moveTo>
                <a:lnTo>
                  <a:pt x="1266571" y="10033"/>
                </a:lnTo>
                <a:lnTo>
                  <a:pt x="1142631" y="723315"/>
                </a:lnTo>
                <a:lnTo>
                  <a:pt x="1285925" y="723315"/>
                </a:lnTo>
                <a:lnTo>
                  <a:pt x="1409369" y="10033"/>
                </a:lnTo>
                <a:close/>
              </a:path>
              <a:path w="2696210" h="734060">
                <a:moveTo>
                  <a:pt x="2074887" y="10033"/>
                </a:moveTo>
                <a:lnTo>
                  <a:pt x="1931835" y="10033"/>
                </a:lnTo>
                <a:lnTo>
                  <a:pt x="1848065" y="494296"/>
                </a:lnTo>
                <a:lnTo>
                  <a:pt x="1650390" y="10033"/>
                </a:lnTo>
                <a:lnTo>
                  <a:pt x="1510779" y="10033"/>
                </a:lnTo>
                <a:lnTo>
                  <a:pt x="1387081" y="723315"/>
                </a:lnTo>
                <a:lnTo>
                  <a:pt x="1530375" y="723315"/>
                </a:lnTo>
                <a:lnTo>
                  <a:pt x="1614627" y="239547"/>
                </a:lnTo>
                <a:lnTo>
                  <a:pt x="1811807" y="723315"/>
                </a:lnTo>
                <a:lnTo>
                  <a:pt x="1950935" y="723315"/>
                </a:lnTo>
                <a:lnTo>
                  <a:pt x="2074887" y="10033"/>
                </a:lnTo>
                <a:close/>
              </a:path>
              <a:path w="2696210" h="734060">
                <a:moveTo>
                  <a:pt x="2696057" y="235877"/>
                </a:moveTo>
                <a:lnTo>
                  <a:pt x="2684970" y="167170"/>
                </a:lnTo>
                <a:lnTo>
                  <a:pt x="2661513" y="109486"/>
                </a:lnTo>
                <a:lnTo>
                  <a:pt x="2626182" y="63309"/>
                </a:lnTo>
                <a:lnTo>
                  <a:pt x="2578976" y="29146"/>
                </a:lnTo>
                <a:lnTo>
                  <a:pt x="2520429" y="7772"/>
                </a:lnTo>
                <a:lnTo>
                  <a:pt x="2450617" y="0"/>
                </a:lnTo>
                <a:lnTo>
                  <a:pt x="2413800" y="1079"/>
                </a:lnTo>
                <a:lnTo>
                  <a:pt x="2346325" y="14185"/>
                </a:lnTo>
                <a:lnTo>
                  <a:pt x="2287143" y="41351"/>
                </a:lnTo>
                <a:lnTo>
                  <a:pt x="2236203" y="79438"/>
                </a:lnTo>
                <a:lnTo>
                  <a:pt x="2193455" y="127520"/>
                </a:lnTo>
                <a:lnTo>
                  <a:pt x="2158923" y="183121"/>
                </a:lnTo>
                <a:lnTo>
                  <a:pt x="2132622" y="245198"/>
                </a:lnTo>
                <a:lnTo>
                  <a:pt x="2114740" y="310730"/>
                </a:lnTo>
                <a:lnTo>
                  <a:pt x="2102802" y="389216"/>
                </a:lnTo>
                <a:lnTo>
                  <a:pt x="2099119" y="453948"/>
                </a:lnTo>
                <a:lnTo>
                  <a:pt x="2100770" y="485432"/>
                </a:lnTo>
                <a:lnTo>
                  <a:pt x="2111235" y="546061"/>
                </a:lnTo>
                <a:lnTo>
                  <a:pt x="2131441" y="600798"/>
                </a:lnTo>
                <a:lnTo>
                  <a:pt x="2161540" y="648855"/>
                </a:lnTo>
                <a:lnTo>
                  <a:pt x="2202078" y="687565"/>
                </a:lnTo>
                <a:lnTo>
                  <a:pt x="2253234" y="715835"/>
                </a:lnTo>
                <a:lnTo>
                  <a:pt x="2315578" y="730656"/>
                </a:lnTo>
                <a:lnTo>
                  <a:pt x="2350922" y="732878"/>
                </a:lnTo>
                <a:lnTo>
                  <a:pt x="2374773" y="732650"/>
                </a:lnTo>
                <a:lnTo>
                  <a:pt x="2424506" y="728599"/>
                </a:lnTo>
                <a:lnTo>
                  <a:pt x="2476373" y="719569"/>
                </a:lnTo>
                <a:lnTo>
                  <a:pt x="2526334" y="704265"/>
                </a:lnTo>
                <a:lnTo>
                  <a:pt x="2572969" y="682218"/>
                </a:lnTo>
                <a:lnTo>
                  <a:pt x="2612402" y="651967"/>
                </a:lnTo>
                <a:lnTo>
                  <a:pt x="2674010" y="350520"/>
                </a:lnTo>
                <a:lnTo>
                  <a:pt x="2400655" y="350520"/>
                </a:lnTo>
                <a:lnTo>
                  <a:pt x="2382278" y="455104"/>
                </a:lnTo>
                <a:lnTo>
                  <a:pt x="2512834" y="455104"/>
                </a:lnTo>
                <a:lnTo>
                  <a:pt x="2488590" y="581990"/>
                </a:lnTo>
                <a:lnTo>
                  <a:pt x="2450376" y="603783"/>
                </a:lnTo>
                <a:lnTo>
                  <a:pt x="2408974" y="615302"/>
                </a:lnTo>
                <a:lnTo>
                  <a:pt x="2376093" y="618236"/>
                </a:lnTo>
                <a:lnTo>
                  <a:pt x="2364892" y="618236"/>
                </a:lnTo>
                <a:lnTo>
                  <a:pt x="2323490" y="612051"/>
                </a:lnTo>
                <a:lnTo>
                  <a:pt x="2280335" y="583653"/>
                </a:lnTo>
                <a:lnTo>
                  <a:pt x="2255393" y="538873"/>
                </a:lnTo>
                <a:lnTo>
                  <a:pt x="2244788" y="484314"/>
                </a:lnTo>
                <a:lnTo>
                  <a:pt x="2243886" y="464908"/>
                </a:lnTo>
                <a:lnTo>
                  <a:pt x="2244052" y="445325"/>
                </a:lnTo>
                <a:lnTo>
                  <a:pt x="2248052" y="389699"/>
                </a:lnTo>
                <a:lnTo>
                  <a:pt x="2254415" y="343408"/>
                </a:lnTo>
                <a:lnTo>
                  <a:pt x="2261946" y="303974"/>
                </a:lnTo>
                <a:lnTo>
                  <a:pt x="2273274" y="263563"/>
                </a:lnTo>
                <a:lnTo>
                  <a:pt x="2288832" y="224116"/>
                </a:lnTo>
                <a:lnTo>
                  <a:pt x="2309037" y="188112"/>
                </a:lnTo>
                <a:lnTo>
                  <a:pt x="2334577" y="157073"/>
                </a:lnTo>
                <a:lnTo>
                  <a:pt x="2365629" y="133007"/>
                </a:lnTo>
                <a:lnTo>
                  <a:pt x="2402789" y="117881"/>
                </a:lnTo>
                <a:lnTo>
                  <a:pt x="2446705" y="114134"/>
                </a:lnTo>
                <a:lnTo>
                  <a:pt x="2464993" y="115747"/>
                </a:lnTo>
                <a:lnTo>
                  <a:pt x="2508669" y="131038"/>
                </a:lnTo>
                <a:lnTo>
                  <a:pt x="2537193" y="160439"/>
                </a:lnTo>
                <a:lnTo>
                  <a:pt x="2553068" y="202082"/>
                </a:lnTo>
                <a:lnTo>
                  <a:pt x="2558148" y="235394"/>
                </a:lnTo>
                <a:lnTo>
                  <a:pt x="2696057" y="235877"/>
                </a:lnTo>
                <a:close/>
              </a:path>
            </a:pathLst>
          </a:custGeom>
          <a:solidFill>
            <a:srgbClr val="669A99"/>
          </a:solidFill>
        </p:spPr>
        <p:txBody>
          <a:bodyPr bIns="0" lIns="0" rIns="0" rtlCol="0" tIns="0" wrap="square"/>
          <a:p/>
        </p:txBody>
      </p:sp>
      <p:sp>
        <p:nvSpPr>
          <p:cNvPr id="1048595" name="object 11" descr=""/>
          <p:cNvSpPr/>
          <p:nvPr/>
        </p:nvSpPr>
        <p:spPr>
          <a:xfrm>
            <a:off x="3705987" y="3884116"/>
            <a:ext cx="1769745" cy="713740"/>
          </a:xfrm>
          <a:custGeom>
            <a:avLst/>
            <a:ahLst/>
            <a:rect l="l" t="t" r="r" b="b"/>
            <a:pathLst>
              <a:path w="1769745" h="713739">
                <a:moveTo>
                  <a:pt x="687806" y="0"/>
                </a:moveTo>
                <a:lnTo>
                  <a:pt x="544753" y="0"/>
                </a:lnTo>
                <a:lnTo>
                  <a:pt x="460984" y="484263"/>
                </a:lnTo>
                <a:lnTo>
                  <a:pt x="263309" y="0"/>
                </a:lnTo>
                <a:lnTo>
                  <a:pt x="123698" y="0"/>
                </a:lnTo>
                <a:lnTo>
                  <a:pt x="0" y="713282"/>
                </a:lnTo>
                <a:lnTo>
                  <a:pt x="143294" y="713282"/>
                </a:lnTo>
                <a:lnTo>
                  <a:pt x="227545" y="229514"/>
                </a:lnTo>
                <a:lnTo>
                  <a:pt x="424726" y="713282"/>
                </a:lnTo>
                <a:lnTo>
                  <a:pt x="563854" y="713282"/>
                </a:lnTo>
                <a:lnTo>
                  <a:pt x="687806" y="0"/>
                </a:lnTo>
                <a:close/>
              </a:path>
              <a:path w="1769745" h="713739">
                <a:moveTo>
                  <a:pt x="1126286" y="598893"/>
                </a:moveTo>
                <a:lnTo>
                  <a:pt x="823569" y="598893"/>
                </a:lnTo>
                <a:lnTo>
                  <a:pt x="927633" y="0"/>
                </a:lnTo>
                <a:lnTo>
                  <a:pt x="784098" y="0"/>
                </a:lnTo>
                <a:lnTo>
                  <a:pt x="660400" y="713282"/>
                </a:lnTo>
                <a:lnTo>
                  <a:pt x="756907" y="713282"/>
                </a:lnTo>
                <a:lnTo>
                  <a:pt x="803694" y="713282"/>
                </a:lnTo>
                <a:lnTo>
                  <a:pt x="1106195" y="713282"/>
                </a:lnTo>
                <a:lnTo>
                  <a:pt x="1126286" y="598893"/>
                </a:lnTo>
                <a:close/>
              </a:path>
              <a:path w="1769745" h="713739">
                <a:moveTo>
                  <a:pt x="1769300" y="195795"/>
                </a:moveTo>
                <a:lnTo>
                  <a:pt x="1757667" y="134683"/>
                </a:lnTo>
                <a:lnTo>
                  <a:pt x="1729168" y="84112"/>
                </a:lnTo>
                <a:lnTo>
                  <a:pt x="1687779" y="44919"/>
                </a:lnTo>
                <a:lnTo>
                  <a:pt x="1634883" y="17437"/>
                </a:lnTo>
                <a:lnTo>
                  <a:pt x="1625549" y="14617"/>
                </a:lnTo>
                <a:lnTo>
                  <a:pt x="1625549" y="215709"/>
                </a:lnTo>
                <a:lnTo>
                  <a:pt x="1624037" y="231228"/>
                </a:lnTo>
                <a:lnTo>
                  <a:pt x="1608048" y="280784"/>
                </a:lnTo>
                <a:lnTo>
                  <a:pt x="1576578" y="316166"/>
                </a:lnTo>
                <a:lnTo>
                  <a:pt x="1533372" y="337731"/>
                </a:lnTo>
                <a:lnTo>
                  <a:pt x="1487258" y="344678"/>
                </a:lnTo>
                <a:lnTo>
                  <a:pt x="1363141" y="344551"/>
                </a:lnTo>
                <a:lnTo>
                  <a:pt x="1363167" y="344398"/>
                </a:lnTo>
                <a:lnTo>
                  <a:pt x="1403096" y="114884"/>
                </a:lnTo>
                <a:lnTo>
                  <a:pt x="1536585" y="115379"/>
                </a:lnTo>
                <a:lnTo>
                  <a:pt x="1579753" y="125564"/>
                </a:lnTo>
                <a:lnTo>
                  <a:pt x="1608848" y="150710"/>
                </a:lnTo>
                <a:lnTo>
                  <a:pt x="1623707" y="187058"/>
                </a:lnTo>
                <a:lnTo>
                  <a:pt x="1625549" y="215709"/>
                </a:lnTo>
                <a:lnTo>
                  <a:pt x="1625549" y="14617"/>
                </a:lnTo>
                <a:lnTo>
                  <a:pt x="1605483" y="8521"/>
                </a:lnTo>
                <a:lnTo>
                  <a:pt x="1574266" y="2870"/>
                </a:lnTo>
                <a:lnTo>
                  <a:pt x="1541233" y="495"/>
                </a:lnTo>
                <a:lnTo>
                  <a:pt x="1279398" y="0"/>
                </a:lnTo>
                <a:lnTo>
                  <a:pt x="1155700" y="713282"/>
                </a:lnTo>
                <a:lnTo>
                  <a:pt x="1298994" y="713282"/>
                </a:lnTo>
                <a:lnTo>
                  <a:pt x="1343202" y="459168"/>
                </a:lnTo>
                <a:lnTo>
                  <a:pt x="1477556" y="459524"/>
                </a:lnTo>
                <a:lnTo>
                  <a:pt x="1547914" y="453402"/>
                </a:lnTo>
                <a:lnTo>
                  <a:pt x="1613992" y="435025"/>
                </a:lnTo>
                <a:lnTo>
                  <a:pt x="1672475" y="403733"/>
                </a:lnTo>
                <a:lnTo>
                  <a:pt x="1720049" y="359346"/>
                </a:lnTo>
                <a:lnTo>
                  <a:pt x="1753235" y="301599"/>
                </a:lnTo>
                <a:lnTo>
                  <a:pt x="1768551" y="230251"/>
                </a:lnTo>
                <a:lnTo>
                  <a:pt x="1769300" y="195795"/>
                </a:lnTo>
                <a:close/>
              </a:path>
            </a:pathLst>
          </a:custGeom>
          <a:solidFill>
            <a:srgbClr val="669A99"/>
          </a:solidFill>
        </p:spPr>
        <p:txBody>
          <a:bodyPr bIns="0" lIns="0" rIns="0" rtlCol="0" tIns="0" wrap="square"/>
          <a:p/>
        </p:txBody>
      </p:sp>
      <p:sp>
        <p:nvSpPr>
          <p:cNvPr id="1048596" name="object 12" descr=""/>
          <p:cNvSpPr/>
          <p:nvPr/>
        </p:nvSpPr>
        <p:spPr>
          <a:xfrm>
            <a:off x="5538403" y="3844925"/>
            <a:ext cx="350520" cy="255904"/>
          </a:xfrm>
          <a:custGeom>
            <a:avLst/>
            <a:ahLst/>
            <a:rect l="l" t="t" r="r" b="b"/>
            <a:pathLst>
              <a:path w="350520" h="255904">
                <a:moveTo>
                  <a:pt x="66135" y="255723"/>
                </a:moveTo>
                <a:lnTo>
                  <a:pt x="0" y="216287"/>
                </a:lnTo>
                <a:lnTo>
                  <a:pt x="11083" y="199585"/>
                </a:lnTo>
                <a:lnTo>
                  <a:pt x="21555" y="182791"/>
                </a:lnTo>
                <a:lnTo>
                  <a:pt x="40661" y="148927"/>
                </a:lnTo>
                <a:lnTo>
                  <a:pt x="55908" y="113348"/>
                </a:lnTo>
                <a:lnTo>
                  <a:pt x="65890" y="74708"/>
                </a:lnTo>
                <a:lnTo>
                  <a:pt x="78872" y="0"/>
                </a:lnTo>
                <a:lnTo>
                  <a:pt x="186893" y="0"/>
                </a:lnTo>
                <a:lnTo>
                  <a:pt x="175381" y="74218"/>
                </a:lnTo>
                <a:lnTo>
                  <a:pt x="161649" y="126438"/>
                </a:lnTo>
                <a:lnTo>
                  <a:pt x="137292" y="174769"/>
                </a:lnTo>
                <a:lnTo>
                  <a:pt x="104668" y="218155"/>
                </a:lnTo>
                <a:lnTo>
                  <a:pt x="79561" y="243874"/>
                </a:lnTo>
                <a:lnTo>
                  <a:pt x="66135" y="255723"/>
                </a:lnTo>
                <a:close/>
              </a:path>
              <a:path w="350520" h="255904">
                <a:moveTo>
                  <a:pt x="229759" y="255723"/>
                </a:moveTo>
                <a:lnTo>
                  <a:pt x="163624" y="216287"/>
                </a:lnTo>
                <a:lnTo>
                  <a:pt x="174707" y="199585"/>
                </a:lnTo>
                <a:lnTo>
                  <a:pt x="185179" y="182791"/>
                </a:lnTo>
                <a:lnTo>
                  <a:pt x="204285" y="148927"/>
                </a:lnTo>
                <a:lnTo>
                  <a:pt x="219533" y="113348"/>
                </a:lnTo>
                <a:lnTo>
                  <a:pt x="229514" y="74708"/>
                </a:lnTo>
                <a:lnTo>
                  <a:pt x="242496" y="0"/>
                </a:lnTo>
                <a:lnTo>
                  <a:pt x="350518" y="0"/>
                </a:lnTo>
                <a:lnTo>
                  <a:pt x="339005" y="74218"/>
                </a:lnTo>
                <a:lnTo>
                  <a:pt x="325273" y="126438"/>
                </a:lnTo>
                <a:lnTo>
                  <a:pt x="300916" y="174769"/>
                </a:lnTo>
                <a:lnTo>
                  <a:pt x="268292" y="218155"/>
                </a:lnTo>
                <a:lnTo>
                  <a:pt x="243185" y="243874"/>
                </a:lnTo>
                <a:lnTo>
                  <a:pt x="229759" y="255723"/>
                </a:lnTo>
                <a:close/>
              </a:path>
            </a:pathLst>
          </a:custGeom>
          <a:solidFill>
            <a:srgbClr val="669A99"/>
          </a:solidFill>
        </p:spPr>
        <p:txBody>
          <a:bodyPr bIns="0" lIns="0" rIns="0" rtlCol="0" tIns="0" wrap="square"/>
          <a:p/>
        </p:txBody>
      </p:sp>
      <p:sp>
        <p:nvSpPr>
          <p:cNvPr id="1048597" name="object 13" descr=""/>
          <p:cNvSpPr/>
          <p:nvPr/>
        </p:nvSpPr>
        <p:spPr>
          <a:xfrm>
            <a:off x="265696" y="6315075"/>
            <a:ext cx="1090295" cy="288925"/>
          </a:xfrm>
          <a:custGeom>
            <a:avLst/>
            <a:ahLst/>
            <a:rect l="l" t="t" r="r" b="b"/>
            <a:pathLst>
              <a:path w="1090295" h="288925">
                <a:moveTo>
                  <a:pt x="266115" y="0"/>
                </a:moveTo>
                <a:lnTo>
                  <a:pt x="229006" y="0"/>
                </a:lnTo>
                <a:lnTo>
                  <a:pt x="189915" y="225031"/>
                </a:lnTo>
                <a:lnTo>
                  <a:pt x="86321" y="0"/>
                </a:lnTo>
                <a:lnTo>
                  <a:pt x="50215" y="0"/>
                </a:lnTo>
                <a:lnTo>
                  <a:pt x="0" y="288925"/>
                </a:lnTo>
                <a:lnTo>
                  <a:pt x="37515" y="288925"/>
                </a:lnTo>
                <a:lnTo>
                  <a:pt x="76403" y="64503"/>
                </a:lnTo>
                <a:lnTo>
                  <a:pt x="179590" y="288925"/>
                </a:lnTo>
                <a:lnTo>
                  <a:pt x="215900" y="288925"/>
                </a:lnTo>
                <a:lnTo>
                  <a:pt x="266115" y="0"/>
                </a:lnTo>
                <a:close/>
              </a:path>
              <a:path w="1090295" h="288925">
                <a:moveTo>
                  <a:pt x="498475" y="288925"/>
                </a:moveTo>
                <a:lnTo>
                  <a:pt x="483577" y="213321"/>
                </a:lnTo>
                <a:lnTo>
                  <a:pt x="477393" y="181978"/>
                </a:lnTo>
                <a:lnTo>
                  <a:pt x="442493" y="4902"/>
                </a:lnTo>
                <a:lnTo>
                  <a:pt x="442493" y="181978"/>
                </a:lnTo>
                <a:lnTo>
                  <a:pt x="347751" y="181978"/>
                </a:lnTo>
                <a:lnTo>
                  <a:pt x="418325" y="47752"/>
                </a:lnTo>
                <a:lnTo>
                  <a:pt x="442493" y="181978"/>
                </a:lnTo>
                <a:lnTo>
                  <a:pt x="442493" y="4902"/>
                </a:lnTo>
                <a:lnTo>
                  <a:pt x="441528" y="0"/>
                </a:lnTo>
                <a:lnTo>
                  <a:pt x="434390" y="0"/>
                </a:lnTo>
                <a:lnTo>
                  <a:pt x="417715" y="0"/>
                </a:lnTo>
                <a:lnTo>
                  <a:pt x="408787" y="0"/>
                </a:lnTo>
                <a:lnTo>
                  <a:pt x="251625" y="288925"/>
                </a:lnTo>
                <a:lnTo>
                  <a:pt x="291515" y="288925"/>
                </a:lnTo>
                <a:lnTo>
                  <a:pt x="331266" y="213321"/>
                </a:lnTo>
                <a:lnTo>
                  <a:pt x="448144" y="213321"/>
                </a:lnTo>
                <a:lnTo>
                  <a:pt x="461772" y="288925"/>
                </a:lnTo>
                <a:lnTo>
                  <a:pt x="498475" y="288925"/>
                </a:lnTo>
                <a:close/>
              </a:path>
              <a:path w="1090295" h="288925">
                <a:moveTo>
                  <a:pt x="862812" y="0"/>
                </a:moveTo>
                <a:lnTo>
                  <a:pt x="852093" y="0"/>
                </a:lnTo>
                <a:lnTo>
                  <a:pt x="830668" y="0"/>
                </a:lnTo>
                <a:lnTo>
                  <a:pt x="813993" y="0"/>
                </a:lnTo>
                <a:lnTo>
                  <a:pt x="681634" y="235153"/>
                </a:lnTo>
                <a:lnTo>
                  <a:pt x="630643" y="0"/>
                </a:lnTo>
                <a:lnTo>
                  <a:pt x="615556" y="0"/>
                </a:lnTo>
                <a:lnTo>
                  <a:pt x="596112" y="0"/>
                </a:lnTo>
                <a:lnTo>
                  <a:pt x="583615" y="0"/>
                </a:lnTo>
                <a:lnTo>
                  <a:pt x="533400" y="288925"/>
                </a:lnTo>
                <a:lnTo>
                  <a:pt x="570712" y="288925"/>
                </a:lnTo>
                <a:lnTo>
                  <a:pt x="590156" y="177406"/>
                </a:lnTo>
                <a:lnTo>
                  <a:pt x="607885" y="53581"/>
                </a:lnTo>
                <a:lnTo>
                  <a:pt x="659612" y="288925"/>
                </a:lnTo>
                <a:lnTo>
                  <a:pt x="687984" y="288925"/>
                </a:lnTo>
                <a:lnTo>
                  <a:pt x="718527" y="235153"/>
                </a:lnTo>
                <a:lnTo>
                  <a:pt x="818769" y="58674"/>
                </a:lnTo>
                <a:lnTo>
                  <a:pt x="795337" y="174231"/>
                </a:lnTo>
                <a:lnTo>
                  <a:pt x="775500" y="288925"/>
                </a:lnTo>
                <a:lnTo>
                  <a:pt x="812609" y="288925"/>
                </a:lnTo>
                <a:lnTo>
                  <a:pt x="862812" y="0"/>
                </a:lnTo>
                <a:close/>
              </a:path>
              <a:path w="1090295" h="288925">
                <a:moveTo>
                  <a:pt x="1090218" y="0"/>
                </a:moveTo>
                <a:lnTo>
                  <a:pt x="951318" y="0"/>
                </a:lnTo>
                <a:lnTo>
                  <a:pt x="943571" y="0"/>
                </a:lnTo>
                <a:lnTo>
                  <a:pt x="913815" y="0"/>
                </a:lnTo>
                <a:lnTo>
                  <a:pt x="863600" y="288925"/>
                </a:lnTo>
                <a:lnTo>
                  <a:pt x="893368" y="288925"/>
                </a:lnTo>
                <a:lnTo>
                  <a:pt x="901115" y="288925"/>
                </a:lnTo>
                <a:lnTo>
                  <a:pt x="1041996" y="288925"/>
                </a:lnTo>
                <a:lnTo>
                  <a:pt x="1047559" y="257771"/>
                </a:lnTo>
                <a:lnTo>
                  <a:pt x="906526" y="257771"/>
                </a:lnTo>
                <a:lnTo>
                  <a:pt x="924318" y="155384"/>
                </a:lnTo>
                <a:lnTo>
                  <a:pt x="1045578" y="155384"/>
                </a:lnTo>
                <a:lnTo>
                  <a:pt x="1050925" y="124231"/>
                </a:lnTo>
                <a:lnTo>
                  <a:pt x="929728" y="124231"/>
                </a:lnTo>
                <a:lnTo>
                  <a:pt x="945870" y="31356"/>
                </a:lnTo>
                <a:lnTo>
                  <a:pt x="1084668" y="31356"/>
                </a:lnTo>
                <a:lnTo>
                  <a:pt x="1090218" y="0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pic>
        <p:nvPicPr>
          <p:cNvPr id="2097153" name="object 14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32302" y="6386777"/>
            <a:ext cx="75075" cy="219934"/>
          </a:xfrm>
          <a:prstGeom prst="rect"/>
        </p:spPr>
      </p:pic>
      <p:sp>
        <p:nvSpPr>
          <p:cNvPr id="1048598" name="object 15" descr=""/>
          <p:cNvSpPr/>
          <p:nvPr/>
        </p:nvSpPr>
        <p:spPr>
          <a:xfrm flipV="0">
            <a:off x="8899670" y="6039608"/>
            <a:ext cx="2753941" cy="5030"/>
          </a:xfrm>
          <a:custGeom>
            <a:avLst/>
            <a:ahLst/>
            <a:rect l="l" t="t" r="r" b="b"/>
            <a:pathLst>
              <a:path w="1246504" h="288925">
                <a:moveTo>
                  <a:pt x="265912" y="0"/>
                </a:moveTo>
                <a:lnTo>
                  <a:pt x="228600" y="0"/>
                </a:lnTo>
                <a:lnTo>
                  <a:pt x="207098" y="124231"/>
                </a:lnTo>
                <a:lnTo>
                  <a:pt x="66128" y="124231"/>
                </a:lnTo>
                <a:lnTo>
                  <a:pt x="87718" y="0"/>
                </a:lnTo>
                <a:lnTo>
                  <a:pt x="50215" y="0"/>
                </a:lnTo>
                <a:lnTo>
                  <a:pt x="0" y="288925"/>
                </a:lnTo>
                <a:lnTo>
                  <a:pt x="37515" y="288925"/>
                </a:lnTo>
                <a:lnTo>
                  <a:pt x="60718" y="155384"/>
                </a:lnTo>
                <a:lnTo>
                  <a:pt x="201701" y="155384"/>
                </a:lnTo>
                <a:lnTo>
                  <a:pt x="178600" y="288925"/>
                </a:lnTo>
                <a:lnTo>
                  <a:pt x="215709" y="288925"/>
                </a:lnTo>
                <a:lnTo>
                  <a:pt x="238912" y="155384"/>
                </a:lnTo>
                <a:lnTo>
                  <a:pt x="244322" y="124231"/>
                </a:lnTo>
                <a:lnTo>
                  <a:pt x="265912" y="0"/>
                </a:lnTo>
                <a:close/>
              </a:path>
              <a:path w="1246504" h="288925">
                <a:moveTo>
                  <a:pt x="498475" y="288925"/>
                </a:moveTo>
                <a:lnTo>
                  <a:pt x="483577" y="213321"/>
                </a:lnTo>
                <a:lnTo>
                  <a:pt x="477393" y="181978"/>
                </a:lnTo>
                <a:lnTo>
                  <a:pt x="442493" y="4902"/>
                </a:lnTo>
                <a:lnTo>
                  <a:pt x="442493" y="181978"/>
                </a:lnTo>
                <a:lnTo>
                  <a:pt x="347751" y="181978"/>
                </a:lnTo>
                <a:lnTo>
                  <a:pt x="418325" y="47752"/>
                </a:lnTo>
                <a:lnTo>
                  <a:pt x="442493" y="181978"/>
                </a:lnTo>
                <a:lnTo>
                  <a:pt x="442493" y="4902"/>
                </a:lnTo>
                <a:lnTo>
                  <a:pt x="441528" y="0"/>
                </a:lnTo>
                <a:lnTo>
                  <a:pt x="434390" y="0"/>
                </a:lnTo>
                <a:lnTo>
                  <a:pt x="417715" y="0"/>
                </a:lnTo>
                <a:lnTo>
                  <a:pt x="408787" y="0"/>
                </a:lnTo>
                <a:lnTo>
                  <a:pt x="251625" y="288925"/>
                </a:lnTo>
                <a:lnTo>
                  <a:pt x="291515" y="288925"/>
                </a:lnTo>
                <a:lnTo>
                  <a:pt x="331266" y="213321"/>
                </a:lnTo>
                <a:lnTo>
                  <a:pt x="448144" y="213321"/>
                </a:lnTo>
                <a:lnTo>
                  <a:pt x="461772" y="288925"/>
                </a:lnTo>
                <a:lnTo>
                  <a:pt x="498475" y="288925"/>
                </a:lnTo>
                <a:close/>
              </a:path>
              <a:path w="1246504" h="288925">
                <a:moveTo>
                  <a:pt x="760196" y="71653"/>
                </a:moveTo>
                <a:lnTo>
                  <a:pt x="746810" y="31356"/>
                </a:lnTo>
                <a:lnTo>
                  <a:pt x="723125" y="11671"/>
                </a:lnTo>
                <a:lnTo>
                  <a:pt x="723125" y="76758"/>
                </a:lnTo>
                <a:lnTo>
                  <a:pt x="722515" y="85140"/>
                </a:lnTo>
                <a:lnTo>
                  <a:pt x="704202" y="121615"/>
                </a:lnTo>
                <a:lnTo>
                  <a:pt x="668020" y="139306"/>
                </a:lnTo>
                <a:lnTo>
                  <a:pt x="653173" y="140804"/>
                </a:lnTo>
                <a:lnTo>
                  <a:pt x="596595" y="140728"/>
                </a:lnTo>
                <a:lnTo>
                  <a:pt x="615556" y="31356"/>
                </a:lnTo>
                <a:lnTo>
                  <a:pt x="673303" y="31559"/>
                </a:lnTo>
                <a:lnTo>
                  <a:pt x="715441" y="48158"/>
                </a:lnTo>
                <a:lnTo>
                  <a:pt x="723125" y="76758"/>
                </a:lnTo>
                <a:lnTo>
                  <a:pt x="723125" y="11671"/>
                </a:lnTo>
                <a:lnTo>
                  <a:pt x="674103" y="203"/>
                </a:lnTo>
                <a:lnTo>
                  <a:pt x="583615" y="0"/>
                </a:lnTo>
                <a:lnTo>
                  <a:pt x="533400" y="288925"/>
                </a:lnTo>
                <a:lnTo>
                  <a:pt x="570915" y="288925"/>
                </a:lnTo>
                <a:lnTo>
                  <a:pt x="591210" y="171856"/>
                </a:lnTo>
                <a:lnTo>
                  <a:pt x="657682" y="171856"/>
                </a:lnTo>
                <a:lnTo>
                  <a:pt x="698309" y="288925"/>
                </a:lnTo>
                <a:lnTo>
                  <a:pt x="737997" y="288925"/>
                </a:lnTo>
                <a:lnTo>
                  <a:pt x="738187" y="286346"/>
                </a:lnTo>
                <a:lnTo>
                  <a:pt x="695083" y="171856"/>
                </a:lnTo>
                <a:lnTo>
                  <a:pt x="692353" y="164630"/>
                </a:lnTo>
                <a:lnTo>
                  <a:pt x="692924" y="164426"/>
                </a:lnTo>
                <a:lnTo>
                  <a:pt x="727887" y="144983"/>
                </a:lnTo>
                <a:lnTo>
                  <a:pt x="732472" y="140893"/>
                </a:lnTo>
                <a:lnTo>
                  <a:pt x="735088" y="138569"/>
                </a:lnTo>
                <a:lnTo>
                  <a:pt x="755675" y="105994"/>
                </a:lnTo>
                <a:lnTo>
                  <a:pt x="759828" y="85140"/>
                </a:lnTo>
                <a:lnTo>
                  <a:pt x="760196" y="71653"/>
                </a:lnTo>
                <a:close/>
              </a:path>
              <a:path w="1246504" h="288925">
                <a:moveTo>
                  <a:pt x="852297" y="0"/>
                </a:moveTo>
                <a:lnTo>
                  <a:pt x="814984" y="0"/>
                </a:lnTo>
                <a:lnTo>
                  <a:pt x="764781" y="288925"/>
                </a:lnTo>
                <a:lnTo>
                  <a:pt x="802093" y="288925"/>
                </a:lnTo>
                <a:lnTo>
                  <a:pt x="852297" y="0"/>
                </a:lnTo>
                <a:close/>
              </a:path>
              <a:path w="1246504" h="288925">
                <a:moveTo>
                  <a:pt x="1142415" y="0"/>
                </a:moveTo>
                <a:lnTo>
                  <a:pt x="1105306" y="0"/>
                </a:lnTo>
                <a:lnTo>
                  <a:pt x="1066215" y="225031"/>
                </a:lnTo>
                <a:lnTo>
                  <a:pt x="962621" y="0"/>
                </a:lnTo>
                <a:lnTo>
                  <a:pt x="926515" y="0"/>
                </a:lnTo>
                <a:lnTo>
                  <a:pt x="876300" y="288925"/>
                </a:lnTo>
                <a:lnTo>
                  <a:pt x="913815" y="288925"/>
                </a:lnTo>
                <a:lnTo>
                  <a:pt x="952703" y="64503"/>
                </a:lnTo>
                <a:lnTo>
                  <a:pt x="1055890" y="288925"/>
                </a:lnTo>
                <a:lnTo>
                  <a:pt x="1092200" y="288925"/>
                </a:lnTo>
                <a:lnTo>
                  <a:pt x="1142415" y="0"/>
                </a:lnTo>
                <a:close/>
              </a:path>
              <a:path w="1246504" h="288925">
                <a:moveTo>
                  <a:pt x="1245997" y="0"/>
                </a:moveTo>
                <a:lnTo>
                  <a:pt x="1208684" y="0"/>
                </a:lnTo>
                <a:lnTo>
                  <a:pt x="1158481" y="288925"/>
                </a:lnTo>
                <a:lnTo>
                  <a:pt x="1195793" y="288925"/>
                </a:lnTo>
                <a:lnTo>
                  <a:pt x="1245997" y="0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00" name="object 17" descr=""/>
          <p:cNvSpPr/>
          <p:nvPr/>
        </p:nvSpPr>
        <p:spPr>
          <a:xfrm>
            <a:off x="265696" y="6882612"/>
            <a:ext cx="767715" cy="297180"/>
          </a:xfrm>
          <a:custGeom>
            <a:avLst/>
            <a:ahLst/>
            <a:rect l="l" t="t" r="r" b="b"/>
            <a:pathLst>
              <a:path w="767715" h="297179">
                <a:moveTo>
                  <a:pt x="226796" y="75615"/>
                </a:moveTo>
                <a:lnTo>
                  <a:pt x="213410" y="35318"/>
                </a:lnTo>
                <a:lnTo>
                  <a:pt x="189725" y="15633"/>
                </a:lnTo>
                <a:lnTo>
                  <a:pt x="189725" y="80721"/>
                </a:lnTo>
                <a:lnTo>
                  <a:pt x="189115" y="89103"/>
                </a:lnTo>
                <a:lnTo>
                  <a:pt x="170802" y="125577"/>
                </a:lnTo>
                <a:lnTo>
                  <a:pt x="134620" y="143268"/>
                </a:lnTo>
                <a:lnTo>
                  <a:pt x="119773" y="144767"/>
                </a:lnTo>
                <a:lnTo>
                  <a:pt x="63195" y="144691"/>
                </a:lnTo>
                <a:lnTo>
                  <a:pt x="82156" y="35318"/>
                </a:lnTo>
                <a:lnTo>
                  <a:pt x="139903" y="35521"/>
                </a:lnTo>
                <a:lnTo>
                  <a:pt x="182041" y="52120"/>
                </a:lnTo>
                <a:lnTo>
                  <a:pt x="189725" y="80721"/>
                </a:lnTo>
                <a:lnTo>
                  <a:pt x="189725" y="15633"/>
                </a:lnTo>
                <a:lnTo>
                  <a:pt x="140703" y="4165"/>
                </a:lnTo>
                <a:lnTo>
                  <a:pt x="50215" y="3962"/>
                </a:lnTo>
                <a:lnTo>
                  <a:pt x="0" y="292887"/>
                </a:lnTo>
                <a:lnTo>
                  <a:pt x="37515" y="292887"/>
                </a:lnTo>
                <a:lnTo>
                  <a:pt x="57810" y="175818"/>
                </a:lnTo>
                <a:lnTo>
                  <a:pt x="124282" y="175818"/>
                </a:lnTo>
                <a:lnTo>
                  <a:pt x="164909" y="292887"/>
                </a:lnTo>
                <a:lnTo>
                  <a:pt x="204597" y="292887"/>
                </a:lnTo>
                <a:lnTo>
                  <a:pt x="204787" y="290309"/>
                </a:lnTo>
                <a:lnTo>
                  <a:pt x="161683" y="175818"/>
                </a:lnTo>
                <a:lnTo>
                  <a:pt x="158953" y="168592"/>
                </a:lnTo>
                <a:lnTo>
                  <a:pt x="159524" y="168389"/>
                </a:lnTo>
                <a:lnTo>
                  <a:pt x="194487" y="148945"/>
                </a:lnTo>
                <a:lnTo>
                  <a:pt x="199072" y="144856"/>
                </a:lnTo>
                <a:lnTo>
                  <a:pt x="201688" y="142532"/>
                </a:lnTo>
                <a:lnTo>
                  <a:pt x="222275" y="109956"/>
                </a:lnTo>
                <a:lnTo>
                  <a:pt x="226428" y="89103"/>
                </a:lnTo>
                <a:lnTo>
                  <a:pt x="226796" y="75615"/>
                </a:lnTo>
                <a:close/>
              </a:path>
              <a:path w="767715" h="297179">
                <a:moveTo>
                  <a:pt x="467918" y="3962"/>
                </a:moveTo>
                <a:lnTo>
                  <a:pt x="329018" y="3962"/>
                </a:lnTo>
                <a:lnTo>
                  <a:pt x="321271" y="3962"/>
                </a:lnTo>
                <a:lnTo>
                  <a:pt x="291515" y="3962"/>
                </a:lnTo>
                <a:lnTo>
                  <a:pt x="241300" y="292887"/>
                </a:lnTo>
                <a:lnTo>
                  <a:pt x="271068" y="292887"/>
                </a:lnTo>
                <a:lnTo>
                  <a:pt x="278815" y="292887"/>
                </a:lnTo>
                <a:lnTo>
                  <a:pt x="419696" y="292887"/>
                </a:lnTo>
                <a:lnTo>
                  <a:pt x="425259" y="261734"/>
                </a:lnTo>
                <a:lnTo>
                  <a:pt x="284226" y="261734"/>
                </a:lnTo>
                <a:lnTo>
                  <a:pt x="302018" y="159346"/>
                </a:lnTo>
                <a:lnTo>
                  <a:pt x="423278" y="159346"/>
                </a:lnTo>
                <a:lnTo>
                  <a:pt x="428625" y="128193"/>
                </a:lnTo>
                <a:lnTo>
                  <a:pt x="307428" y="128193"/>
                </a:lnTo>
                <a:lnTo>
                  <a:pt x="323570" y="35318"/>
                </a:lnTo>
                <a:lnTo>
                  <a:pt x="462368" y="35318"/>
                </a:lnTo>
                <a:lnTo>
                  <a:pt x="467918" y="3962"/>
                </a:lnTo>
                <a:close/>
              </a:path>
              <a:path w="767715" h="297179">
                <a:moveTo>
                  <a:pt x="700493" y="88696"/>
                </a:moveTo>
                <a:lnTo>
                  <a:pt x="687298" y="42062"/>
                </a:lnTo>
                <a:lnTo>
                  <a:pt x="656336" y="11506"/>
                </a:lnTo>
                <a:lnTo>
                  <a:pt x="609015" y="0"/>
                </a:lnTo>
                <a:lnTo>
                  <a:pt x="594271" y="431"/>
                </a:lnTo>
                <a:lnTo>
                  <a:pt x="555434" y="10414"/>
                </a:lnTo>
                <a:lnTo>
                  <a:pt x="515645" y="40779"/>
                </a:lnTo>
                <a:lnTo>
                  <a:pt x="494474" y="72923"/>
                </a:lnTo>
                <a:lnTo>
                  <a:pt x="480542" y="110502"/>
                </a:lnTo>
                <a:lnTo>
                  <a:pt x="471893" y="159537"/>
                </a:lnTo>
                <a:lnTo>
                  <a:pt x="470331" y="184645"/>
                </a:lnTo>
                <a:lnTo>
                  <a:pt x="470903" y="196977"/>
                </a:lnTo>
                <a:lnTo>
                  <a:pt x="482485" y="242900"/>
                </a:lnTo>
                <a:lnTo>
                  <a:pt x="509663" y="278117"/>
                </a:lnTo>
                <a:lnTo>
                  <a:pt x="553707" y="295948"/>
                </a:lnTo>
                <a:lnTo>
                  <a:pt x="567537" y="296862"/>
                </a:lnTo>
                <a:lnTo>
                  <a:pt x="577024" y="296710"/>
                </a:lnTo>
                <a:lnTo>
                  <a:pt x="616000" y="291058"/>
                </a:lnTo>
                <a:lnTo>
                  <a:pt x="651764" y="275234"/>
                </a:lnTo>
                <a:lnTo>
                  <a:pt x="689571" y="149021"/>
                </a:lnTo>
                <a:lnTo>
                  <a:pt x="587578" y="149021"/>
                </a:lnTo>
                <a:lnTo>
                  <a:pt x="647115" y="179984"/>
                </a:lnTo>
                <a:lnTo>
                  <a:pt x="635406" y="244678"/>
                </a:lnTo>
                <a:lnTo>
                  <a:pt x="600710" y="262724"/>
                </a:lnTo>
                <a:lnTo>
                  <a:pt x="576999" y="265645"/>
                </a:lnTo>
                <a:lnTo>
                  <a:pt x="568921" y="265506"/>
                </a:lnTo>
                <a:lnTo>
                  <a:pt x="528764" y="249720"/>
                </a:lnTo>
                <a:lnTo>
                  <a:pt x="510679" y="212699"/>
                </a:lnTo>
                <a:lnTo>
                  <a:pt x="507961" y="185877"/>
                </a:lnTo>
                <a:lnTo>
                  <a:pt x="508025" y="176987"/>
                </a:lnTo>
                <a:lnTo>
                  <a:pt x="512762" y="136728"/>
                </a:lnTo>
                <a:lnTo>
                  <a:pt x="522490" y="98323"/>
                </a:lnTo>
                <a:lnTo>
                  <a:pt x="540448" y="63995"/>
                </a:lnTo>
                <a:lnTo>
                  <a:pt x="576897" y="35687"/>
                </a:lnTo>
                <a:lnTo>
                  <a:pt x="607428" y="31356"/>
                </a:lnTo>
                <a:lnTo>
                  <a:pt x="615988" y="32054"/>
                </a:lnTo>
                <a:lnTo>
                  <a:pt x="652170" y="52933"/>
                </a:lnTo>
                <a:lnTo>
                  <a:pt x="663575" y="88696"/>
                </a:lnTo>
                <a:lnTo>
                  <a:pt x="700493" y="88696"/>
                </a:lnTo>
                <a:close/>
              </a:path>
              <a:path w="767715" h="297179">
                <a:moveTo>
                  <a:pt x="767092" y="266369"/>
                </a:moveTo>
                <a:lnTo>
                  <a:pt x="765086" y="261073"/>
                </a:lnTo>
                <a:lnTo>
                  <a:pt x="756742" y="252869"/>
                </a:lnTo>
                <a:lnTo>
                  <a:pt x="751420" y="250888"/>
                </a:lnTo>
                <a:lnTo>
                  <a:pt x="738454" y="251155"/>
                </a:lnTo>
                <a:lnTo>
                  <a:pt x="733132" y="253403"/>
                </a:lnTo>
                <a:lnTo>
                  <a:pt x="724801" y="262140"/>
                </a:lnTo>
                <a:lnTo>
                  <a:pt x="722718" y="267563"/>
                </a:lnTo>
                <a:lnTo>
                  <a:pt x="722718" y="274040"/>
                </a:lnTo>
                <a:lnTo>
                  <a:pt x="722579" y="280530"/>
                </a:lnTo>
                <a:lnTo>
                  <a:pt x="724636" y="285750"/>
                </a:lnTo>
                <a:lnTo>
                  <a:pt x="733094" y="293687"/>
                </a:lnTo>
                <a:lnTo>
                  <a:pt x="738390" y="295605"/>
                </a:lnTo>
                <a:lnTo>
                  <a:pt x="751217" y="295338"/>
                </a:lnTo>
                <a:lnTo>
                  <a:pt x="756551" y="293154"/>
                </a:lnTo>
                <a:lnTo>
                  <a:pt x="764882" y="284695"/>
                </a:lnTo>
                <a:lnTo>
                  <a:pt x="766965" y="279336"/>
                </a:lnTo>
                <a:lnTo>
                  <a:pt x="766965" y="272846"/>
                </a:lnTo>
                <a:lnTo>
                  <a:pt x="767092" y="266369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01" name="object 18" descr=""/>
          <p:cNvSpPr/>
          <p:nvPr/>
        </p:nvSpPr>
        <p:spPr>
          <a:xfrm>
            <a:off x="1091196" y="6882612"/>
            <a:ext cx="511175" cy="297180"/>
          </a:xfrm>
          <a:custGeom>
            <a:avLst/>
            <a:ahLst/>
            <a:rect l="l" t="t" r="r" b="b"/>
            <a:pathLst>
              <a:path w="511175" h="297179">
                <a:moveTo>
                  <a:pt x="266115" y="3962"/>
                </a:moveTo>
                <a:lnTo>
                  <a:pt x="229006" y="3962"/>
                </a:lnTo>
                <a:lnTo>
                  <a:pt x="189915" y="228993"/>
                </a:lnTo>
                <a:lnTo>
                  <a:pt x="86321" y="3962"/>
                </a:lnTo>
                <a:lnTo>
                  <a:pt x="50215" y="3962"/>
                </a:lnTo>
                <a:lnTo>
                  <a:pt x="0" y="292887"/>
                </a:lnTo>
                <a:lnTo>
                  <a:pt x="37515" y="292887"/>
                </a:lnTo>
                <a:lnTo>
                  <a:pt x="76403" y="68465"/>
                </a:lnTo>
                <a:lnTo>
                  <a:pt x="179590" y="292887"/>
                </a:lnTo>
                <a:lnTo>
                  <a:pt x="215900" y="292887"/>
                </a:lnTo>
                <a:lnTo>
                  <a:pt x="266115" y="3962"/>
                </a:lnTo>
                <a:close/>
              </a:path>
              <a:path w="511175" h="297179">
                <a:moveTo>
                  <a:pt x="510603" y="114592"/>
                </a:moveTo>
                <a:lnTo>
                  <a:pt x="504164" y="66725"/>
                </a:lnTo>
                <a:lnTo>
                  <a:pt x="486943" y="32346"/>
                </a:lnTo>
                <a:lnTo>
                  <a:pt x="473671" y="18669"/>
                </a:lnTo>
                <a:lnTo>
                  <a:pt x="473671" y="103581"/>
                </a:lnTo>
                <a:lnTo>
                  <a:pt x="473570" y="121488"/>
                </a:lnTo>
                <a:lnTo>
                  <a:pt x="467868" y="167271"/>
                </a:lnTo>
                <a:lnTo>
                  <a:pt x="456171" y="205651"/>
                </a:lnTo>
                <a:lnTo>
                  <a:pt x="435597" y="238620"/>
                </a:lnTo>
                <a:lnTo>
                  <a:pt x="395389" y="262851"/>
                </a:lnTo>
                <a:lnTo>
                  <a:pt x="374256" y="264718"/>
                </a:lnTo>
                <a:lnTo>
                  <a:pt x="364197" y="263715"/>
                </a:lnTo>
                <a:lnTo>
                  <a:pt x="330111" y="241668"/>
                </a:lnTo>
                <a:lnTo>
                  <a:pt x="317258" y="201612"/>
                </a:lnTo>
                <a:lnTo>
                  <a:pt x="316471" y="182118"/>
                </a:lnTo>
                <a:lnTo>
                  <a:pt x="316636" y="174701"/>
                </a:lnTo>
                <a:lnTo>
                  <a:pt x="322326" y="129374"/>
                </a:lnTo>
                <a:lnTo>
                  <a:pt x="334162" y="91490"/>
                </a:lnTo>
                <a:lnTo>
                  <a:pt x="355079" y="58496"/>
                </a:lnTo>
                <a:lnTo>
                  <a:pt x="395236" y="34201"/>
                </a:lnTo>
                <a:lnTo>
                  <a:pt x="415925" y="32346"/>
                </a:lnTo>
                <a:lnTo>
                  <a:pt x="426161" y="33324"/>
                </a:lnTo>
                <a:lnTo>
                  <a:pt x="460451" y="54838"/>
                </a:lnTo>
                <a:lnTo>
                  <a:pt x="473075" y="94602"/>
                </a:lnTo>
                <a:lnTo>
                  <a:pt x="473671" y="103581"/>
                </a:lnTo>
                <a:lnTo>
                  <a:pt x="473671" y="18669"/>
                </a:lnTo>
                <a:lnTo>
                  <a:pt x="431584" y="1028"/>
                </a:lnTo>
                <a:lnTo>
                  <a:pt x="417715" y="0"/>
                </a:lnTo>
                <a:lnTo>
                  <a:pt x="403326" y="469"/>
                </a:lnTo>
                <a:lnTo>
                  <a:pt x="364934" y="11010"/>
                </a:lnTo>
                <a:lnTo>
                  <a:pt x="333730" y="33172"/>
                </a:lnTo>
                <a:lnTo>
                  <a:pt x="309765" y="63969"/>
                </a:lnTo>
                <a:lnTo>
                  <a:pt x="292963" y="100457"/>
                </a:lnTo>
                <a:lnTo>
                  <a:pt x="283603" y="139306"/>
                </a:lnTo>
                <a:lnTo>
                  <a:pt x="279425" y="182118"/>
                </a:lnTo>
                <a:lnTo>
                  <a:pt x="279857" y="194360"/>
                </a:lnTo>
                <a:lnTo>
                  <a:pt x="290131" y="240842"/>
                </a:lnTo>
                <a:lnTo>
                  <a:pt x="315709" y="277177"/>
                </a:lnTo>
                <a:lnTo>
                  <a:pt x="358775" y="295821"/>
                </a:lnTo>
                <a:lnTo>
                  <a:pt x="372478" y="296862"/>
                </a:lnTo>
                <a:lnTo>
                  <a:pt x="387032" y="296405"/>
                </a:lnTo>
                <a:lnTo>
                  <a:pt x="425653" y="285953"/>
                </a:lnTo>
                <a:lnTo>
                  <a:pt x="456793" y="263880"/>
                </a:lnTo>
                <a:lnTo>
                  <a:pt x="480593" y="233070"/>
                </a:lnTo>
                <a:lnTo>
                  <a:pt x="497141" y="196469"/>
                </a:lnTo>
                <a:lnTo>
                  <a:pt x="506615" y="157365"/>
                </a:lnTo>
                <a:lnTo>
                  <a:pt x="510197" y="126923"/>
                </a:lnTo>
                <a:lnTo>
                  <a:pt x="510603" y="114592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9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08502" y="6958276"/>
            <a:ext cx="75075" cy="219934"/>
          </a:xfrm>
          <a:prstGeom prst="rect"/>
        </p:spPr>
      </p:pic>
      <p:sp>
        <p:nvSpPr>
          <p:cNvPr id="1048609" name="object 27" descr=""/>
          <p:cNvSpPr/>
          <p:nvPr/>
        </p:nvSpPr>
        <p:spPr>
          <a:xfrm>
            <a:off x="265696" y="7466812"/>
            <a:ext cx="1878964" cy="318135"/>
          </a:xfrm>
          <a:custGeom>
            <a:avLst/>
            <a:ahLst/>
            <a:rect l="l" t="t" r="r" b="b"/>
            <a:pathLst>
              <a:path w="1878964" h="318134">
                <a:moveTo>
                  <a:pt x="230619" y="113906"/>
                </a:moveTo>
                <a:lnTo>
                  <a:pt x="221208" y="66230"/>
                </a:lnTo>
                <a:lnTo>
                  <a:pt x="195668" y="29095"/>
                </a:lnTo>
                <a:lnTo>
                  <a:pt x="193852" y="27660"/>
                </a:lnTo>
                <a:lnTo>
                  <a:pt x="193852" y="120446"/>
                </a:lnTo>
                <a:lnTo>
                  <a:pt x="193421" y="129832"/>
                </a:lnTo>
                <a:lnTo>
                  <a:pt x="187045" y="171564"/>
                </a:lnTo>
                <a:lnTo>
                  <a:pt x="171259" y="210642"/>
                </a:lnTo>
                <a:lnTo>
                  <a:pt x="145046" y="240626"/>
                </a:lnTo>
                <a:lnTo>
                  <a:pt x="108826" y="258495"/>
                </a:lnTo>
                <a:lnTo>
                  <a:pt x="80937" y="261848"/>
                </a:lnTo>
                <a:lnTo>
                  <a:pt x="42913" y="261810"/>
                </a:lnTo>
                <a:lnTo>
                  <a:pt x="82257" y="35382"/>
                </a:lnTo>
                <a:lnTo>
                  <a:pt x="126415" y="35521"/>
                </a:lnTo>
                <a:lnTo>
                  <a:pt x="169341" y="50012"/>
                </a:lnTo>
                <a:lnTo>
                  <a:pt x="190080" y="84607"/>
                </a:lnTo>
                <a:lnTo>
                  <a:pt x="193852" y="120446"/>
                </a:lnTo>
                <a:lnTo>
                  <a:pt x="193852" y="27660"/>
                </a:lnTo>
                <a:lnTo>
                  <a:pt x="154114" y="7416"/>
                </a:lnTo>
                <a:lnTo>
                  <a:pt x="87706" y="4038"/>
                </a:lnTo>
                <a:lnTo>
                  <a:pt x="66484" y="3962"/>
                </a:lnTo>
                <a:lnTo>
                  <a:pt x="50215" y="3962"/>
                </a:lnTo>
                <a:lnTo>
                  <a:pt x="0" y="292887"/>
                </a:lnTo>
                <a:lnTo>
                  <a:pt x="17462" y="292887"/>
                </a:lnTo>
                <a:lnTo>
                  <a:pt x="37515" y="292887"/>
                </a:lnTo>
                <a:lnTo>
                  <a:pt x="78384" y="292887"/>
                </a:lnTo>
                <a:lnTo>
                  <a:pt x="93345" y="292265"/>
                </a:lnTo>
                <a:lnTo>
                  <a:pt x="134353" y="282867"/>
                </a:lnTo>
                <a:lnTo>
                  <a:pt x="168986" y="263207"/>
                </a:lnTo>
                <a:lnTo>
                  <a:pt x="170459" y="261937"/>
                </a:lnTo>
                <a:lnTo>
                  <a:pt x="178993" y="254596"/>
                </a:lnTo>
                <a:lnTo>
                  <a:pt x="203962" y="223469"/>
                </a:lnTo>
                <a:lnTo>
                  <a:pt x="220814" y="185420"/>
                </a:lnTo>
                <a:lnTo>
                  <a:pt x="229400" y="139903"/>
                </a:lnTo>
                <a:lnTo>
                  <a:pt x="230492" y="126746"/>
                </a:lnTo>
                <a:lnTo>
                  <a:pt x="230619" y="113906"/>
                </a:lnTo>
                <a:close/>
              </a:path>
              <a:path w="1878964" h="318134">
                <a:moveTo>
                  <a:pt x="480618" y="3962"/>
                </a:moveTo>
                <a:lnTo>
                  <a:pt x="341718" y="3962"/>
                </a:lnTo>
                <a:lnTo>
                  <a:pt x="333971" y="3962"/>
                </a:lnTo>
                <a:lnTo>
                  <a:pt x="304215" y="3962"/>
                </a:lnTo>
                <a:lnTo>
                  <a:pt x="254000" y="292887"/>
                </a:lnTo>
                <a:lnTo>
                  <a:pt x="283768" y="292887"/>
                </a:lnTo>
                <a:lnTo>
                  <a:pt x="291515" y="292887"/>
                </a:lnTo>
                <a:lnTo>
                  <a:pt x="432396" y="292887"/>
                </a:lnTo>
                <a:lnTo>
                  <a:pt x="437959" y="261734"/>
                </a:lnTo>
                <a:lnTo>
                  <a:pt x="296926" y="261734"/>
                </a:lnTo>
                <a:lnTo>
                  <a:pt x="314718" y="159346"/>
                </a:lnTo>
                <a:lnTo>
                  <a:pt x="435978" y="159346"/>
                </a:lnTo>
                <a:lnTo>
                  <a:pt x="441325" y="128193"/>
                </a:lnTo>
                <a:lnTo>
                  <a:pt x="320128" y="128193"/>
                </a:lnTo>
                <a:lnTo>
                  <a:pt x="336270" y="35318"/>
                </a:lnTo>
                <a:lnTo>
                  <a:pt x="475068" y="35318"/>
                </a:lnTo>
                <a:lnTo>
                  <a:pt x="480618" y="3962"/>
                </a:lnTo>
                <a:close/>
              </a:path>
              <a:path w="1878964" h="318134">
                <a:moveTo>
                  <a:pt x="706818" y="77406"/>
                </a:moveTo>
                <a:lnTo>
                  <a:pt x="692188" y="35318"/>
                </a:lnTo>
                <a:lnTo>
                  <a:pt x="669747" y="16484"/>
                </a:lnTo>
                <a:lnTo>
                  <a:pt x="669747" y="82740"/>
                </a:lnTo>
                <a:lnTo>
                  <a:pt x="669137" y="90881"/>
                </a:lnTo>
                <a:lnTo>
                  <a:pt x="651090" y="129184"/>
                </a:lnTo>
                <a:lnTo>
                  <a:pt x="614387" y="147040"/>
                </a:lnTo>
                <a:lnTo>
                  <a:pt x="598792" y="148539"/>
                </a:lnTo>
                <a:lnTo>
                  <a:pt x="532447" y="148450"/>
                </a:lnTo>
                <a:lnTo>
                  <a:pt x="552056" y="35318"/>
                </a:lnTo>
                <a:lnTo>
                  <a:pt x="620318" y="35521"/>
                </a:lnTo>
                <a:lnTo>
                  <a:pt x="658837" y="50977"/>
                </a:lnTo>
                <a:lnTo>
                  <a:pt x="669747" y="82740"/>
                </a:lnTo>
                <a:lnTo>
                  <a:pt x="669747" y="16484"/>
                </a:lnTo>
                <a:lnTo>
                  <a:pt x="621309" y="4165"/>
                </a:lnTo>
                <a:lnTo>
                  <a:pt x="520115" y="3962"/>
                </a:lnTo>
                <a:lnTo>
                  <a:pt x="469900" y="292887"/>
                </a:lnTo>
                <a:lnTo>
                  <a:pt x="507415" y="292887"/>
                </a:lnTo>
                <a:lnTo>
                  <a:pt x="527050" y="179603"/>
                </a:lnTo>
                <a:lnTo>
                  <a:pt x="595515" y="179781"/>
                </a:lnTo>
                <a:lnTo>
                  <a:pt x="635977" y="174421"/>
                </a:lnTo>
                <a:lnTo>
                  <a:pt x="670521" y="158153"/>
                </a:lnTo>
                <a:lnTo>
                  <a:pt x="700608" y="118364"/>
                </a:lnTo>
                <a:lnTo>
                  <a:pt x="706437" y="90487"/>
                </a:lnTo>
                <a:lnTo>
                  <a:pt x="706818" y="77406"/>
                </a:lnTo>
                <a:close/>
              </a:path>
              <a:path w="1878964" h="318134">
                <a:moveTo>
                  <a:pt x="865187" y="3962"/>
                </a:moveTo>
                <a:lnTo>
                  <a:pt x="828484" y="3962"/>
                </a:lnTo>
                <a:lnTo>
                  <a:pt x="738593" y="3962"/>
                </a:lnTo>
                <a:lnTo>
                  <a:pt x="733031" y="35318"/>
                </a:lnTo>
                <a:lnTo>
                  <a:pt x="823023" y="35318"/>
                </a:lnTo>
                <a:lnTo>
                  <a:pt x="778281" y="292887"/>
                </a:lnTo>
                <a:lnTo>
                  <a:pt x="815187" y="292887"/>
                </a:lnTo>
                <a:lnTo>
                  <a:pt x="865187" y="3962"/>
                </a:lnTo>
                <a:close/>
              </a:path>
              <a:path w="1878964" h="318134">
                <a:moveTo>
                  <a:pt x="955281" y="3962"/>
                </a:moveTo>
                <a:lnTo>
                  <a:pt x="865187" y="3962"/>
                </a:lnTo>
                <a:lnTo>
                  <a:pt x="859764" y="35318"/>
                </a:lnTo>
                <a:lnTo>
                  <a:pt x="949731" y="35318"/>
                </a:lnTo>
                <a:lnTo>
                  <a:pt x="955281" y="3962"/>
                </a:lnTo>
                <a:close/>
              </a:path>
              <a:path w="1878964" h="318134">
                <a:moveTo>
                  <a:pt x="1109662" y="3962"/>
                </a:moveTo>
                <a:lnTo>
                  <a:pt x="1077328" y="3962"/>
                </a:lnTo>
                <a:lnTo>
                  <a:pt x="905878" y="317703"/>
                </a:lnTo>
                <a:lnTo>
                  <a:pt x="938415" y="317703"/>
                </a:lnTo>
                <a:lnTo>
                  <a:pt x="1109662" y="3962"/>
                </a:lnTo>
                <a:close/>
              </a:path>
              <a:path w="1878964" h="318134">
                <a:moveTo>
                  <a:pt x="1327353" y="87515"/>
                </a:moveTo>
                <a:lnTo>
                  <a:pt x="1317434" y="41668"/>
                </a:lnTo>
                <a:lnTo>
                  <a:pt x="1285875" y="11404"/>
                </a:lnTo>
                <a:lnTo>
                  <a:pt x="1240040" y="0"/>
                </a:lnTo>
                <a:lnTo>
                  <a:pt x="1230833" y="139"/>
                </a:lnTo>
                <a:lnTo>
                  <a:pt x="1186218" y="10820"/>
                </a:lnTo>
                <a:lnTo>
                  <a:pt x="1150785" y="37668"/>
                </a:lnTo>
                <a:lnTo>
                  <a:pt x="1134275" y="80162"/>
                </a:lnTo>
                <a:lnTo>
                  <a:pt x="1134071" y="88912"/>
                </a:lnTo>
                <a:lnTo>
                  <a:pt x="1134846" y="97091"/>
                </a:lnTo>
                <a:lnTo>
                  <a:pt x="1157287" y="135039"/>
                </a:lnTo>
                <a:lnTo>
                  <a:pt x="1190409" y="155168"/>
                </a:lnTo>
                <a:lnTo>
                  <a:pt x="1219339" y="166293"/>
                </a:lnTo>
                <a:lnTo>
                  <a:pt x="1239977" y="174256"/>
                </a:lnTo>
                <a:lnTo>
                  <a:pt x="1267358" y="202438"/>
                </a:lnTo>
                <a:lnTo>
                  <a:pt x="1268222" y="209753"/>
                </a:lnTo>
                <a:lnTo>
                  <a:pt x="1267028" y="218478"/>
                </a:lnTo>
                <a:lnTo>
                  <a:pt x="1242491" y="255143"/>
                </a:lnTo>
                <a:lnTo>
                  <a:pt x="1205763" y="265582"/>
                </a:lnTo>
                <a:lnTo>
                  <a:pt x="1197978" y="265709"/>
                </a:lnTo>
                <a:lnTo>
                  <a:pt x="1189113" y="265569"/>
                </a:lnTo>
                <a:lnTo>
                  <a:pt x="1149057" y="246430"/>
                </a:lnTo>
                <a:lnTo>
                  <a:pt x="1138770" y="218414"/>
                </a:lnTo>
                <a:lnTo>
                  <a:pt x="1139431" y="209156"/>
                </a:lnTo>
                <a:lnTo>
                  <a:pt x="1102321" y="208953"/>
                </a:lnTo>
                <a:lnTo>
                  <a:pt x="1112431" y="253542"/>
                </a:lnTo>
                <a:lnTo>
                  <a:pt x="1143228" y="283248"/>
                </a:lnTo>
                <a:lnTo>
                  <a:pt x="1186789" y="296392"/>
                </a:lnTo>
                <a:lnTo>
                  <a:pt x="1196390" y="296862"/>
                </a:lnTo>
                <a:lnTo>
                  <a:pt x="1205699" y="296748"/>
                </a:lnTo>
                <a:lnTo>
                  <a:pt x="1251204" y="286867"/>
                </a:lnTo>
                <a:lnTo>
                  <a:pt x="1287513" y="260997"/>
                </a:lnTo>
                <a:lnTo>
                  <a:pt x="1304531" y="218084"/>
                </a:lnTo>
                <a:lnTo>
                  <a:pt x="1304848" y="208864"/>
                </a:lnTo>
                <a:lnTo>
                  <a:pt x="1304213" y="200279"/>
                </a:lnTo>
                <a:lnTo>
                  <a:pt x="1282611" y="160629"/>
                </a:lnTo>
                <a:lnTo>
                  <a:pt x="1248956" y="139674"/>
                </a:lnTo>
                <a:lnTo>
                  <a:pt x="1213281" y="126276"/>
                </a:lnTo>
                <a:lnTo>
                  <a:pt x="1199921" y="120980"/>
                </a:lnTo>
                <a:lnTo>
                  <a:pt x="1171778" y="94259"/>
                </a:lnTo>
                <a:lnTo>
                  <a:pt x="1170724" y="87579"/>
                </a:lnTo>
                <a:lnTo>
                  <a:pt x="1171778" y="79768"/>
                </a:lnTo>
                <a:lnTo>
                  <a:pt x="1194917" y="42684"/>
                </a:lnTo>
                <a:lnTo>
                  <a:pt x="1238453" y="31356"/>
                </a:lnTo>
                <a:lnTo>
                  <a:pt x="1246847" y="31953"/>
                </a:lnTo>
                <a:lnTo>
                  <a:pt x="1282407" y="51803"/>
                </a:lnTo>
                <a:lnTo>
                  <a:pt x="1290294" y="78981"/>
                </a:lnTo>
                <a:lnTo>
                  <a:pt x="1290053" y="87312"/>
                </a:lnTo>
                <a:lnTo>
                  <a:pt x="1327353" y="87515"/>
                </a:lnTo>
                <a:close/>
              </a:path>
              <a:path w="1878964" h="318134">
                <a:moveTo>
                  <a:pt x="1560118" y="3962"/>
                </a:moveTo>
                <a:lnTo>
                  <a:pt x="1421218" y="3962"/>
                </a:lnTo>
                <a:lnTo>
                  <a:pt x="1413471" y="3962"/>
                </a:lnTo>
                <a:lnTo>
                  <a:pt x="1383715" y="3962"/>
                </a:lnTo>
                <a:lnTo>
                  <a:pt x="1333500" y="292887"/>
                </a:lnTo>
                <a:lnTo>
                  <a:pt x="1363268" y="292887"/>
                </a:lnTo>
                <a:lnTo>
                  <a:pt x="1371015" y="292887"/>
                </a:lnTo>
                <a:lnTo>
                  <a:pt x="1511896" y="292887"/>
                </a:lnTo>
                <a:lnTo>
                  <a:pt x="1517459" y="261734"/>
                </a:lnTo>
                <a:lnTo>
                  <a:pt x="1376426" y="261734"/>
                </a:lnTo>
                <a:lnTo>
                  <a:pt x="1394218" y="159346"/>
                </a:lnTo>
                <a:lnTo>
                  <a:pt x="1515478" y="159346"/>
                </a:lnTo>
                <a:lnTo>
                  <a:pt x="1520825" y="128193"/>
                </a:lnTo>
                <a:lnTo>
                  <a:pt x="1399628" y="128193"/>
                </a:lnTo>
                <a:lnTo>
                  <a:pt x="1415770" y="35318"/>
                </a:lnTo>
                <a:lnTo>
                  <a:pt x="1554568" y="35318"/>
                </a:lnTo>
                <a:lnTo>
                  <a:pt x="1560118" y="3962"/>
                </a:lnTo>
                <a:close/>
              </a:path>
              <a:path w="1878964" h="318134">
                <a:moveTo>
                  <a:pt x="1878812" y="3962"/>
                </a:moveTo>
                <a:lnTo>
                  <a:pt x="1868093" y="3962"/>
                </a:lnTo>
                <a:lnTo>
                  <a:pt x="1846668" y="3962"/>
                </a:lnTo>
                <a:lnTo>
                  <a:pt x="1829993" y="3962"/>
                </a:lnTo>
                <a:lnTo>
                  <a:pt x="1697634" y="239115"/>
                </a:lnTo>
                <a:lnTo>
                  <a:pt x="1646643" y="3962"/>
                </a:lnTo>
                <a:lnTo>
                  <a:pt x="1631556" y="3962"/>
                </a:lnTo>
                <a:lnTo>
                  <a:pt x="1612112" y="3962"/>
                </a:lnTo>
                <a:lnTo>
                  <a:pt x="1599615" y="3962"/>
                </a:lnTo>
                <a:lnTo>
                  <a:pt x="1549400" y="292887"/>
                </a:lnTo>
                <a:lnTo>
                  <a:pt x="1586712" y="292887"/>
                </a:lnTo>
                <a:lnTo>
                  <a:pt x="1606156" y="181368"/>
                </a:lnTo>
                <a:lnTo>
                  <a:pt x="1623885" y="57543"/>
                </a:lnTo>
                <a:lnTo>
                  <a:pt x="1675612" y="292887"/>
                </a:lnTo>
                <a:lnTo>
                  <a:pt x="1703984" y="292887"/>
                </a:lnTo>
                <a:lnTo>
                  <a:pt x="1734527" y="239115"/>
                </a:lnTo>
                <a:lnTo>
                  <a:pt x="1834769" y="62636"/>
                </a:lnTo>
                <a:lnTo>
                  <a:pt x="1811337" y="178193"/>
                </a:lnTo>
                <a:lnTo>
                  <a:pt x="1791500" y="292887"/>
                </a:lnTo>
                <a:lnTo>
                  <a:pt x="1828609" y="292887"/>
                </a:lnTo>
                <a:lnTo>
                  <a:pt x="1878812" y="3962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pic>
        <p:nvPicPr>
          <p:cNvPr id="2097155" name="object 28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46602" y="7542476"/>
            <a:ext cx="75075" cy="219934"/>
          </a:xfrm>
          <a:prstGeom prst="rect"/>
        </p:spPr>
      </p:pic>
      <p:sp>
        <p:nvSpPr>
          <p:cNvPr id="1048610" name="object 29" descr=""/>
          <p:cNvSpPr/>
          <p:nvPr/>
        </p:nvSpPr>
        <p:spPr>
          <a:xfrm>
            <a:off x="2652725" y="7466812"/>
            <a:ext cx="1113155" cy="318135"/>
          </a:xfrm>
          <a:custGeom>
            <a:avLst/>
            <a:ahLst/>
            <a:rect l="l" t="t" r="r" b="b"/>
            <a:pathLst>
              <a:path w="1113154" h="318134">
                <a:moveTo>
                  <a:pt x="228777" y="96837"/>
                </a:moveTo>
                <a:lnTo>
                  <a:pt x="222288" y="58445"/>
                </a:lnTo>
                <a:lnTo>
                  <a:pt x="197129" y="19913"/>
                </a:lnTo>
                <a:lnTo>
                  <a:pt x="153073" y="1041"/>
                </a:lnTo>
                <a:lnTo>
                  <a:pt x="139090" y="0"/>
                </a:lnTo>
                <a:lnTo>
                  <a:pt x="124891" y="419"/>
                </a:lnTo>
                <a:lnTo>
                  <a:pt x="86995" y="10312"/>
                </a:lnTo>
                <a:lnTo>
                  <a:pt x="47307" y="40284"/>
                </a:lnTo>
                <a:lnTo>
                  <a:pt x="25730" y="71818"/>
                </a:lnTo>
                <a:lnTo>
                  <a:pt x="11315" y="108419"/>
                </a:lnTo>
                <a:lnTo>
                  <a:pt x="1574" y="162915"/>
                </a:lnTo>
                <a:lnTo>
                  <a:pt x="0" y="186626"/>
                </a:lnTo>
                <a:lnTo>
                  <a:pt x="431" y="198412"/>
                </a:lnTo>
                <a:lnTo>
                  <a:pt x="10591" y="243039"/>
                </a:lnTo>
                <a:lnTo>
                  <a:pt x="35560" y="277939"/>
                </a:lnTo>
                <a:lnTo>
                  <a:pt x="77127" y="295859"/>
                </a:lnTo>
                <a:lnTo>
                  <a:pt x="90271" y="296862"/>
                </a:lnTo>
                <a:lnTo>
                  <a:pt x="105181" y="296481"/>
                </a:lnTo>
                <a:lnTo>
                  <a:pt x="145529" y="285953"/>
                </a:lnTo>
                <a:lnTo>
                  <a:pt x="177901" y="262699"/>
                </a:lnTo>
                <a:lnTo>
                  <a:pt x="200380" y="228600"/>
                </a:lnTo>
                <a:lnTo>
                  <a:pt x="172224" y="201218"/>
                </a:lnTo>
                <a:lnTo>
                  <a:pt x="168973" y="210997"/>
                </a:lnTo>
                <a:lnTo>
                  <a:pt x="165176" y="220091"/>
                </a:lnTo>
                <a:lnTo>
                  <a:pt x="137464" y="254457"/>
                </a:lnTo>
                <a:lnTo>
                  <a:pt x="92062" y="265709"/>
                </a:lnTo>
                <a:lnTo>
                  <a:pt x="82461" y="264820"/>
                </a:lnTo>
                <a:lnTo>
                  <a:pt x="49834" y="243687"/>
                </a:lnTo>
                <a:lnTo>
                  <a:pt x="37680" y="205016"/>
                </a:lnTo>
                <a:lnTo>
                  <a:pt x="36969" y="187693"/>
                </a:lnTo>
                <a:lnTo>
                  <a:pt x="37185" y="179260"/>
                </a:lnTo>
                <a:lnTo>
                  <a:pt x="43040" y="133743"/>
                </a:lnTo>
                <a:lnTo>
                  <a:pt x="52959" y="96443"/>
                </a:lnTo>
                <a:lnTo>
                  <a:pt x="71424" y="63004"/>
                </a:lnTo>
                <a:lnTo>
                  <a:pt x="107823" y="35509"/>
                </a:lnTo>
                <a:lnTo>
                  <a:pt x="137502" y="31153"/>
                </a:lnTo>
                <a:lnTo>
                  <a:pt x="147002" y="31965"/>
                </a:lnTo>
                <a:lnTo>
                  <a:pt x="183121" y="56921"/>
                </a:lnTo>
                <a:lnTo>
                  <a:pt x="191871" y="96837"/>
                </a:lnTo>
                <a:lnTo>
                  <a:pt x="228777" y="96837"/>
                </a:lnTo>
                <a:close/>
              </a:path>
              <a:path w="1113154" h="318134">
                <a:moveTo>
                  <a:pt x="464324" y="87515"/>
                </a:moveTo>
                <a:lnTo>
                  <a:pt x="454406" y="41668"/>
                </a:lnTo>
                <a:lnTo>
                  <a:pt x="422846" y="11404"/>
                </a:lnTo>
                <a:lnTo>
                  <a:pt x="377012" y="0"/>
                </a:lnTo>
                <a:lnTo>
                  <a:pt x="367804" y="139"/>
                </a:lnTo>
                <a:lnTo>
                  <a:pt x="323189" y="10820"/>
                </a:lnTo>
                <a:lnTo>
                  <a:pt x="287756" y="37668"/>
                </a:lnTo>
                <a:lnTo>
                  <a:pt x="271246" y="80162"/>
                </a:lnTo>
                <a:lnTo>
                  <a:pt x="271043" y="88912"/>
                </a:lnTo>
                <a:lnTo>
                  <a:pt x="271818" y="97091"/>
                </a:lnTo>
                <a:lnTo>
                  <a:pt x="294259" y="135039"/>
                </a:lnTo>
                <a:lnTo>
                  <a:pt x="327380" y="155168"/>
                </a:lnTo>
                <a:lnTo>
                  <a:pt x="356311" y="166293"/>
                </a:lnTo>
                <a:lnTo>
                  <a:pt x="376948" y="174256"/>
                </a:lnTo>
                <a:lnTo>
                  <a:pt x="404329" y="202438"/>
                </a:lnTo>
                <a:lnTo>
                  <a:pt x="405193" y="209753"/>
                </a:lnTo>
                <a:lnTo>
                  <a:pt x="403999" y="218478"/>
                </a:lnTo>
                <a:lnTo>
                  <a:pt x="379463" y="255143"/>
                </a:lnTo>
                <a:lnTo>
                  <a:pt x="342734" y="265582"/>
                </a:lnTo>
                <a:lnTo>
                  <a:pt x="334949" y="265709"/>
                </a:lnTo>
                <a:lnTo>
                  <a:pt x="326085" y="265569"/>
                </a:lnTo>
                <a:lnTo>
                  <a:pt x="286029" y="246430"/>
                </a:lnTo>
                <a:lnTo>
                  <a:pt x="275742" y="218414"/>
                </a:lnTo>
                <a:lnTo>
                  <a:pt x="276402" y="209156"/>
                </a:lnTo>
                <a:lnTo>
                  <a:pt x="239293" y="208953"/>
                </a:lnTo>
                <a:lnTo>
                  <a:pt x="249402" y="253542"/>
                </a:lnTo>
                <a:lnTo>
                  <a:pt x="280200" y="283248"/>
                </a:lnTo>
                <a:lnTo>
                  <a:pt x="323761" y="296392"/>
                </a:lnTo>
                <a:lnTo>
                  <a:pt x="333362" y="296862"/>
                </a:lnTo>
                <a:lnTo>
                  <a:pt x="342671" y="296748"/>
                </a:lnTo>
                <a:lnTo>
                  <a:pt x="388175" y="286867"/>
                </a:lnTo>
                <a:lnTo>
                  <a:pt x="424484" y="260997"/>
                </a:lnTo>
                <a:lnTo>
                  <a:pt x="441502" y="218084"/>
                </a:lnTo>
                <a:lnTo>
                  <a:pt x="441820" y="208864"/>
                </a:lnTo>
                <a:lnTo>
                  <a:pt x="441185" y="200279"/>
                </a:lnTo>
                <a:lnTo>
                  <a:pt x="419582" y="160629"/>
                </a:lnTo>
                <a:lnTo>
                  <a:pt x="385927" y="139674"/>
                </a:lnTo>
                <a:lnTo>
                  <a:pt x="350253" y="126276"/>
                </a:lnTo>
                <a:lnTo>
                  <a:pt x="336892" y="120980"/>
                </a:lnTo>
                <a:lnTo>
                  <a:pt x="308749" y="94259"/>
                </a:lnTo>
                <a:lnTo>
                  <a:pt x="307695" y="87579"/>
                </a:lnTo>
                <a:lnTo>
                  <a:pt x="308749" y="79768"/>
                </a:lnTo>
                <a:lnTo>
                  <a:pt x="331889" y="42684"/>
                </a:lnTo>
                <a:lnTo>
                  <a:pt x="375424" y="31356"/>
                </a:lnTo>
                <a:lnTo>
                  <a:pt x="383819" y="31953"/>
                </a:lnTo>
                <a:lnTo>
                  <a:pt x="419379" y="51803"/>
                </a:lnTo>
                <a:lnTo>
                  <a:pt x="427266" y="78981"/>
                </a:lnTo>
                <a:lnTo>
                  <a:pt x="427024" y="87312"/>
                </a:lnTo>
                <a:lnTo>
                  <a:pt x="464324" y="87515"/>
                </a:lnTo>
                <a:close/>
              </a:path>
              <a:path w="1113154" h="318134">
                <a:moveTo>
                  <a:pt x="697090" y="3962"/>
                </a:moveTo>
                <a:lnTo>
                  <a:pt x="558190" y="3962"/>
                </a:lnTo>
                <a:lnTo>
                  <a:pt x="550443" y="3962"/>
                </a:lnTo>
                <a:lnTo>
                  <a:pt x="520687" y="3962"/>
                </a:lnTo>
                <a:lnTo>
                  <a:pt x="470471" y="292887"/>
                </a:lnTo>
                <a:lnTo>
                  <a:pt x="500240" y="292887"/>
                </a:lnTo>
                <a:lnTo>
                  <a:pt x="507987" y="292887"/>
                </a:lnTo>
                <a:lnTo>
                  <a:pt x="648868" y="292887"/>
                </a:lnTo>
                <a:lnTo>
                  <a:pt x="654431" y="261734"/>
                </a:lnTo>
                <a:lnTo>
                  <a:pt x="513397" y="261734"/>
                </a:lnTo>
                <a:lnTo>
                  <a:pt x="531190" y="159346"/>
                </a:lnTo>
                <a:lnTo>
                  <a:pt x="652449" y="159346"/>
                </a:lnTo>
                <a:lnTo>
                  <a:pt x="657796" y="128193"/>
                </a:lnTo>
                <a:lnTo>
                  <a:pt x="536600" y="128193"/>
                </a:lnTo>
                <a:lnTo>
                  <a:pt x="552742" y="35318"/>
                </a:lnTo>
                <a:lnTo>
                  <a:pt x="691540" y="35318"/>
                </a:lnTo>
                <a:lnTo>
                  <a:pt x="697090" y="3962"/>
                </a:lnTo>
                <a:close/>
              </a:path>
              <a:path w="1113154" h="318134">
                <a:moveTo>
                  <a:pt x="856234" y="3962"/>
                </a:moveTo>
                <a:lnTo>
                  <a:pt x="823899" y="3962"/>
                </a:lnTo>
                <a:lnTo>
                  <a:pt x="652449" y="317703"/>
                </a:lnTo>
                <a:lnTo>
                  <a:pt x="684987" y="317703"/>
                </a:lnTo>
                <a:lnTo>
                  <a:pt x="856234" y="3962"/>
                </a:lnTo>
                <a:close/>
              </a:path>
              <a:path w="1113154" h="318134">
                <a:moveTo>
                  <a:pt x="1113015" y="3962"/>
                </a:moveTo>
                <a:lnTo>
                  <a:pt x="1071143" y="3962"/>
                </a:lnTo>
                <a:lnTo>
                  <a:pt x="953858" y="241642"/>
                </a:lnTo>
                <a:lnTo>
                  <a:pt x="911606" y="3962"/>
                </a:lnTo>
                <a:lnTo>
                  <a:pt x="872515" y="3962"/>
                </a:lnTo>
                <a:lnTo>
                  <a:pt x="930846" y="292887"/>
                </a:lnTo>
                <a:lnTo>
                  <a:pt x="934021" y="292887"/>
                </a:lnTo>
                <a:lnTo>
                  <a:pt x="958634" y="292887"/>
                </a:lnTo>
                <a:lnTo>
                  <a:pt x="963993" y="292887"/>
                </a:lnTo>
                <a:lnTo>
                  <a:pt x="1113015" y="3962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11" name="object 30" descr=""/>
          <p:cNvSpPr/>
          <p:nvPr/>
        </p:nvSpPr>
        <p:spPr>
          <a:xfrm>
            <a:off x="277825" y="8051012"/>
            <a:ext cx="1649730" cy="297180"/>
          </a:xfrm>
          <a:custGeom>
            <a:avLst/>
            <a:ahLst/>
            <a:rect l="l" t="t" r="r" b="b"/>
            <a:pathLst>
              <a:path w="1649730" h="297179">
                <a:moveTo>
                  <a:pt x="228777" y="96837"/>
                </a:moveTo>
                <a:lnTo>
                  <a:pt x="222288" y="58445"/>
                </a:lnTo>
                <a:lnTo>
                  <a:pt x="197129" y="19913"/>
                </a:lnTo>
                <a:lnTo>
                  <a:pt x="153073" y="1041"/>
                </a:lnTo>
                <a:lnTo>
                  <a:pt x="139090" y="0"/>
                </a:lnTo>
                <a:lnTo>
                  <a:pt x="124891" y="419"/>
                </a:lnTo>
                <a:lnTo>
                  <a:pt x="86995" y="10312"/>
                </a:lnTo>
                <a:lnTo>
                  <a:pt x="47307" y="40284"/>
                </a:lnTo>
                <a:lnTo>
                  <a:pt x="25730" y="71818"/>
                </a:lnTo>
                <a:lnTo>
                  <a:pt x="11315" y="108419"/>
                </a:lnTo>
                <a:lnTo>
                  <a:pt x="1574" y="162915"/>
                </a:lnTo>
                <a:lnTo>
                  <a:pt x="0" y="186626"/>
                </a:lnTo>
                <a:lnTo>
                  <a:pt x="431" y="198412"/>
                </a:lnTo>
                <a:lnTo>
                  <a:pt x="10591" y="243039"/>
                </a:lnTo>
                <a:lnTo>
                  <a:pt x="35560" y="277939"/>
                </a:lnTo>
                <a:lnTo>
                  <a:pt x="77127" y="295859"/>
                </a:lnTo>
                <a:lnTo>
                  <a:pt x="90271" y="296862"/>
                </a:lnTo>
                <a:lnTo>
                  <a:pt x="105181" y="296481"/>
                </a:lnTo>
                <a:lnTo>
                  <a:pt x="145529" y="285953"/>
                </a:lnTo>
                <a:lnTo>
                  <a:pt x="177901" y="262699"/>
                </a:lnTo>
                <a:lnTo>
                  <a:pt x="200380" y="228600"/>
                </a:lnTo>
                <a:lnTo>
                  <a:pt x="172224" y="201218"/>
                </a:lnTo>
                <a:lnTo>
                  <a:pt x="168973" y="210997"/>
                </a:lnTo>
                <a:lnTo>
                  <a:pt x="165176" y="220091"/>
                </a:lnTo>
                <a:lnTo>
                  <a:pt x="137464" y="254457"/>
                </a:lnTo>
                <a:lnTo>
                  <a:pt x="92062" y="265709"/>
                </a:lnTo>
                <a:lnTo>
                  <a:pt x="82461" y="264820"/>
                </a:lnTo>
                <a:lnTo>
                  <a:pt x="49834" y="243674"/>
                </a:lnTo>
                <a:lnTo>
                  <a:pt x="37680" y="205016"/>
                </a:lnTo>
                <a:lnTo>
                  <a:pt x="36969" y="187693"/>
                </a:lnTo>
                <a:lnTo>
                  <a:pt x="37185" y="179260"/>
                </a:lnTo>
                <a:lnTo>
                  <a:pt x="43040" y="133743"/>
                </a:lnTo>
                <a:lnTo>
                  <a:pt x="52959" y="96443"/>
                </a:lnTo>
                <a:lnTo>
                  <a:pt x="71424" y="63004"/>
                </a:lnTo>
                <a:lnTo>
                  <a:pt x="107823" y="35509"/>
                </a:lnTo>
                <a:lnTo>
                  <a:pt x="137502" y="31153"/>
                </a:lnTo>
                <a:lnTo>
                  <a:pt x="147002" y="31965"/>
                </a:lnTo>
                <a:lnTo>
                  <a:pt x="183121" y="56921"/>
                </a:lnTo>
                <a:lnTo>
                  <a:pt x="191871" y="96837"/>
                </a:lnTo>
                <a:lnTo>
                  <a:pt x="228777" y="96837"/>
                </a:lnTo>
                <a:close/>
              </a:path>
              <a:path w="1649730" h="297179">
                <a:moveTo>
                  <a:pt x="485775" y="114592"/>
                </a:moveTo>
                <a:lnTo>
                  <a:pt x="479336" y="66725"/>
                </a:lnTo>
                <a:lnTo>
                  <a:pt x="462114" y="32346"/>
                </a:lnTo>
                <a:lnTo>
                  <a:pt x="448843" y="18669"/>
                </a:lnTo>
                <a:lnTo>
                  <a:pt x="448843" y="103581"/>
                </a:lnTo>
                <a:lnTo>
                  <a:pt x="448741" y="121488"/>
                </a:lnTo>
                <a:lnTo>
                  <a:pt x="443039" y="167271"/>
                </a:lnTo>
                <a:lnTo>
                  <a:pt x="431342" y="205651"/>
                </a:lnTo>
                <a:lnTo>
                  <a:pt x="410768" y="238620"/>
                </a:lnTo>
                <a:lnTo>
                  <a:pt x="370560" y="262851"/>
                </a:lnTo>
                <a:lnTo>
                  <a:pt x="349427" y="264718"/>
                </a:lnTo>
                <a:lnTo>
                  <a:pt x="339369" y="263715"/>
                </a:lnTo>
                <a:lnTo>
                  <a:pt x="305282" y="241668"/>
                </a:lnTo>
                <a:lnTo>
                  <a:pt x="292430" y="201612"/>
                </a:lnTo>
                <a:lnTo>
                  <a:pt x="291642" y="182118"/>
                </a:lnTo>
                <a:lnTo>
                  <a:pt x="291807" y="174701"/>
                </a:lnTo>
                <a:lnTo>
                  <a:pt x="297497" y="129374"/>
                </a:lnTo>
                <a:lnTo>
                  <a:pt x="309333" y="91490"/>
                </a:lnTo>
                <a:lnTo>
                  <a:pt x="330250" y="58496"/>
                </a:lnTo>
                <a:lnTo>
                  <a:pt x="370408" y="34201"/>
                </a:lnTo>
                <a:lnTo>
                  <a:pt x="391096" y="32346"/>
                </a:lnTo>
                <a:lnTo>
                  <a:pt x="401332" y="33324"/>
                </a:lnTo>
                <a:lnTo>
                  <a:pt x="435622" y="54838"/>
                </a:lnTo>
                <a:lnTo>
                  <a:pt x="448246" y="94602"/>
                </a:lnTo>
                <a:lnTo>
                  <a:pt x="448843" y="103581"/>
                </a:lnTo>
                <a:lnTo>
                  <a:pt x="448843" y="18669"/>
                </a:lnTo>
                <a:lnTo>
                  <a:pt x="406755" y="1028"/>
                </a:lnTo>
                <a:lnTo>
                  <a:pt x="392887" y="0"/>
                </a:lnTo>
                <a:lnTo>
                  <a:pt x="378498" y="469"/>
                </a:lnTo>
                <a:lnTo>
                  <a:pt x="340106" y="11010"/>
                </a:lnTo>
                <a:lnTo>
                  <a:pt x="308902" y="33172"/>
                </a:lnTo>
                <a:lnTo>
                  <a:pt x="284937" y="63969"/>
                </a:lnTo>
                <a:lnTo>
                  <a:pt x="268135" y="100457"/>
                </a:lnTo>
                <a:lnTo>
                  <a:pt x="258775" y="139306"/>
                </a:lnTo>
                <a:lnTo>
                  <a:pt x="254596" y="182118"/>
                </a:lnTo>
                <a:lnTo>
                  <a:pt x="255028" y="194360"/>
                </a:lnTo>
                <a:lnTo>
                  <a:pt x="265303" y="240842"/>
                </a:lnTo>
                <a:lnTo>
                  <a:pt x="290880" y="277177"/>
                </a:lnTo>
                <a:lnTo>
                  <a:pt x="333946" y="295821"/>
                </a:lnTo>
                <a:lnTo>
                  <a:pt x="347649" y="296862"/>
                </a:lnTo>
                <a:lnTo>
                  <a:pt x="362204" y="296405"/>
                </a:lnTo>
                <a:lnTo>
                  <a:pt x="400824" y="285953"/>
                </a:lnTo>
                <a:lnTo>
                  <a:pt x="431965" y="263880"/>
                </a:lnTo>
                <a:lnTo>
                  <a:pt x="455764" y="233070"/>
                </a:lnTo>
                <a:lnTo>
                  <a:pt x="472313" y="196469"/>
                </a:lnTo>
                <a:lnTo>
                  <a:pt x="481787" y="157365"/>
                </a:lnTo>
                <a:lnTo>
                  <a:pt x="485368" y="126923"/>
                </a:lnTo>
                <a:lnTo>
                  <a:pt x="485775" y="114592"/>
                </a:lnTo>
                <a:close/>
              </a:path>
              <a:path w="1649730" h="297179">
                <a:moveTo>
                  <a:pt x="684390" y="261734"/>
                </a:moveTo>
                <a:lnTo>
                  <a:pt x="551497" y="261734"/>
                </a:lnTo>
                <a:lnTo>
                  <a:pt x="596290" y="3962"/>
                </a:lnTo>
                <a:lnTo>
                  <a:pt x="558787" y="3962"/>
                </a:lnTo>
                <a:lnTo>
                  <a:pt x="508571" y="292887"/>
                </a:lnTo>
                <a:lnTo>
                  <a:pt x="538543" y="292887"/>
                </a:lnTo>
                <a:lnTo>
                  <a:pt x="546087" y="292887"/>
                </a:lnTo>
                <a:lnTo>
                  <a:pt x="678840" y="292887"/>
                </a:lnTo>
                <a:lnTo>
                  <a:pt x="684390" y="261734"/>
                </a:lnTo>
                <a:close/>
              </a:path>
              <a:path w="1649730" h="297179">
                <a:moveTo>
                  <a:pt x="900290" y="261734"/>
                </a:moveTo>
                <a:lnTo>
                  <a:pt x="767397" y="261734"/>
                </a:lnTo>
                <a:lnTo>
                  <a:pt x="812190" y="3962"/>
                </a:lnTo>
                <a:lnTo>
                  <a:pt x="774687" y="3962"/>
                </a:lnTo>
                <a:lnTo>
                  <a:pt x="724471" y="292887"/>
                </a:lnTo>
                <a:lnTo>
                  <a:pt x="754443" y="292887"/>
                </a:lnTo>
                <a:lnTo>
                  <a:pt x="761987" y="292887"/>
                </a:lnTo>
                <a:lnTo>
                  <a:pt x="894740" y="292887"/>
                </a:lnTo>
                <a:lnTo>
                  <a:pt x="900290" y="261734"/>
                </a:lnTo>
                <a:close/>
              </a:path>
              <a:path w="1649730" h="297179">
                <a:moveTo>
                  <a:pt x="1154290" y="3962"/>
                </a:moveTo>
                <a:lnTo>
                  <a:pt x="1015390" y="3962"/>
                </a:lnTo>
                <a:lnTo>
                  <a:pt x="1007643" y="3962"/>
                </a:lnTo>
                <a:lnTo>
                  <a:pt x="977887" y="3962"/>
                </a:lnTo>
                <a:lnTo>
                  <a:pt x="927671" y="292887"/>
                </a:lnTo>
                <a:lnTo>
                  <a:pt x="957440" y="292887"/>
                </a:lnTo>
                <a:lnTo>
                  <a:pt x="965187" y="292887"/>
                </a:lnTo>
                <a:lnTo>
                  <a:pt x="1106068" y="292887"/>
                </a:lnTo>
                <a:lnTo>
                  <a:pt x="1111631" y="261734"/>
                </a:lnTo>
                <a:lnTo>
                  <a:pt x="970597" y="261734"/>
                </a:lnTo>
                <a:lnTo>
                  <a:pt x="988390" y="159346"/>
                </a:lnTo>
                <a:lnTo>
                  <a:pt x="1109649" y="159346"/>
                </a:lnTo>
                <a:lnTo>
                  <a:pt x="1114996" y="128193"/>
                </a:lnTo>
                <a:lnTo>
                  <a:pt x="993800" y="128193"/>
                </a:lnTo>
                <a:lnTo>
                  <a:pt x="1009942" y="35318"/>
                </a:lnTo>
                <a:lnTo>
                  <a:pt x="1148740" y="35318"/>
                </a:lnTo>
                <a:lnTo>
                  <a:pt x="1154290" y="3962"/>
                </a:lnTo>
                <a:close/>
              </a:path>
              <a:path w="1649730" h="297179">
                <a:moveTo>
                  <a:pt x="1399565" y="88696"/>
                </a:moveTo>
                <a:lnTo>
                  <a:pt x="1386370" y="42062"/>
                </a:lnTo>
                <a:lnTo>
                  <a:pt x="1355407" y="11506"/>
                </a:lnTo>
                <a:lnTo>
                  <a:pt x="1308087" y="0"/>
                </a:lnTo>
                <a:lnTo>
                  <a:pt x="1293342" y="431"/>
                </a:lnTo>
                <a:lnTo>
                  <a:pt x="1254506" y="10414"/>
                </a:lnTo>
                <a:lnTo>
                  <a:pt x="1214716" y="40779"/>
                </a:lnTo>
                <a:lnTo>
                  <a:pt x="1193546" y="72923"/>
                </a:lnTo>
                <a:lnTo>
                  <a:pt x="1179614" y="110502"/>
                </a:lnTo>
                <a:lnTo>
                  <a:pt x="1170965" y="159537"/>
                </a:lnTo>
                <a:lnTo>
                  <a:pt x="1169403" y="184645"/>
                </a:lnTo>
                <a:lnTo>
                  <a:pt x="1169974" y="196977"/>
                </a:lnTo>
                <a:lnTo>
                  <a:pt x="1181557" y="242900"/>
                </a:lnTo>
                <a:lnTo>
                  <a:pt x="1208735" y="278117"/>
                </a:lnTo>
                <a:lnTo>
                  <a:pt x="1252778" y="295948"/>
                </a:lnTo>
                <a:lnTo>
                  <a:pt x="1266609" y="296862"/>
                </a:lnTo>
                <a:lnTo>
                  <a:pt x="1276096" y="296710"/>
                </a:lnTo>
                <a:lnTo>
                  <a:pt x="1315072" y="291058"/>
                </a:lnTo>
                <a:lnTo>
                  <a:pt x="1350835" y="275234"/>
                </a:lnTo>
                <a:lnTo>
                  <a:pt x="1388643" y="149021"/>
                </a:lnTo>
                <a:lnTo>
                  <a:pt x="1286649" y="149021"/>
                </a:lnTo>
                <a:lnTo>
                  <a:pt x="1346187" y="179984"/>
                </a:lnTo>
                <a:lnTo>
                  <a:pt x="1334477" y="244678"/>
                </a:lnTo>
                <a:lnTo>
                  <a:pt x="1299781" y="262724"/>
                </a:lnTo>
                <a:lnTo>
                  <a:pt x="1276070" y="265645"/>
                </a:lnTo>
                <a:lnTo>
                  <a:pt x="1267993" y="265506"/>
                </a:lnTo>
                <a:lnTo>
                  <a:pt x="1227836" y="249720"/>
                </a:lnTo>
                <a:lnTo>
                  <a:pt x="1209751" y="212699"/>
                </a:lnTo>
                <a:lnTo>
                  <a:pt x="1207033" y="185877"/>
                </a:lnTo>
                <a:lnTo>
                  <a:pt x="1207096" y="176987"/>
                </a:lnTo>
                <a:lnTo>
                  <a:pt x="1211834" y="136728"/>
                </a:lnTo>
                <a:lnTo>
                  <a:pt x="1221562" y="98323"/>
                </a:lnTo>
                <a:lnTo>
                  <a:pt x="1239520" y="63995"/>
                </a:lnTo>
                <a:lnTo>
                  <a:pt x="1275969" y="35687"/>
                </a:lnTo>
                <a:lnTo>
                  <a:pt x="1306499" y="31356"/>
                </a:lnTo>
                <a:lnTo>
                  <a:pt x="1315059" y="32054"/>
                </a:lnTo>
                <a:lnTo>
                  <a:pt x="1351241" y="52933"/>
                </a:lnTo>
                <a:lnTo>
                  <a:pt x="1362646" y="88696"/>
                </a:lnTo>
                <a:lnTo>
                  <a:pt x="1399565" y="88696"/>
                </a:lnTo>
                <a:close/>
              </a:path>
              <a:path w="1649730" h="297179">
                <a:moveTo>
                  <a:pt x="1649590" y="3962"/>
                </a:moveTo>
                <a:lnTo>
                  <a:pt x="1510690" y="3962"/>
                </a:lnTo>
                <a:lnTo>
                  <a:pt x="1502943" y="3962"/>
                </a:lnTo>
                <a:lnTo>
                  <a:pt x="1473187" y="3962"/>
                </a:lnTo>
                <a:lnTo>
                  <a:pt x="1422971" y="292887"/>
                </a:lnTo>
                <a:lnTo>
                  <a:pt x="1452740" y="292887"/>
                </a:lnTo>
                <a:lnTo>
                  <a:pt x="1460487" y="292887"/>
                </a:lnTo>
                <a:lnTo>
                  <a:pt x="1601368" y="292887"/>
                </a:lnTo>
                <a:lnTo>
                  <a:pt x="1606931" y="261734"/>
                </a:lnTo>
                <a:lnTo>
                  <a:pt x="1465897" y="261734"/>
                </a:lnTo>
                <a:lnTo>
                  <a:pt x="1483690" y="159346"/>
                </a:lnTo>
                <a:lnTo>
                  <a:pt x="1604949" y="159346"/>
                </a:lnTo>
                <a:lnTo>
                  <a:pt x="1610296" y="128193"/>
                </a:lnTo>
                <a:lnTo>
                  <a:pt x="1489100" y="128193"/>
                </a:lnTo>
                <a:lnTo>
                  <a:pt x="1505242" y="35318"/>
                </a:lnTo>
                <a:lnTo>
                  <a:pt x="1644040" y="35318"/>
                </a:lnTo>
                <a:lnTo>
                  <a:pt x="1649590" y="3962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pic>
        <p:nvPicPr>
          <p:cNvPr id="2097156" name="object 31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497402" y="8126676"/>
            <a:ext cx="75075" cy="219935"/>
          </a:xfrm>
          <a:prstGeom prst="rect"/>
        </p:spPr>
      </p:pic>
      <p:sp>
        <p:nvSpPr>
          <p:cNvPr id="1048612" name="object 32" descr=""/>
          <p:cNvSpPr/>
          <p:nvPr/>
        </p:nvSpPr>
        <p:spPr>
          <a:xfrm>
            <a:off x="2684462" y="8051006"/>
            <a:ext cx="204470" cy="293370"/>
          </a:xfrm>
          <a:custGeom>
            <a:avLst/>
            <a:ahLst/>
            <a:rect l="l" t="t" r="r" b="b"/>
            <a:pathLst>
              <a:path w="204469" h="293370">
                <a:moveTo>
                  <a:pt x="183753" y="292893"/>
                </a:moveTo>
                <a:lnTo>
                  <a:pt x="0" y="292893"/>
                </a:lnTo>
                <a:lnTo>
                  <a:pt x="4365" y="264914"/>
                </a:lnTo>
                <a:lnTo>
                  <a:pt x="122386" y="149621"/>
                </a:lnTo>
                <a:lnTo>
                  <a:pt x="134342" y="137517"/>
                </a:lnTo>
                <a:lnTo>
                  <a:pt x="160188" y="103447"/>
                </a:lnTo>
                <a:lnTo>
                  <a:pt x="168539" y="70974"/>
                </a:lnTo>
                <a:lnTo>
                  <a:pt x="167679" y="62739"/>
                </a:lnTo>
                <a:lnTo>
                  <a:pt x="136921" y="30228"/>
                </a:lnTo>
                <a:lnTo>
                  <a:pt x="127396" y="29964"/>
                </a:lnTo>
                <a:lnTo>
                  <a:pt x="118479" y="30174"/>
                </a:lnTo>
                <a:lnTo>
                  <a:pt x="83269" y="45938"/>
                </a:lnTo>
                <a:lnTo>
                  <a:pt x="64548" y="80305"/>
                </a:lnTo>
                <a:lnTo>
                  <a:pt x="62904" y="88701"/>
                </a:lnTo>
                <a:lnTo>
                  <a:pt x="27582" y="88900"/>
                </a:lnTo>
                <a:lnTo>
                  <a:pt x="43953" y="41671"/>
                </a:lnTo>
                <a:lnTo>
                  <a:pt x="79771" y="10417"/>
                </a:lnTo>
                <a:lnTo>
                  <a:pt x="128786" y="0"/>
                </a:lnTo>
                <a:lnTo>
                  <a:pt x="139712" y="737"/>
                </a:lnTo>
                <a:lnTo>
                  <a:pt x="177483" y="14430"/>
                </a:lnTo>
                <a:lnTo>
                  <a:pt x="203224" y="53875"/>
                </a:lnTo>
                <a:lnTo>
                  <a:pt x="204347" y="64417"/>
                </a:lnTo>
                <a:lnTo>
                  <a:pt x="203993" y="75803"/>
                </a:lnTo>
                <a:lnTo>
                  <a:pt x="192788" y="112489"/>
                </a:lnTo>
                <a:lnTo>
                  <a:pt x="170085" y="145281"/>
                </a:lnTo>
                <a:lnTo>
                  <a:pt x="49212" y="262731"/>
                </a:lnTo>
                <a:lnTo>
                  <a:pt x="188515" y="262731"/>
                </a:lnTo>
                <a:lnTo>
                  <a:pt x="183753" y="292893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13" name="object 33" descr=""/>
          <p:cNvSpPr/>
          <p:nvPr/>
        </p:nvSpPr>
        <p:spPr>
          <a:xfrm>
            <a:off x="2945209" y="8053387"/>
            <a:ext cx="120014" cy="290830"/>
          </a:xfrm>
          <a:custGeom>
            <a:avLst/>
            <a:ahLst/>
            <a:rect l="l" t="t" r="r" b="b"/>
            <a:pathLst>
              <a:path w="120014" h="290829">
                <a:moveTo>
                  <a:pt x="70246" y="290512"/>
                </a:moveTo>
                <a:lnTo>
                  <a:pt x="34329" y="290512"/>
                </a:lnTo>
                <a:lnTo>
                  <a:pt x="76795" y="46831"/>
                </a:lnTo>
                <a:lnTo>
                  <a:pt x="0" y="73620"/>
                </a:lnTo>
                <a:lnTo>
                  <a:pt x="6350" y="38893"/>
                </a:lnTo>
                <a:lnTo>
                  <a:pt x="113109" y="0"/>
                </a:lnTo>
                <a:lnTo>
                  <a:pt x="119459" y="0"/>
                </a:lnTo>
                <a:lnTo>
                  <a:pt x="70246" y="290512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14" name="object 34" descr=""/>
          <p:cNvSpPr/>
          <p:nvPr/>
        </p:nvSpPr>
        <p:spPr>
          <a:xfrm>
            <a:off x="3116262" y="8051006"/>
            <a:ext cx="204470" cy="293370"/>
          </a:xfrm>
          <a:custGeom>
            <a:avLst/>
            <a:ahLst/>
            <a:rect l="l" t="t" r="r" b="b"/>
            <a:pathLst>
              <a:path w="204470" h="293370">
                <a:moveTo>
                  <a:pt x="183753" y="292893"/>
                </a:moveTo>
                <a:lnTo>
                  <a:pt x="0" y="292893"/>
                </a:lnTo>
                <a:lnTo>
                  <a:pt x="4365" y="264914"/>
                </a:lnTo>
                <a:lnTo>
                  <a:pt x="122386" y="149621"/>
                </a:lnTo>
                <a:lnTo>
                  <a:pt x="134342" y="137517"/>
                </a:lnTo>
                <a:lnTo>
                  <a:pt x="160188" y="103447"/>
                </a:lnTo>
                <a:lnTo>
                  <a:pt x="168539" y="70974"/>
                </a:lnTo>
                <a:lnTo>
                  <a:pt x="167679" y="62739"/>
                </a:lnTo>
                <a:lnTo>
                  <a:pt x="136921" y="30228"/>
                </a:lnTo>
                <a:lnTo>
                  <a:pt x="127396" y="29964"/>
                </a:lnTo>
                <a:lnTo>
                  <a:pt x="118479" y="30174"/>
                </a:lnTo>
                <a:lnTo>
                  <a:pt x="83269" y="45938"/>
                </a:lnTo>
                <a:lnTo>
                  <a:pt x="64548" y="80305"/>
                </a:lnTo>
                <a:lnTo>
                  <a:pt x="62904" y="88701"/>
                </a:lnTo>
                <a:lnTo>
                  <a:pt x="27582" y="88900"/>
                </a:lnTo>
                <a:lnTo>
                  <a:pt x="43953" y="41671"/>
                </a:lnTo>
                <a:lnTo>
                  <a:pt x="79771" y="10417"/>
                </a:lnTo>
                <a:lnTo>
                  <a:pt x="128786" y="0"/>
                </a:lnTo>
                <a:lnTo>
                  <a:pt x="139712" y="737"/>
                </a:lnTo>
                <a:lnTo>
                  <a:pt x="177483" y="14430"/>
                </a:lnTo>
                <a:lnTo>
                  <a:pt x="203224" y="53875"/>
                </a:lnTo>
                <a:lnTo>
                  <a:pt x="204347" y="64417"/>
                </a:lnTo>
                <a:lnTo>
                  <a:pt x="203993" y="75803"/>
                </a:lnTo>
                <a:lnTo>
                  <a:pt x="192788" y="112489"/>
                </a:lnTo>
                <a:lnTo>
                  <a:pt x="170085" y="145281"/>
                </a:lnTo>
                <a:lnTo>
                  <a:pt x="49212" y="262731"/>
                </a:lnTo>
                <a:lnTo>
                  <a:pt x="188515" y="262731"/>
                </a:lnTo>
                <a:lnTo>
                  <a:pt x="183753" y="292893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15" name="object 35" descr=""/>
          <p:cNvSpPr/>
          <p:nvPr/>
        </p:nvSpPr>
        <p:spPr>
          <a:xfrm>
            <a:off x="3370554" y="8051012"/>
            <a:ext cx="290830" cy="294005"/>
          </a:xfrm>
          <a:custGeom>
            <a:avLst/>
            <a:ahLst/>
            <a:rect l="l" t="t" r="r" b="b"/>
            <a:pathLst>
              <a:path w="290829" h="294004">
                <a:moveTo>
                  <a:pt x="174625" y="92976"/>
                </a:moveTo>
                <a:lnTo>
                  <a:pt x="166611" y="47625"/>
                </a:lnTo>
                <a:lnTo>
                  <a:pt x="157899" y="30365"/>
                </a:lnTo>
                <a:lnTo>
                  <a:pt x="152692" y="23444"/>
                </a:lnTo>
                <a:lnTo>
                  <a:pt x="146291" y="16929"/>
                </a:lnTo>
                <a:lnTo>
                  <a:pt x="139763" y="11823"/>
                </a:lnTo>
                <a:lnTo>
                  <a:pt x="139763" y="96215"/>
                </a:lnTo>
                <a:lnTo>
                  <a:pt x="139534" y="104444"/>
                </a:lnTo>
                <a:lnTo>
                  <a:pt x="126276" y="142341"/>
                </a:lnTo>
                <a:lnTo>
                  <a:pt x="92367" y="164668"/>
                </a:lnTo>
                <a:lnTo>
                  <a:pt x="84366" y="166154"/>
                </a:lnTo>
                <a:lnTo>
                  <a:pt x="67170" y="165633"/>
                </a:lnTo>
                <a:lnTo>
                  <a:pt x="38887" y="136093"/>
                </a:lnTo>
                <a:lnTo>
                  <a:pt x="35267" y="105968"/>
                </a:lnTo>
                <a:lnTo>
                  <a:pt x="36017" y="99212"/>
                </a:lnTo>
                <a:lnTo>
                  <a:pt x="47142" y="62509"/>
                </a:lnTo>
                <a:lnTo>
                  <a:pt x="78727" y="33147"/>
                </a:lnTo>
                <a:lnTo>
                  <a:pt x="98132" y="30365"/>
                </a:lnTo>
                <a:lnTo>
                  <a:pt x="108051" y="30619"/>
                </a:lnTo>
                <a:lnTo>
                  <a:pt x="134543" y="60528"/>
                </a:lnTo>
                <a:lnTo>
                  <a:pt x="139763" y="96215"/>
                </a:lnTo>
                <a:lnTo>
                  <a:pt x="139763" y="11823"/>
                </a:lnTo>
                <a:lnTo>
                  <a:pt x="99910" y="0"/>
                </a:lnTo>
                <a:lnTo>
                  <a:pt x="89268" y="241"/>
                </a:lnTo>
                <a:lnTo>
                  <a:pt x="52044" y="11849"/>
                </a:lnTo>
                <a:lnTo>
                  <a:pt x="18910" y="44983"/>
                </a:lnTo>
                <a:lnTo>
                  <a:pt x="3746" y="81407"/>
                </a:lnTo>
                <a:lnTo>
                  <a:pt x="0" y="109804"/>
                </a:lnTo>
                <a:lnTo>
                  <a:pt x="101" y="118313"/>
                </a:lnTo>
                <a:lnTo>
                  <a:pt x="9690" y="158470"/>
                </a:lnTo>
                <a:lnTo>
                  <a:pt x="35420" y="187528"/>
                </a:lnTo>
                <a:lnTo>
                  <a:pt x="68554" y="196456"/>
                </a:lnTo>
                <a:lnTo>
                  <a:pt x="77635" y="196151"/>
                </a:lnTo>
                <a:lnTo>
                  <a:pt x="118097" y="180403"/>
                </a:lnTo>
                <a:lnTo>
                  <a:pt x="129768" y="170383"/>
                </a:lnTo>
                <a:lnTo>
                  <a:pt x="127546" y="179387"/>
                </a:lnTo>
                <a:lnTo>
                  <a:pt x="109664" y="218427"/>
                </a:lnTo>
                <a:lnTo>
                  <a:pt x="80860" y="246037"/>
                </a:lnTo>
                <a:lnTo>
                  <a:pt x="40906" y="260616"/>
                </a:lnTo>
                <a:lnTo>
                  <a:pt x="16573" y="262331"/>
                </a:lnTo>
                <a:lnTo>
                  <a:pt x="13589" y="262331"/>
                </a:lnTo>
                <a:lnTo>
                  <a:pt x="10414" y="293484"/>
                </a:lnTo>
                <a:lnTo>
                  <a:pt x="14986" y="293484"/>
                </a:lnTo>
                <a:lnTo>
                  <a:pt x="29654" y="292976"/>
                </a:lnTo>
                <a:lnTo>
                  <a:pt x="68757" y="285254"/>
                </a:lnTo>
                <a:lnTo>
                  <a:pt x="110134" y="262140"/>
                </a:lnTo>
                <a:lnTo>
                  <a:pt x="140398" y="226910"/>
                </a:lnTo>
                <a:lnTo>
                  <a:pt x="160629" y="181965"/>
                </a:lnTo>
                <a:lnTo>
                  <a:pt x="169900" y="143497"/>
                </a:lnTo>
                <a:lnTo>
                  <a:pt x="174574" y="101206"/>
                </a:lnTo>
                <a:lnTo>
                  <a:pt x="174625" y="92976"/>
                </a:lnTo>
                <a:close/>
              </a:path>
              <a:path w="290829" h="294004">
                <a:moveTo>
                  <a:pt x="290220" y="154978"/>
                </a:moveTo>
                <a:lnTo>
                  <a:pt x="195961" y="154978"/>
                </a:lnTo>
                <a:lnTo>
                  <a:pt x="190601" y="185140"/>
                </a:lnTo>
                <a:lnTo>
                  <a:pt x="284861" y="185140"/>
                </a:lnTo>
                <a:lnTo>
                  <a:pt x="290220" y="154978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16" name="object 36" descr=""/>
          <p:cNvSpPr/>
          <p:nvPr/>
        </p:nvSpPr>
        <p:spPr>
          <a:xfrm>
            <a:off x="3768318" y="8051012"/>
            <a:ext cx="475615" cy="297180"/>
          </a:xfrm>
          <a:custGeom>
            <a:avLst/>
            <a:ahLst/>
            <a:rect l="l" t="t" r="r" b="b"/>
            <a:pathLst>
              <a:path w="475614" h="297179">
                <a:moveTo>
                  <a:pt x="225031" y="87515"/>
                </a:moveTo>
                <a:lnTo>
                  <a:pt x="215112" y="41668"/>
                </a:lnTo>
                <a:lnTo>
                  <a:pt x="183553" y="11404"/>
                </a:lnTo>
                <a:lnTo>
                  <a:pt x="137718" y="0"/>
                </a:lnTo>
                <a:lnTo>
                  <a:pt x="128511" y="139"/>
                </a:lnTo>
                <a:lnTo>
                  <a:pt x="83896" y="10820"/>
                </a:lnTo>
                <a:lnTo>
                  <a:pt x="48463" y="37668"/>
                </a:lnTo>
                <a:lnTo>
                  <a:pt x="31953" y="80162"/>
                </a:lnTo>
                <a:lnTo>
                  <a:pt x="31750" y="88912"/>
                </a:lnTo>
                <a:lnTo>
                  <a:pt x="32524" y="97091"/>
                </a:lnTo>
                <a:lnTo>
                  <a:pt x="54965" y="135039"/>
                </a:lnTo>
                <a:lnTo>
                  <a:pt x="88087" y="155168"/>
                </a:lnTo>
                <a:lnTo>
                  <a:pt x="117017" y="166293"/>
                </a:lnTo>
                <a:lnTo>
                  <a:pt x="137655" y="174256"/>
                </a:lnTo>
                <a:lnTo>
                  <a:pt x="165036" y="202438"/>
                </a:lnTo>
                <a:lnTo>
                  <a:pt x="165900" y="209753"/>
                </a:lnTo>
                <a:lnTo>
                  <a:pt x="164706" y="218478"/>
                </a:lnTo>
                <a:lnTo>
                  <a:pt x="140169" y="255143"/>
                </a:lnTo>
                <a:lnTo>
                  <a:pt x="103441" y="265582"/>
                </a:lnTo>
                <a:lnTo>
                  <a:pt x="95656" y="265709"/>
                </a:lnTo>
                <a:lnTo>
                  <a:pt x="86791" y="265569"/>
                </a:lnTo>
                <a:lnTo>
                  <a:pt x="46736" y="246430"/>
                </a:lnTo>
                <a:lnTo>
                  <a:pt x="36449" y="218414"/>
                </a:lnTo>
                <a:lnTo>
                  <a:pt x="37109" y="209156"/>
                </a:lnTo>
                <a:lnTo>
                  <a:pt x="0" y="208953"/>
                </a:lnTo>
                <a:lnTo>
                  <a:pt x="10109" y="253542"/>
                </a:lnTo>
                <a:lnTo>
                  <a:pt x="40906" y="283248"/>
                </a:lnTo>
                <a:lnTo>
                  <a:pt x="84467" y="296392"/>
                </a:lnTo>
                <a:lnTo>
                  <a:pt x="94068" y="296862"/>
                </a:lnTo>
                <a:lnTo>
                  <a:pt x="103378" y="296748"/>
                </a:lnTo>
                <a:lnTo>
                  <a:pt x="148882" y="286867"/>
                </a:lnTo>
                <a:lnTo>
                  <a:pt x="185191" y="260997"/>
                </a:lnTo>
                <a:lnTo>
                  <a:pt x="202209" y="218084"/>
                </a:lnTo>
                <a:lnTo>
                  <a:pt x="202526" y="208864"/>
                </a:lnTo>
                <a:lnTo>
                  <a:pt x="201891" y="200279"/>
                </a:lnTo>
                <a:lnTo>
                  <a:pt x="180289" y="160629"/>
                </a:lnTo>
                <a:lnTo>
                  <a:pt x="146634" y="139674"/>
                </a:lnTo>
                <a:lnTo>
                  <a:pt x="110959" y="126276"/>
                </a:lnTo>
                <a:lnTo>
                  <a:pt x="97599" y="120980"/>
                </a:lnTo>
                <a:lnTo>
                  <a:pt x="69456" y="94259"/>
                </a:lnTo>
                <a:lnTo>
                  <a:pt x="68402" y="87579"/>
                </a:lnTo>
                <a:lnTo>
                  <a:pt x="69456" y="79768"/>
                </a:lnTo>
                <a:lnTo>
                  <a:pt x="92595" y="42684"/>
                </a:lnTo>
                <a:lnTo>
                  <a:pt x="136131" y="31356"/>
                </a:lnTo>
                <a:lnTo>
                  <a:pt x="144526" y="31953"/>
                </a:lnTo>
                <a:lnTo>
                  <a:pt x="180086" y="51803"/>
                </a:lnTo>
                <a:lnTo>
                  <a:pt x="187972" y="78981"/>
                </a:lnTo>
                <a:lnTo>
                  <a:pt x="187731" y="87312"/>
                </a:lnTo>
                <a:lnTo>
                  <a:pt x="225031" y="87515"/>
                </a:lnTo>
                <a:close/>
              </a:path>
              <a:path w="475614" h="297179">
                <a:moveTo>
                  <a:pt x="385165" y="3962"/>
                </a:moveTo>
                <a:lnTo>
                  <a:pt x="348462" y="3962"/>
                </a:lnTo>
                <a:lnTo>
                  <a:pt x="258572" y="3962"/>
                </a:lnTo>
                <a:lnTo>
                  <a:pt x="253009" y="35318"/>
                </a:lnTo>
                <a:lnTo>
                  <a:pt x="343001" y="35318"/>
                </a:lnTo>
                <a:lnTo>
                  <a:pt x="298259" y="292887"/>
                </a:lnTo>
                <a:lnTo>
                  <a:pt x="335165" y="292887"/>
                </a:lnTo>
                <a:lnTo>
                  <a:pt x="385165" y="3962"/>
                </a:lnTo>
                <a:close/>
              </a:path>
              <a:path w="475614" h="297179">
                <a:moveTo>
                  <a:pt x="475259" y="3962"/>
                </a:moveTo>
                <a:lnTo>
                  <a:pt x="385165" y="3962"/>
                </a:lnTo>
                <a:lnTo>
                  <a:pt x="379742" y="35318"/>
                </a:lnTo>
                <a:lnTo>
                  <a:pt x="469709" y="35318"/>
                </a:lnTo>
                <a:lnTo>
                  <a:pt x="475259" y="3962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17" name="object 37" descr=""/>
          <p:cNvSpPr/>
          <p:nvPr/>
        </p:nvSpPr>
        <p:spPr>
          <a:xfrm>
            <a:off x="4308246" y="8051012"/>
            <a:ext cx="1456055" cy="297815"/>
          </a:xfrm>
          <a:custGeom>
            <a:avLst/>
            <a:ahLst/>
            <a:rect l="l" t="t" r="r" b="b"/>
            <a:pathLst>
              <a:path w="1456054" h="297815">
                <a:moveTo>
                  <a:pt x="213741" y="3962"/>
                </a:moveTo>
                <a:lnTo>
                  <a:pt x="176631" y="3962"/>
                </a:lnTo>
                <a:lnTo>
                  <a:pt x="141706" y="208749"/>
                </a:lnTo>
                <a:lnTo>
                  <a:pt x="140081" y="216611"/>
                </a:lnTo>
                <a:lnTo>
                  <a:pt x="116243" y="254508"/>
                </a:lnTo>
                <a:lnTo>
                  <a:pt x="79794" y="265709"/>
                </a:lnTo>
                <a:lnTo>
                  <a:pt x="72161" y="265099"/>
                </a:lnTo>
                <a:lnTo>
                  <a:pt x="40309" y="239712"/>
                </a:lnTo>
                <a:lnTo>
                  <a:pt x="37261" y="220256"/>
                </a:lnTo>
                <a:lnTo>
                  <a:pt x="37528" y="212928"/>
                </a:lnTo>
                <a:lnTo>
                  <a:pt x="228" y="212928"/>
                </a:lnTo>
                <a:lnTo>
                  <a:pt x="7366" y="257276"/>
                </a:lnTo>
                <a:lnTo>
                  <a:pt x="34251" y="286346"/>
                </a:lnTo>
                <a:lnTo>
                  <a:pt x="77812" y="297256"/>
                </a:lnTo>
                <a:lnTo>
                  <a:pt x="91224" y="296748"/>
                </a:lnTo>
                <a:lnTo>
                  <a:pt x="137045" y="280568"/>
                </a:lnTo>
                <a:lnTo>
                  <a:pt x="167894" y="245008"/>
                </a:lnTo>
                <a:lnTo>
                  <a:pt x="179019" y="208559"/>
                </a:lnTo>
                <a:lnTo>
                  <a:pt x="213741" y="3962"/>
                </a:lnTo>
                <a:close/>
              </a:path>
              <a:path w="1456054" h="297815">
                <a:moveTo>
                  <a:pt x="468553" y="114592"/>
                </a:moveTo>
                <a:lnTo>
                  <a:pt x="462114" y="66725"/>
                </a:lnTo>
                <a:lnTo>
                  <a:pt x="444893" y="32346"/>
                </a:lnTo>
                <a:lnTo>
                  <a:pt x="431622" y="18669"/>
                </a:lnTo>
                <a:lnTo>
                  <a:pt x="431622" y="103581"/>
                </a:lnTo>
                <a:lnTo>
                  <a:pt x="431520" y="121488"/>
                </a:lnTo>
                <a:lnTo>
                  <a:pt x="425818" y="167271"/>
                </a:lnTo>
                <a:lnTo>
                  <a:pt x="414121" y="205651"/>
                </a:lnTo>
                <a:lnTo>
                  <a:pt x="393547" y="238620"/>
                </a:lnTo>
                <a:lnTo>
                  <a:pt x="353339" y="262851"/>
                </a:lnTo>
                <a:lnTo>
                  <a:pt x="332206" y="264718"/>
                </a:lnTo>
                <a:lnTo>
                  <a:pt x="322148" y="263715"/>
                </a:lnTo>
                <a:lnTo>
                  <a:pt x="288061" y="241668"/>
                </a:lnTo>
                <a:lnTo>
                  <a:pt x="275209" y="201612"/>
                </a:lnTo>
                <a:lnTo>
                  <a:pt x="274421" y="182118"/>
                </a:lnTo>
                <a:lnTo>
                  <a:pt x="274586" y="174701"/>
                </a:lnTo>
                <a:lnTo>
                  <a:pt x="280276" y="129374"/>
                </a:lnTo>
                <a:lnTo>
                  <a:pt x="292112" y="91490"/>
                </a:lnTo>
                <a:lnTo>
                  <a:pt x="313029" y="58496"/>
                </a:lnTo>
                <a:lnTo>
                  <a:pt x="353187" y="34201"/>
                </a:lnTo>
                <a:lnTo>
                  <a:pt x="373875" y="32346"/>
                </a:lnTo>
                <a:lnTo>
                  <a:pt x="384111" y="33324"/>
                </a:lnTo>
                <a:lnTo>
                  <a:pt x="418401" y="54838"/>
                </a:lnTo>
                <a:lnTo>
                  <a:pt x="431025" y="94602"/>
                </a:lnTo>
                <a:lnTo>
                  <a:pt x="431622" y="103581"/>
                </a:lnTo>
                <a:lnTo>
                  <a:pt x="431622" y="18669"/>
                </a:lnTo>
                <a:lnTo>
                  <a:pt x="389534" y="1028"/>
                </a:lnTo>
                <a:lnTo>
                  <a:pt x="375666" y="0"/>
                </a:lnTo>
                <a:lnTo>
                  <a:pt x="361276" y="469"/>
                </a:lnTo>
                <a:lnTo>
                  <a:pt x="322884" y="11010"/>
                </a:lnTo>
                <a:lnTo>
                  <a:pt x="291680" y="33172"/>
                </a:lnTo>
                <a:lnTo>
                  <a:pt x="267716" y="63969"/>
                </a:lnTo>
                <a:lnTo>
                  <a:pt x="250913" y="100457"/>
                </a:lnTo>
                <a:lnTo>
                  <a:pt x="241554" y="139306"/>
                </a:lnTo>
                <a:lnTo>
                  <a:pt x="237375" y="182118"/>
                </a:lnTo>
                <a:lnTo>
                  <a:pt x="237807" y="194360"/>
                </a:lnTo>
                <a:lnTo>
                  <a:pt x="248081" y="240842"/>
                </a:lnTo>
                <a:lnTo>
                  <a:pt x="273659" y="277177"/>
                </a:lnTo>
                <a:lnTo>
                  <a:pt x="316725" y="295821"/>
                </a:lnTo>
                <a:lnTo>
                  <a:pt x="330428" y="296862"/>
                </a:lnTo>
                <a:lnTo>
                  <a:pt x="344982" y="296405"/>
                </a:lnTo>
                <a:lnTo>
                  <a:pt x="383603" y="285953"/>
                </a:lnTo>
                <a:lnTo>
                  <a:pt x="414743" y="263880"/>
                </a:lnTo>
                <a:lnTo>
                  <a:pt x="438543" y="233070"/>
                </a:lnTo>
                <a:lnTo>
                  <a:pt x="455091" y="196469"/>
                </a:lnTo>
                <a:lnTo>
                  <a:pt x="464566" y="157365"/>
                </a:lnTo>
                <a:lnTo>
                  <a:pt x="468147" y="126923"/>
                </a:lnTo>
                <a:lnTo>
                  <a:pt x="468553" y="114592"/>
                </a:lnTo>
                <a:close/>
              </a:path>
              <a:path w="1456054" h="297815">
                <a:moveTo>
                  <a:pt x="713803" y="87515"/>
                </a:moveTo>
                <a:lnTo>
                  <a:pt x="703884" y="41668"/>
                </a:lnTo>
                <a:lnTo>
                  <a:pt x="672325" y="11404"/>
                </a:lnTo>
                <a:lnTo>
                  <a:pt x="626491" y="0"/>
                </a:lnTo>
                <a:lnTo>
                  <a:pt x="617283" y="139"/>
                </a:lnTo>
                <a:lnTo>
                  <a:pt x="572668" y="10820"/>
                </a:lnTo>
                <a:lnTo>
                  <a:pt x="537235" y="37668"/>
                </a:lnTo>
                <a:lnTo>
                  <a:pt x="520725" y="80162"/>
                </a:lnTo>
                <a:lnTo>
                  <a:pt x="520522" y="88912"/>
                </a:lnTo>
                <a:lnTo>
                  <a:pt x="521296" y="97091"/>
                </a:lnTo>
                <a:lnTo>
                  <a:pt x="543737" y="135039"/>
                </a:lnTo>
                <a:lnTo>
                  <a:pt x="576859" y="155168"/>
                </a:lnTo>
                <a:lnTo>
                  <a:pt x="605790" y="166293"/>
                </a:lnTo>
                <a:lnTo>
                  <a:pt x="626427" y="174256"/>
                </a:lnTo>
                <a:lnTo>
                  <a:pt x="653808" y="202438"/>
                </a:lnTo>
                <a:lnTo>
                  <a:pt x="654672" y="209753"/>
                </a:lnTo>
                <a:lnTo>
                  <a:pt x="653478" y="218478"/>
                </a:lnTo>
                <a:lnTo>
                  <a:pt x="628942" y="255143"/>
                </a:lnTo>
                <a:lnTo>
                  <a:pt x="592213" y="265582"/>
                </a:lnTo>
                <a:lnTo>
                  <a:pt x="584428" y="265709"/>
                </a:lnTo>
                <a:lnTo>
                  <a:pt x="575564" y="265569"/>
                </a:lnTo>
                <a:lnTo>
                  <a:pt x="535508" y="246430"/>
                </a:lnTo>
                <a:lnTo>
                  <a:pt x="525221" y="218414"/>
                </a:lnTo>
                <a:lnTo>
                  <a:pt x="525881" y="209156"/>
                </a:lnTo>
                <a:lnTo>
                  <a:pt x="488772" y="208953"/>
                </a:lnTo>
                <a:lnTo>
                  <a:pt x="498881" y="253542"/>
                </a:lnTo>
                <a:lnTo>
                  <a:pt x="529678" y="283248"/>
                </a:lnTo>
                <a:lnTo>
                  <a:pt x="573239" y="296392"/>
                </a:lnTo>
                <a:lnTo>
                  <a:pt x="582841" y="296862"/>
                </a:lnTo>
                <a:lnTo>
                  <a:pt x="592150" y="296748"/>
                </a:lnTo>
                <a:lnTo>
                  <a:pt x="637654" y="286867"/>
                </a:lnTo>
                <a:lnTo>
                  <a:pt x="673963" y="260997"/>
                </a:lnTo>
                <a:lnTo>
                  <a:pt x="690981" y="218084"/>
                </a:lnTo>
                <a:lnTo>
                  <a:pt x="691299" y="208864"/>
                </a:lnTo>
                <a:lnTo>
                  <a:pt x="690664" y="200279"/>
                </a:lnTo>
                <a:lnTo>
                  <a:pt x="669061" y="160629"/>
                </a:lnTo>
                <a:lnTo>
                  <a:pt x="635406" y="139674"/>
                </a:lnTo>
                <a:lnTo>
                  <a:pt x="599732" y="126276"/>
                </a:lnTo>
                <a:lnTo>
                  <a:pt x="586371" y="120980"/>
                </a:lnTo>
                <a:lnTo>
                  <a:pt x="558228" y="94259"/>
                </a:lnTo>
                <a:lnTo>
                  <a:pt x="557174" y="87579"/>
                </a:lnTo>
                <a:lnTo>
                  <a:pt x="558228" y="79768"/>
                </a:lnTo>
                <a:lnTo>
                  <a:pt x="581367" y="42684"/>
                </a:lnTo>
                <a:lnTo>
                  <a:pt x="624903" y="31356"/>
                </a:lnTo>
                <a:lnTo>
                  <a:pt x="633298" y="31953"/>
                </a:lnTo>
                <a:lnTo>
                  <a:pt x="668858" y="51803"/>
                </a:lnTo>
                <a:lnTo>
                  <a:pt x="676744" y="78981"/>
                </a:lnTo>
                <a:lnTo>
                  <a:pt x="676503" y="87312"/>
                </a:lnTo>
                <a:lnTo>
                  <a:pt x="713803" y="87515"/>
                </a:lnTo>
                <a:close/>
              </a:path>
              <a:path w="1456054" h="297815">
                <a:moveTo>
                  <a:pt x="946569" y="3962"/>
                </a:moveTo>
                <a:lnTo>
                  <a:pt x="807669" y="3962"/>
                </a:lnTo>
                <a:lnTo>
                  <a:pt x="799922" y="3962"/>
                </a:lnTo>
                <a:lnTo>
                  <a:pt x="770166" y="3962"/>
                </a:lnTo>
                <a:lnTo>
                  <a:pt x="719950" y="292887"/>
                </a:lnTo>
                <a:lnTo>
                  <a:pt x="749719" y="292887"/>
                </a:lnTo>
                <a:lnTo>
                  <a:pt x="757466" y="292887"/>
                </a:lnTo>
                <a:lnTo>
                  <a:pt x="898347" y="292887"/>
                </a:lnTo>
                <a:lnTo>
                  <a:pt x="903909" y="261734"/>
                </a:lnTo>
                <a:lnTo>
                  <a:pt x="762876" y="261734"/>
                </a:lnTo>
                <a:lnTo>
                  <a:pt x="780669" y="159346"/>
                </a:lnTo>
                <a:lnTo>
                  <a:pt x="901928" y="159346"/>
                </a:lnTo>
                <a:lnTo>
                  <a:pt x="907275" y="128193"/>
                </a:lnTo>
                <a:lnTo>
                  <a:pt x="786079" y="128193"/>
                </a:lnTo>
                <a:lnTo>
                  <a:pt x="802220" y="35318"/>
                </a:lnTo>
                <a:lnTo>
                  <a:pt x="941019" y="35318"/>
                </a:lnTo>
                <a:lnTo>
                  <a:pt x="946569" y="3962"/>
                </a:lnTo>
                <a:close/>
              </a:path>
              <a:path w="1456054" h="297815">
                <a:moveTo>
                  <a:pt x="1172768" y="77406"/>
                </a:moveTo>
                <a:lnTo>
                  <a:pt x="1158138" y="35318"/>
                </a:lnTo>
                <a:lnTo>
                  <a:pt x="1135697" y="16484"/>
                </a:lnTo>
                <a:lnTo>
                  <a:pt x="1135697" y="82740"/>
                </a:lnTo>
                <a:lnTo>
                  <a:pt x="1135087" y="90881"/>
                </a:lnTo>
                <a:lnTo>
                  <a:pt x="1117041" y="129184"/>
                </a:lnTo>
                <a:lnTo>
                  <a:pt x="1080338" y="147040"/>
                </a:lnTo>
                <a:lnTo>
                  <a:pt x="1064742" y="148539"/>
                </a:lnTo>
                <a:lnTo>
                  <a:pt x="998397" y="148450"/>
                </a:lnTo>
                <a:lnTo>
                  <a:pt x="1018006" y="35318"/>
                </a:lnTo>
                <a:lnTo>
                  <a:pt x="1086269" y="35521"/>
                </a:lnTo>
                <a:lnTo>
                  <a:pt x="1124788" y="50977"/>
                </a:lnTo>
                <a:lnTo>
                  <a:pt x="1135697" y="82740"/>
                </a:lnTo>
                <a:lnTo>
                  <a:pt x="1135697" y="16484"/>
                </a:lnTo>
                <a:lnTo>
                  <a:pt x="1087259" y="4165"/>
                </a:lnTo>
                <a:lnTo>
                  <a:pt x="986066" y="3962"/>
                </a:lnTo>
                <a:lnTo>
                  <a:pt x="935850" y="292887"/>
                </a:lnTo>
                <a:lnTo>
                  <a:pt x="973366" y="292887"/>
                </a:lnTo>
                <a:lnTo>
                  <a:pt x="993000" y="179603"/>
                </a:lnTo>
                <a:lnTo>
                  <a:pt x="1061466" y="179781"/>
                </a:lnTo>
                <a:lnTo>
                  <a:pt x="1101928" y="174421"/>
                </a:lnTo>
                <a:lnTo>
                  <a:pt x="1136472" y="158153"/>
                </a:lnTo>
                <a:lnTo>
                  <a:pt x="1166558" y="118364"/>
                </a:lnTo>
                <a:lnTo>
                  <a:pt x="1172387" y="90487"/>
                </a:lnTo>
                <a:lnTo>
                  <a:pt x="1172768" y="77406"/>
                </a:lnTo>
                <a:close/>
              </a:path>
              <a:path w="1456054" h="297815">
                <a:moveTo>
                  <a:pt x="1455762" y="3962"/>
                </a:moveTo>
                <a:lnTo>
                  <a:pt x="1418450" y="3962"/>
                </a:lnTo>
                <a:lnTo>
                  <a:pt x="1396949" y="128193"/>
                </a:lnTo>
                <a:lnTo>
                  <a:pt x="1255979" y="128193"/>
                </a:lnTo>
                <a:lnTo>
                  <a:pt x="1277569" y="3962"/>
                </a:lnTo>
                <a:lnTo>
                  <a:pt x="1240066" y="3962"/>
                </a:lnTo>
                <a:lnTo>
                  <a:pt x="1189850" y="292887"/>
                </a:lnTo>
                <a:lnTo>
                  <a:pt x="1227366" y="292887"/>
                </a:lnTo>
                <a:lnTo>
                  <a:pt x="1250569" y="159346"/>
                </a:lnTo>
                <a:lnTo>
                  <a:pt x="1391551" y="159346"/>
                </a:lnTo>
                <a:lnTo>
                  <a:pt x="1368450" y="292887"/>
                </a:lnTo>
                <a:lnTo>
                  <a:pt x="1405559" y="292887"/>
                </a:lnTo>
                <a:lnTo>
                  <a:pt x="1428762" y="159346"/>
                </a:lnTo>
                <a:lnTo>
                  <a:pt x="1434172" y="128193"/>
                </a:lnTo>
                <a:lnTo>
                  <a:pt x="1455762" y="3962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18" name="object 38" descr=""/>
          <p:cNvSpPr/>
          <p:nvPr/>
        </p:nvSpPr>
        <p:spPr>
          <a:xfrm>
            <a:off x="5878525" y="8051012"/>
            <a:ext cx="1649730" cy="297180"/>
          </a:xfrm>
          <a:custGeom>
            <a:avLst/>
            <a:ahLst/>
            <a:rect l="l" t="t" r="r" b="b"/>
            <a:pathLst>
              <a:path w="1649729" h="297179">
                <a:moveTo>
                  <a:pt x="228777" y="96837"/>
                </a:moveTo>
                <a:lnTo>
                  <a:pt x="222288" y="58445"/>
                </a:lnTo>
                <a:lnTo>
                  <a:pt x="197129" y="19913"/>
                </a:lnTo>
                <a:lnTo>
                  <a:pt x="153073" y="1041"/>
                </a:lnTo>
                <a:lnTo>
                  <a:pt x="139090" y="0"/>
                </a:lnTo>
                <a:lnTo>
                  <a:pt x="124891" y="419"/>
                </a:lnTo>
                <a:lnTo>
                  <a:pt x="86995" y="10312"/>
                </a:lnTo>
                <a:lnTo>
                  <a:pt x="47307" y="40284"/>
                </a:lnTo>
                <a:lnTo>
                  <a:pt x="25730" y="71818"/>
                </a:lnTo>
                <a:lnTo>
                  <a:pt x="11315" y="108419"/>
                </a:lnTo>
                <a:lnTo>
                  <a:pt x="1574" y="162915"/>
                </a:lnTo>
                <a:lnTo>
                  <a:pt x="0" y="186626"/>
                </a:lnTo>
                <a:lnTo>
                  <a:pt x="431" y="198412"/>
                </a:lnTo>
                <a:lnTo>
                  <a:pt x="10591" y="243039"/>
                </a:lnTo>
                <a:lnTo>
                  <a:pt x="35560" y="277939"/>
                </a:lnTo>
                <a:lnTo>
                  <a:pt x="77127" y="295859"/>
                </a:lnTo>
                <a:lnTo>
                  <a:pt x="90271" y="296862"/>
                </a:lnTo>
                <a:lnTo>
                  <a:pt x="105181" y="296481"/>
                </a:lnTo>
                <a:lnTo>
                  <a:pt x="145529" y="285953"/>
                </a:lnTo>
                <a:lnTo>
                  <a:pt x="177901" y="262699"/>
                </a:lnTo>
                <a:lnTo>
                  <a:pt x="200380" y="228600"/>
                </a:lnTo>
                <a:lnTo>
                  <a:pt x="172224" y="201218"/>
                </a:lnTo>
                <a:lnTo>
                  <a:pt x="168973" y="210997"/>
                </a:lnTo>
                <a:lnTo>
                  <a:pt x="165176" y="220091"/>
                </a:lnTo>
                <a:lnTo>
                  <a:pt x="137464" y="254457"/>
                </a:lnTo>
                <a:lnTo>
                  <a:pt x="92062" y="265709"/>
                </a:lnTo>
                <a:lnTo>
                  <a:pt x="82461" y="264820"/>
                </a:lnTo>
                <a:lnTo>
                  <a:pt x="49834" y="243674"/>
                </a:lnTo>
                <a:lnTo>
                  <a:pt x="37680" y="205016"/>
                </a:lnTo>
                <a:lnTo>
                  <a:pt x="36969" y="187693"/>
                </a:lnTo>
                <a:lnTo>
                  <a:pt x="37185" y="179260"/>
                </a:lnTo>
                <a:lnTo>
                  <a:pt x="43040" y="133743"/>
                </a:lnTo>
                <a:lnTo>
                  <a:pt x="52959" y="96443"/>
                </a:lnTo>
                <a:lnTo>
                  <a:pt x="71424" y="63004"/>
                </a:lnTo>
                <a:lnTo>
                  <a:pt x="107823" y="35509"/>
                </a:lnTo>
                <a:lnTo>
                  <a:pt x="137502" y="31153"/>
                </a:lnTo>
                <a:lnTo>
                  <a:pt x="147002" y="31965"/>
                </a:lnTo>
                <a:lnTo>
                  <a:pt x="183121" y="56921"/>
                </a:lnTo>
                <a:lnTo>
                  <a:pt x="191871" y="96837"/>
                </a:lnTo>
                <a:lnTo>
                  <a:pt x="228777" y="96837"/>
                </a:lnTo>
                <a:close/>
              </a:path>
              <a:path w="1649729" h="297179">
                <a:moveTo>
                  <a:pt x="485775" y="114592"/>
                </a:moveTo>
                <a:lnTo>
                  <a:pt x="479336" y="66725"/>
                </a:lnTo>
                <a:lnTo>
                  <a:pt x="462114" y="32346"/>
                </a:lnTo>
                <a:lnTo>
                  <a:pt x="448843" y="18669"/>
                </a:lnTo>
                <a:lnTo>
                  <a:pt x="448843" y="103581"/>
                </a:lnTo>
                <a:lnTo>
                  <a:pt x="448741" y="121488"/>
                </a:lnTo>
                <a:lnTo>
                  <a:pt x="443039" y="167271"/>
                </a:lnTo>
                <a:lnTo>
                  <a:pt x="431342" y="205651"/>
                </a:lnTo>
                <a:lnTo>
                  <a:pt x="410768" y="238620"/>
                </a:lnTo>
                <a:lnTo>
                  <a:pt x="370560" y="262851"/>
                </a:lnTo>
                <a:lnTo>
                  <a:pt x="349427" y="264718"/>
                </a:lnTo>
                <a:lnTo>
                  <a:pt x="339369" y="263715"/>
                </a:lnTo>
                <a:lnTo>
                  <a:pt x="305282" y="241668"/>
                </a:lnTo>
                <a:lnTo>
                  <a:pt x="292430" y="201612"/>
                </a:lnTo>
                <a:lnTo>
                  <a:pt x="291642" y="182118"/>
                </a:lnTo>
                <a:lnTo>
                  <a:pt x="291807" y="174701"/>
                </a:lnTo>
                <a:lnTo>
                  <a:pt x="297497" y="129374"/>
                </a:lnTo>
                <a:lnTo>
                  <a:pt x="309333" y="91490"/>
                </a:lnTo>
                <a:lnTo>
                  <a:pt x="330250" y="58496"/>
                </a:lnTo>
                <a:lnTo>
                  <a:pt x="370408" y="34201"/>
                </a:lnTo>
                <a:lnTo>
                  <a:pt x="391096" y="32346"/>
                </a:lnTo>
                <a:lnTo>
                  <a:pt x="401332" y="33324"/>
                </a:lnTo>
                <a:lnTo>
                  <a:pt x="435622" y="54838"/>
                </a:lnTo>
                <a:lnTo>
                  <a:pt x="448246" y="94602"/>
                </a:lnTo>
                <a:lnTo>
                  <a:pt x="448843" y="103581"/>
                </a:lnTo>
                <a:lnTo>
                  <a:pt x="448843" y="18669"/>
                </a:lnTo>
                <a:lnTo>
                  <a:pt x="406755" y="1028"/>
                </a:lnTo>
                <a:lnTo>
                  <a:pt x="392887" y="0"/>
                </a:lnTo>
                <a:lnTo>
                  <a:pt x="378498" y="469"/>
                </a:lnTo>
                <a:lnTo>
                  <a:pt x="340106" y="11010"/>
                </a:lnTo>
                <a:lnTo>
                  <a:pt x="308902" y="33172"/>
                </a:lnTo>
                <a:lnTo>
                  <a:pt x="284937" y="63969"/>
                </a:lnTo>
                <a:lnTo>
                  <a:pt x="268135" y="100457"/>
                </a:lnTo>
                <a:lnTo>
                  <a:pt x="258775" y="139306"/>
                </a:lnTo>
                <a:lnTo>
                  <a:pt x="254596" y="182118"/>
                </a:lnTo>
                <a:lnTo>
                  <a:pt x="255028" y="194360"/>
                </a:lnTo>
                <a:lnTo>
                  <a:pt x="265303" y="240842"/>
                </a:lnTo>
                <a:lnTo>
                  <a:pt x="290880" y="277177"/>
                </a:lnTo>
                <a:lnTo>
                  <a:pt x="333946" y="295821"/>
                </a:lnTo>
                <a:lnTo>
                  <a:pt x="347649" y="296862"/>
                </a:lnTo>
                <a:lnTo>
                  <a:pt x="362204" y="296405"/>
                </a:lnTo>
                <a:lnTo>
                  <a:pt x="400824" y="285953"/>
                </a:lnTo>
                <a:lnTo>
                  <a:pt x="431965" y="263880"/>
                </a:lnTo>
                <a:lnTo>
                  <a:pt x="455764" y="233070"/>
                </a:lnTo>
                <a:lnTo>
                  <a:pt x="472313" y="196469"/>
                </a:lnTo>
                <a:lnTo>
                  <a:pt x="481787" y="157365"/>
                </a:lnTo>
                <a:lnTo>
                  <a:pt x="485368" y="126923"/>
                </a:lnTo>
                <a:lnTo>
                  <a:pt x="485775" y="114592"/>
                </a:lnTo>
                <a:close/>
              </a:path>
              <a:path w="1649729" h="297179">
                <a:moveTo>
                  <a:pt x="684390" y="261734"/>
                </a:moveTo>
                <a:lnTo>
                  <a:pt x="551497" y="261734"/>
                </a:lnTo>
                <a:lnTo>
                  <a:pt x="596290" y="3962"/>
                </a:lnTo>
                <a:lnTo>
                  <a:pt x="558787" y="3962"/>
                </a:lnTo>
                <a:lnTo>
                  <a:pt x="508571" y="292887"/>
                </a:lnTo>
                <a:lnTo>
                  <a:pt x="538543" y="292887"/>
                </a:lnTo>
                <a:lnTo>
                  <a:pt x="546087" y="292887"/>
                </a:lnTo>
                <a:lnTo>
                  <a:pt x="678840" y="292887"/>
                </a:lnTo>
                <a:lnTo>
                  <a:pt x="684390" y="261734"/>
                </a:lnTo>
                <a:close/>
              </a:path>
              <a:path w="1649729" h="297179">
                <a:moveTo>
                  <a:pt x="900290" y="261734"/>
                </a:moveTo>
                <a:lnTo>
                  <a:pt x="767397" y="261734"/>
                </a:lnTo>
                <a:lnTo>
                  <a:pt x="812190" y="3962"/>
                </a:lnTo>
                <a:lnTo>
                  <a:pt x="774687" y="3962"/>
                </a:lnTo>
                <a:lnTo>
                  <a:pt x="724471" y="292887"/>
                </a:lnTo>
                <a:lnTo>
                  <a:pt x="754443" y="292887"/>
                </a:lnTo>
                <a:lnTo>
                  <a:pt x="761987" y="292887"/>
                </a:lnTo>
                <a:lnTo>
                  <a:pt x="894740" y="292887"/>
                </a:lnTo>
                <a:lnTo>
                  <a:pt x="900290" y="261734"/>
                </a:lnTo>
                <a:close/>
              </a:path>
              <a:path w="1649729" h="297179">
                <a:moveTo>
                  <a:pt x="1154290" y="3962"/>
                </a:moveTo>
                <a:lnTo>
                  <a:pt x="1015390" y="3962"/>
                </a:lnTo>
                <a:lnTo>
                  <a:pt x="1007643" y="3962"/>
                </a:lnTo>
                <a:lnTo>
                  <a:pt x="977887" y="3962"/>
                </a:lnTo>
                <a:lnTo>
                  <a:pt x="927671" y="292887"/>
                </a:lnTo>
                <a:lnTo>
                  <a:pt x="957440" y="292887"/>
                </a:lnTo>
                <a:lnTo>
                  <a:pt x="965187" y="292887"/>
                </a:lnTo>
                <a:lnTo>
                  <a:pt x="1106068" y="292887"/>
                </a:lnTo>
                <a:lnTo>
                  <a:pt x="1111631" y="261734"/>
                </a:lnTo>
                <a:lnTo>
                  <a:pt x="970597" y="261734"/>
                </a:lnTo>
                <a:lnTo>
                  <a:pt x="988390" y="159346"/>
                </a:lnTo>
                <a:lnTo>
                  <a:pt x="1109649" y="159346"/>
                </a:lnTo>
                <a:lnTo>
                  <a:pt x="1114996" y="128193"/>
                </a:lnTo>
                <a:lnTo>
                  <a:pt x="993800" y="128193"/>
                </a:lnTo>
                <a:lnTo>
                  <a:pt x="1009942" y="35318"/>
                </a:lnTo>
                <a:lnTo>
                  <a:pt x="1148740" y="35318"/>
                </a:lnTo>
                <a:lnTo>
                  <a:pt x="1154290" y="3962"/>
                </a:lnTo>
                <a:close/>
              </a:path>
              <a:path w="1649729" h="297179">
                <a:moveTo>
                  <a:pt x="1386865" y="88696"/>
                </a:moveTo>
                <a:lnTo>
                  <a:pt x="1373670" y="42062"/>
                </a:lnTo>
                <a:lnTo>
                  <a:pt x="1342707" y="11506"/>
                </a:lnTo>
                <a:lnTo>
                  <a:pt x="1295387" y="0"/>
                </a:lnTo>
                <a:lnTo>
                  <a:pt x="1280642" y="431"/>
                </a:lnTo>
                <a:lnTo>
                  <a:pt x="1241806" y="10414"/>
                </a:lnTo>
                <a:lnTo>
                  <a:pt x="1202016" y="40779"/>
                </a:lnTo>
                <a:lnTo>
                  <a:pt x="1180846" y="72923"/>
                </a:lnTo>
                <a:lnTo>
                  <a:pt x="1166914" y="110502"/>
                </a:lnTo>
                <a:lnTo>
                  <a:pt x="1158265" y="159537"/>
                </a:lnTo>
                <a:lnTo>
                  <a:pt x="1156703" y="184645"/>
                </a:lnTo>
                <a:lnTo>
                  <a:pt x="1157274" y="196977"/>
                </a:lnTo>
                <a:lnTo>
                  <a:pt x="1168857" y="242900"/>
                </a:lnTo>
                <a:lnTo>
                  <a:pt x="1196035" y="278117"/>
                </a:lnTo>
                <a:lnTo>
                  <a:pt x="1240078" y="295948"/>
                </a:lnTo>
                <a:lnTo>
                  <a:pt x="1253909" y="296862"/>
                </a:lnTo>
                <a:lnTo>
                  <a:pt x="1263396" y="296710"/>
                </a:lnTo>
                <a:lnTo>
                  <a:pt x="1302372" y="291058"/>
                </a:lnTo>
                <a:lnTo>
                  <a:pt x="1338135" y="275234"/>
                </a:lnTo>
                <a:lnTo>
                  <a:pt x="1375943" y="149021"/>
                </a:lnTo>
                <a:lnTo>
                  <a:pt x="1273949" y="149021"/>
                </a:lnTo>
                <a:lnTo>
                  <a:pt x="1333487" y="179984"/>
                </a:lnTo>
                <a:lnTo>
                  <a:pt x="1321777" y="244678"/>
                </a:lnTo>
                <a:lnTo>
                  <a:pt x="1287081" y="262724"/>
                </a:lnTo>
                <a:lnTo>
                  <a:pt x="1263370" y="265645"/>
                </a:lnTo>
                <a:lnTo>
                  <a:pt x="1255293" y="265506"/>
                </a:lnTo>
                <a:lnTo>
                  <a:pt x="1215136" y="249720"/>
                </a:lnTo>
                <a:lnTo>
                  <a:pt x="1197051" y="212699"/>
                </a:lnTo>
                <a:lnTo>
                  <a:pt x="1194333" y="185877"/>
                </a:lnTo>
                <a:lnTo>
                  <a:pt x="1194396" y="176987"/>
                </a:lnTo>
                <a:lnTo>
                  <a:pt x="1199134" y="136728"/>
                </a:lnTo>
                <a:lnTo>
                  <a:pt x="1208862" y="98323"/>
                </a:lnTo>
                <a:lnTo>
                  <a:pt x="1226820" y="63995"/>
                </a:lnTo>
                <a:lnTo>
                  <a:pt x="1263269" y="35687"/>
                </a:lnTo>
                <a:lnTo>
                  <a:pt x="1293799" y="31356"/>
                </a:lnTo>
                <a:lnTo>
                  <a:pt x="1302359" y="32054"/>
                </a:lnTo>
                <a:lnTo>
                  <a:pt x="1338541" y="52933"/>
                </a:lnTo>
                <a:lnTo>
                  <a:pt x="1349946" y="88696"/>
                </a:lnTo>
                <a:lnTo>
                  <a:pt x="1386865" y="88696"/>
                </a:lnTo>
                <a:close/>
              </a:path>
              <a:path w="1649729" h="297179">
                <a:moveTo>
                  <a:pt x="1649590" y="3962"/>
                </a:moveTo>
                <a:lnTo>
                  <a:pt x="1510690" y="3962"/>
                </a:lnTo>
                <a:lnTo>
                  <a:pt x="1502943" y="3962"/>
                </a:lnTo>
                <a:lnTo>
                  <a:pt x="1473187" y="3962"/>
                </a:lnTo>
                <a:lnTo>
                  <a:pt x="1422971" y="292887"/>
                </a:lnTo>
                <a:lnTo>
                  <a:pt x="1452740" y="292887"/>
                </a:lnTo>
                <a:lnTo>
                  <a:pt x="1460487" y="292887"/>
                </a:lnTo>
                <a:lnTo>
                  <a:pt x="1601368" y="292887"/>
                </a:lnTo>
                <a:lnTo>
                  <a:pt x="1606931" y="261734"/>
                </a:lnTo>
                <a:lnTo>
                  <a:pt x="1465897" y="261734"/>
                </a:lnTo>
                <a:lnTo>
                  <a:pt x="1483690" y="159346"/>
                </a:lnTo>
                <a:lnTo>
                  <a:pt x="1604949" y="159346"/>
                </a:lnTo>
                <a:lnTo>
                  <a:pt x="1610296" y="128193"/>
                </a:lnTo>
                <a:lnTo>
                  <a:pt x="1489100" y="128193"/>
                </a:lnTo>
                <a:lnTo>
                  <a:pt x="1505242" y="35318"/>
                </a:lnTo>
                <a:lnTo>
                  <a:pt x="1644040" y="35318"/>
                </a:lnTo>
                <a:lnTo>
                  <a:pt x="1649590" y="3962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19" name="object 39" descr=""/>
          <p:cNvSpPr/>
          <p:nvPr/>
        </p:nvSpPr>
        <p:spPr>
          <a:xfrm>
            <a:off x="7631722" y="8051012"/>
            <a:ext cx="478155" cy="297180"/>
          </a:xfrm>
          <a:custGeom>
            <a:avLst/>
            <a:ahLst/>
            <a:rect l="l" t="t" r="r" b="b"/>
            <a:pathLst>
              <a:path w="478154" h="297179">
                <a:moveTo>
                  <a:pt x="231178" y="114592"/>
                </a:moveTo>
                <a:lnTo>
                  <a:pt x="224739" y="66725"/>
                </a:lnTo>
                <a:lnTo>
                  <a:pt x="207518" y="32346"/>
                </a:lnTo>
                <a:lnTo>
                  <a:pt x="194246" y="18669"/>
                </a:lnTo>
                <a:lnTo>
                  <a:pt x="194246" y="103581"/>
                </a:lnTo>
                <a:lnTo>
                  <a:pt x="194144" y="121488"/>
                </a:lnTo>
                <a:lnTo>
                  <a:pt x="188442" y="167271"/>
                </a:lnTo>
                <a:lnTo>
                  <a:pt x="176745" y="205651"/>
                </a:lnTo>
                <a:lnTo>
                  <a:pt x="156171" y="238620"/>
                </a:lnTo>
                <a:lnTo>
                  <a:pt x="115963" y="262851"/>
                </a:lnTo>
                <a:lnTo>
                  <a:pt x="94830" y="264718"/>
                </a:lnTo>
                <a:lnTo>
                  <a:pt x="84772" y="263715"/>
                </a:lnTo>
                <a:lnTo>
                  <a:pt x="50685" y="241668"/>
                </a:lnTo>
                <a:lnTo>
                  <a:pt x="37833" y="201612"/>
                </a:lnTo>
                <a:lnTo>
                  <a:pt x="37045" y="182118"/>
                </a:lnTo>
                <a:lnTo>
                  <a:pt x="37211" y="174701"/>
                </a:lnTo>
                <a:lnTo>
                  <a:pt x="42900" y="129374"/>
                </a:lnTo>
                <a:lnTo>
                  <a:pt x="54737" y="91490"/>
                </a:lnTo>
                <a:lnTo>
                  <a:pt x="75653" y="58496"/>
                </a:lnTo>
                <a:lnTo>
                  <a:pt x="115811" y="34201"/>
                </a:lnTo>
                <a:lnTo>
                  <a:pt x="136499" y="32346"/>
                </a:lnTo>
                <a:lnTo>
                  <a:pt x="146735" y="33324"/>
                </a:lnTo>
                <a:lnTo>
                  <a:pt x="181025" y="54838"/>
                </a:lnTo>
                <a:lnTo>
                  <a:pt x="193649" y="94602"/>
                </a:lnTo>
                <a:lnTo>
                  <a:pt x="194246" y="103581"/>
                </a:lnTo>
                <a:lnTo>
                  <a:pt x="194246" y="18669"/>
                </a:lnTo>
                <a:lnTo>
                  <a:pt x="152158" y="1028"/>
                </a:lnTo>
                <a:lnTo>
                  <a:pt x="138290" y="0"/>
                </a:lnTo>
                <a:lnTo>
                  <a:pt x="123901" y="469"/>
                </a:lnTo>
                <a:lnTo>
                  <a:pt x="85509" y="11010"/>
                </a:lnTo>
                <a:lnTo>
                  <a:pt x="54305" y="33172"/>
                </a:lnTo>
                <a:lnTo>
                  <a:pt x="30340" y="63969"/>
                </a:lnTo>
                <a:lnTo>
                  <a:pt x="13538" y="100457"/>
                </a:lnTo>
                <a:lnTo>
                  <a:pt x="4178" y="139306"/>
                </a:lnTo>
                <a:lnTo>
                  <a:pt x="0" y="182118"/>
                </a:lnTo>
                <a:lnTo>
                  <a:pt x="431" y="194360"/>
                </a:lnTo>
                <a:lnTo>
                  <a:pt x="10706" y="240842"/>
                </a:lnTo>
                <a:lnTo>
                  <a:pt x="36283" y="277177"/>
                </a:lnTo>
                <a:lnTo>
                  <a:pt x="79349" y="295821"/>
                </a:lnTo>
                <a:lnTo>
                  <a:pt x="93052" y="296862"/>
                </a:lnTo>
                <a:lnTo>
                  <a:pt x="107607" y="296405"/>
                </a:lnTo>
                <a:lnTo>
                  <a:pt x="146227" y="285953"/>
                </a:lnTo>
                <a:lnTo>
                  <a:pt x="177368" y="263880"/>
                </a:lnTo>
                <a:lnTo>
                  <a:pt x="201168" y="233070"/>
                </a:lnTo>
                <a:lnTo>
                  <a:pt x="217716" y="196469"/>
                </a:lnTo>
                <a:lnTo>
                  <a:pt x="227190" y="157365"/>
                </a:lnTo>
                <a:lnTo>
                  <a:pt x="230771" y="126923"/>
                </a:lnTo>
                <a:lnTo>
                  <a:pt x="231178" y="114592"/>
                </a:lnTo>
                <a:close/>
              </a:path>
              <a:path w="478154" h="297179">
                <a:moveTo>
                  <a:pt x="478015" y="3962"/>
                </a:moveTo>
                <a:lnTo>
                  <a:pt x="341693" y="3962"/>
                </a:lnTo>
                <a:lnTo>
                  <a:pt x="333349" y="3962"/>
                </a:lnTo>
                <a:lnTo>
                  <a:pt x="304190" y="3962"/>
                </a:lnTo>
                <a:lnTo>
                  <a:pt x="253974" y="292887"/>
                </a:lnTo>
                <a:lnTo>
                  <a:pt x="291490" y="292887"/>
                </a:lnTo>
                <a:lnTo>
                  <a:pt x="313651" y="165303"/>
                </a:lnTo>
                <a:lnTo>
                  <a:pt x="430987" y="165303"/>
                </a:lnTo>
                <a:lnTo>
                  <a:pt x="436537" y="133946"/>
                </a:lnTo>
                <a:lnTo>
                  <a:pt x="319100" y="133946"/>
                </a:lnTo>
                <a:lnTo>
                  <a:pt x="336245" y="35318"/>
                </a:lnTo>
                <a:lnTo>
                  <a:pt x="472465" y="35318"/>
                </a:lnTo>
                <a:lnTo>
                  <a:pt x="478015" y="3962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20" name="object 40" descr=""/>
          <p:cNvSpPr/>
          <p:nvPr/>
        </p:nvSpPr>
        <p:spPr>
          <a:xfrm>
            <a:off x="8190496" y="8051012"/>
            <a:ext cx="2440940" cy="297180"/>
          </a:xfrm>
          <a:custGeom>
            <a:avLst/>
            <a:ahLst/>
            <a:rect l="l" t="t" r="r" b="b"/>
            <a:pathLst>
              <a:path w="2440940" h="297179">
                <a:moveTo>
                  <a:pt x="226618" y="3962"/>
                </a:moveTo>
                <a:lnTo>
                  <a:pt x="87718" y="3962"/>
                </a:lnTo>
                <a:lnTo>
                  <a:pt x="79971" y="3962"/>
                </a:lnTo>
                <a:lnTo>
                  <a:pt x="50215" y="3962"/>
                </a:lnTo>
                <a:lnTo>
                  <a:pt x="0" y="292887"/>
                </a:lnTo>
                <a:lnTo>
                  <a:pt x="29768" y="292887"/>
                </a:lnTo>
                <a:lnTo>
                  <a:pt x="37515" y="292887"/>
                </a:lnTo>
                <a:lnTo>
                  <a:pt x="178396" y="292887"/>
                </a:lnTo>
                <a:lnTo>
                  <a:pt x="183959" y="261734"/>
                </a:lnTo>
                <a:lnTo>
                  <a:pt x="42926" y="261734"/>
                </a:lnTo>
                <a:lnTo>
                  <a:pt x="60718" y="159346"/>
                </a:lnTo>
                <a:lnTo>
                  <a:pt x="181978" y="159346"/>
                </a:lnTo>
                <a:lnTo>
                  <a:pt x="187325" y="128193"/>
                </a:lnTo>
                <a:lnTo>
                  <a:pt x="66128" y="128193"/>
                </a:lnTo>
                <a:lnTo>
                  <a:pt x="82270" y="35318"/>
                </a:lnTo>
                <a:lnTo>
                  <a:pt x="221068" y="35318"/>
                </a:lnTo>
                <a:lnTo>
                  <a:pt x="226618" y="3962"/>
                </a:lnTo>
                <a:close/>
              </a:path>
              <a:path w="2440940" h="297179">
                <a:moveTo>
                  <a:pt x="482015" y="3962"/>
                </a:moveTo>
                <a:lnTo>
                  <a:pt x="444906" y="3962"/>
                </a:lnTo>
                <a:lnTo>
                  <a:pt x="405815" y="228993"/>
                </a:lnTo>
                <a:lnTo>
                  <a:pt x="302221" y="3962"/>
                </a:lnTo>
                <a:lnTo>
                  <a:pt x="266115" y="3962"/>
                </a:lnTo>
                <a:lnTo>
                  <a:pt x="215900" y="292887"/>
                </a:lnTo>
                <a:lnTo>
                  <a:pt x="253415" y="292887"/>
                </a:lnTo>
                <a:lnTo>
                  <a:pt x="292303" y="68465"/>
                </a:lnTo>
                <a:lnTo>
                  <a:pt x="395490" y="292887"/>
                </a:lnTo>
                <a:lnTo>
                  <a:pt x="431800" y="292887"/>
                </a:lnTo>
                <a:lnTo>
                  <a:pt x="482015" y="3962"/>
                </a:lnTo>
                <a:close/>
              </a:path>
              <a:path w="2440940" h="297179">
                <a:moveTo>
                  <a:pt x="738593" y="88696"/>
                </a:moveTo>
                <a:lnTo>
                  <a:pt x="725398" y="42062"/>
                </a:lnTo>
                <a:lnTo>
                  <a:pt x="694436" y="11506"/>
                </a:lnTo>
                <a:lnTo>
                  <a:pt x="647115" y="0"/>
                </a:lnTo>
                <a:lnTo>
                  <a:pt x="632371" y="431"/>
                </a:lnTo>
                <a:lnTo>
                  <a:pt x="593534" y="10414"/>
                </a:lnTo>
                <a:lnTo>
                  <a:pt x="553745" y="40779"/>
                </a:lnTo>
                <a:lnTo>
                  <a:pt x="532574" y="72923"/>
                </a:lnTo>
                <a:lnTo>
                  <a:pt x="518642" y="110502"/>
                </a:lnTo>
                <a:lnTo>
                  <a:pt x="509993" y="159537"/>
                </a:lnTo>
                <a:lnTo>
                  <a:pt x="508431" y="184645"/>
                </a:lnTo>
                <a:lnTo>
                  <a:pt x="509003" y="196977"/>
                </a:lnTo>
                <a:lnTo>
                  <a:pt x="520585" y="242900"/>
                </a:lnTo>
                <a:lnTo>
                  <a:pt x="547763" y="278117"/>
                </a:lnTo>
                <a:lnTo>
                  <a:pt x="591807" y="295948"/>
                </a:lnTo>
                <a:lnTo>
                  <a:pt x="605637" y="296862"/>
                </a:lnTo>
                <a:lnTo>
                  <a:pt x="615124" y="296710"/>
                </a:lnTo>
                <a:lnTo>
                  <a:pt x="654100" y="291058"/>
                </a:lnTo>
                <a:lnTo>
                  <a:pt x="689864" y="275234"/>
                </a:lnTo>
                <a:lnTo>
                  <a:pt x="727671" y="149021"/>
                </a:lnTo>
                <a:lnTo>
                  <a:pt x="625678" y="149021"/>
                </a:lnTo>
                <a:lnTo>
                  <a:pt x="685215" y="179984"/>
                </a:lnTo>
                <a:lnTo>
                  <a:pt x="673506" y="244678"/>
                </a:lnTo>
                <a:lnTo>
                  <a:pt x="638810" y="262724"/>
                </a:lnTo>
                <a:lnTo>
                  <a:pt x="615099" y="265645"/>
                </a:lnTo>
                <a:lnTo>
                  <a:pt x="607021" y="265506"/>
                </a:lnTo>
                <a:lnTo>
                  <a:pt x="566864" y="249720"/>
                </a:lnTo>
                <a:lnTo>
                  <a:pt x="548779" y="212699"/>
                </a:lnTo>
                <a:lnTo>
                  <a:pt x="546061" y="185877"/>
                </a:lnTo>
                <a:lnTo>
                  <a:pt x="546125" y="176987"/>
                </a:lnTo>
                <a:lnTo>
                  <a:pt x="550862" y="136728"/>
                </a:lnTo>
                <a:lnTo>
                  <a:pt x="560590" y="98323"/>
                </a:lnTo>
                <a:lnTo>
                  <a:pt x="578548" y="63995"/>
                </a:lnTo>
                <a:lnTo>
                  <a:pt x="614997" y="35687"/>
                </a:lnTo>
                <a:lnTo>
                  <a:pt x="645528" y="31356"/>
                </a:lnTo>
                <a:lnTo>
                  <a:pt x="654088" y="32054"/>
                </a:lnTo>
                <a:lnTo>
                  <a:pt x="690270" y="52933"/>
                </a:lnTo>
                <a:lnTo>
                  <a:pt x="701675" y="88696"/>
                </a:lnTo>
                <a:lnTo>
                  <a:pt x="738593" y="88696"/>
                </a:lnTo>
                <a:close/>
              </a:path>
              <a:path w="2440940" h="297179">
                <a:moveTo>
                  <a:pt x="852297" y="3962"/>
                </a:moveTo>
                <a:lnTo>
                  <a:pt x="814984" y="3962"/>
                </a:lnTo>
                <a:lnTo>
                  <a:pt x="764781" y="292887"/>
                </a:lnTo>
                <a:lnTo>
                  <a:pt x="802093" y="292887"/>
                </a:lnTo>
                <a:lnTo>
                  <a:pt x="852297" y="3962"/>
                </a:lnTo>
                <a:close/>
              </a:path>
              <a:path w="2440940" h="297179">
                <a:moveTo>
                  <a:pt x="1129715" y="3962"/>
                </a:moveTo>
                <a:lnTo>
                  <a:pt x="1092606" y="3962"/>
                </a:lnTo>
                <a:lnTo>
                  <a:pt x="1053515" y="228993"/>
                </a:lnTo>
                <a:lnTo>
                  <a:pt x="949921" y="3962"/>
                </a:lnTo>
                <a:lnTo>
                  <a:pt x="913815" y="3962"/>
                </a:lnTo>
                <a:lnTo>
                  <a:pt x="863600" y="292887"/>
                </a:lnTo>
                <a:lnTo>
                  <a:pt x="901115" y="292887"/>
                </a:lnTo>
                <a:lnTo>
                  <a:pt x="940003" y="68465"/>
                </a:lnTo>
                <a:lnTo>
                  <a:pt x="1043190" y="292887"/>
                </a:lnTo>
                <a:lnTo>
                  <a:pt x="1079500" y="292887"/>
                </a:lnTo>
                <a:lnTo>
                  <a:pt x="1129715" y="3962"/>
                </a:lnTo>
                <a:close/>
              </a:path>
              <a:path w="2440940" h="297179">
                <a:moveTo>
                  <a:pt x="1369618" y="3962"/>
                </a:moveTo>
                <a:lnTo>
                  <a:pt x="1230718" y="3962"/>
                </a:lnTo>
                <a:lnTo>
                  <a:pt x="1222971" y="3962"/>
                </a:lnTo>
                <a:lnTo>
                  <a:pt x="1193215" y="3962"/>
                </a:lnTo>
                <a:lnTo>
                  <a:pt x="1143000" y="292887"/>
                </a:lnTo>
                <a:lnTo>
                  <a:pt x="1172768" y="292887"/>
                </a:lnTo>
                <a:lnTo>
                  <a:pt x="1180515" y="292887"/>
                </a:lnTo>
                <a:lnTo>
                  <a:pt x="1321396" y="292887"/>
                </a:lnTo>
                <a:lnTo>
                  <a:pt x="1326959" y="261734"/>
                </a:lnTo>
                <a:lnTo>
                  <a:pt x="1185926" y="261734"/>
                </a:lnTo>
                <a:lnTo>
                  <a:pt x="1203718" y="159346"/>
                </a:lnTo>
                <a:lnTo>
                  <a:pt x="1324978" y="159346"/>
                </a:lnTo>
                <a:lnTo>
                  <a:pt x="1330325" y="128193"/>
                </a:lnTo>
                <a:lnTo>
                  <a:pt x="1209128" y="128193"/>
                </a:lnTo>
                <a:lnTo>
                  <a:pt x="1225270" y="35318"/>
                </a:lnTo>
                <a:lnTo>
                  <a:pt x="1364068" y="35318"/>
                </a:lnTo>
                <a:lnTo>
                  <a:pt x="1369618" y="3962"/>
                </a:lnTo>
                <a:close/>
              </a:path>
              <a:path w="2440940" h="297179">
                <a:moveTo>
                  <a:pt x="1598218" y="3962"/>
                </a:moveTo>
                <a:lnTo>
                  <a:pt x="1459318" y="3962"/>
                </a:lnTo>
                <a:lnTo>
                  <a:pt x="1451571" y="3962"/>
                </a:lnTo>
                <a:lnTo>
                  <a:pt x="1421815" y="3962"/>
                </a:lnTo>
                <a:lnTo>
                  <a:pt x="1371600" y="292887"/>
                </a:lnTo>
                <a:lnTo>
                  <a:pt x="1401368" y="292887"/>
                </a:lnTo>
                <a:lnTo>
                  <a:pt x="1409115" y="292887"/>
                </a:lnTo>
                <a:lnTo>
                  <a:pt x="1549996" y="292887"/>
                </a:lnTo>
                <a:lnTo>
                  <a:pt x="1555559" y="261734"/>
                </a:lnTo>
                <a:lnTo>
                  <a:pt x="1414526" y="261734"/>
                </a:lnTo>
                <a:lnTo>
                  <a:pt x="1432318" y="159346"/>
                </a:lnTo>
                <a:lnTo>
                  <a:pt x="1553578" y="159346"/>
                </a:lnTo>
                <a:lnTo>
                  <a:pt x="1558925" y="128193"/>
                </a:lnTo>
                <a:lnTo>
                  <a:pt x="1437728" y="128193"/>
                </a:lnTo>
                <a:lnTo>
                  <a:pt x="1453870" y="35318"/>
                </a:lnTo>
                <a:lnTo>
                  <a:pt x="1592668" y="35318"/>
                </a:lnTo>
                <a:lnTo>
                  <a:pt x="1598218" y="3962"/>
                </a:lnTo>
                <a:close/>
              </a:path>
              <a:path w="2440940" h="297179">
                <a:moveTo>
                  <a:pt x="1814296" y="75615"/>
                </a:moveTo>
                <a:lnTo>
                  <a:pt x="1800910" y="35318"/>
                </a:lnTo>
                <a:lnTo>
                  <a:pt x="1777225" y="15633"/>
                </a:lnTo>
                <a:lnTo>
                  <a:pt x="1777225" y="80721"/>
                </a:lnTo>
                <a:lnTo>
                  <a:pt x="1776615" y="89103"/>
                </a:lnTo>
                <a:lnTo>
                  <a:pt x="1758302" y="125577"/>
                </a:lnTo>
                <a:lnTo>
                  <a:pt x="1722120" y="143268"/>
                </a:lnTo>
                <a:lnTo>
                  <a:pt x="1707273" y="144767"/>
                </a:lnTo>
                <a:lnTo>
                  <a:pt x="1650695" y="144691"/>
                </a:lnTo>
                <a:lnTo>
                  <a:pt x="1669656" y="35318"/>
                </a:lnTo>
                <a:lnTo>
                  <a:pt x="1727403" y="35521"/>
                </a:lnTo>
                <a:lnTo>
                  <a:pt x="1769541" y="52120"/>
                </a:lnTo>
                <a:lnTo>
                  <a:pt x="1777225" y="80721"/>
                </a:lnTo>
                <a:lnTo>
                  <a:pt x="1777225" y="15633"/>
                </a:lnTo>
                <a:lnTo>
                  <a:pt x="1728203" y="4165"/>
                </a:lnTo>
                <a:lnTo>
                  <a:pt x="1637715" y="3962"/>
                </a:lnTo>
                <a:lnTo>
                  <a:pt x="1587500" y="292887"/>
                </a:lnTo>
                <a:lnTo>
                  <a:pt x="1625015" y="292887"/>
                </a:lnTo>
                <a:lnTo>
                  <a:pt x="1645310" y="175818"/>
                </a:lnTo>
                <a:lnTo>
                  <a:pt x="1711782" y="175818"/>
                </a:lnTo>
                <a:lnTo>
                  <a:pt x="1752409" y="292887"/>
                </a:lnTo>
                <a:lnTo>
                  <a:pt x="1792097" y="292887"/>
                </a:lnTo>
                <a:lnTo>
                  <a:pt x="1792287" y="290309"/>
                </a:lnTo>
                <a:lnTo>
                  <a:pt x="1749183" y="175818"/>
                </a:lnTo>
                <a:lnTo>
                  <a:pt x="1746453" y="168592"/>
                </a:lnTo>
                <a:lnTo>
                  <a:pt x="1747024" y="168389"/>
                </a:lnTo>
                <a:lnTo>
                  <a:pt x="1781987" y="148945"/>
                </a:lnTo>
                <a:lnTo>
                  <a:pt x="1786572" y="144856"/>
                </a:lnTo>
                <a:lnTo>
                  <a:pt x="1789188" y="142532"/>
                </a:lnTo>
                <a:lnTo>
                  <a:pt x="1809775" y="109956"/>
                </a:lnTo>
                <a:lnTo>
                  <a:pt x="1813928" y="89103"/>
                </a:lnTo>
                <a:lnTo>
                  <a:pt x="1814296" y="75615"/>
                </a:lnTo>
                <a:close/>
              </a:path>
              <a:path w="2440940" h="297179">
                <a:moveTo>
                  <a:pt x="1906397" y="3962"/>
                </a:moveTo>
                <a:lnTo>
                  <a:pt x="1869084" y="3962"/>
                </a:lnTo>
                <a:lnTo>
                  <a:pt x="1818881" y="292887"/>
                </a:lnTo>
                <a:lnTo>
                  <a:pt x="1856193" y="292887"/>
                </a:lnTo>
                <a:lnTo>
                  <a:pt x="1906397" y="3962"/>
                </a:lnTo>
                <a:close/>
              </a:path>
              <a:path w="2440940" h="297179">
                <a:moveTo>
                  <a:pt x="2196515" y="3962"/>
                </a:moveTo>
                <a:lnTo>
                  <a:pt x="2159406" y="3962"/>
                </a:lnTo>
                <a:lnTo>
                  <a:pt x="2120315" y="228993"/>
                </a:lnTo>
                <a:lnTo>
                  <a:pt x="2016721" y="3962"/>
                </a:lnTo>
                <a:lnTo>
                  <a:pt x="1980615" y="3962"/>
                </a:lnTo>
                <a:lnTo>
                  <a:pt x="1930400" y="292887"/>
                </a:lnTo>
                <a:lnTo>
                  <a:pt x="1967915" y="292887"/>
                </a:lnTo>
                <a:lnTo>
                  <a:pt x="2006803" y="68465"/>
                </a:lnTo>
                <a:lnTo>
                  <a:pt x="2109990" y="292887"/>
                </a:lnTo>
                <a:lnTo>
                  <a:pt x="2146300" y="292887"/>
                </a:lnTo>
                <a:lnTo>
                  <a:pt x="2196515" y="3962"/>
                </a:lnTo>
                <a:close/>
              </a:path>
              <a:path w="2440940" h="297179">
                <a:moveTo>
                  <a:pt x="2440394" y="88696"/>
                </a:moveTo>
                <a:lnTo>
                  <a:pt x="2427198" y="42062"/>
                </a:lnTo>
                <a:lnTo>
                  <a:pt x="2396236" y="11506"/>
                </a:lnTo>
                <a:lnTo>
                  <a:pt x="2348915" y="0"/>
                </a:lnTo>
                <a:lnTo>
                  <a:pt x="2334171" y="431"/>
                </a:lnTo>
                <a:lnTo>
                  <a:pt x="2295334" y="10414"/>
                </a:lnTo>
                <a:lnTo>
                  <a:pt x="2255545" y="40779"/>
                </a:lnTo>
                <a:lnTo>
                  <a:pt x="2234374" y="72923"/>
                </a:lnTo>
                <a:lnTo>
                  <a:pt x="2220442" y="110502"/>
                </a:lnTo>
                <a:lnTo>
                  <a:pt x="2211794" y="159537"/>
                </a:lnTo>
                <a:lnTo>
                  <a:pt x="2210231" y="184645"/>
                </a:lnTo>
                <a:lnTo>
                  <a:pt x="2210803" y="196977"/>
                </a:lnTo>
                <a:lnTo>
                  <a:pt x="2222385" y="242900"/>
                </a:lnTo>
                <a:lnTo>
                  <a:pt x="2249563" y="278117"/>
                </a:lnTo>
                <a:lnTo>
                  <a:pt x="2293607" y="295948"/>
                </a:lnTo>
                <a:lnTo>
                  <a:pt x="2307437" y="296862"/>
                </a:lnTo>
                <a:lnTo>
                  <a:pt x="2316924" y="296710"/>
                </a:lnTo>
                <a:lnTo>
                  <a:pt x="2355900" y="291058"/>
                </a:lnTo>
                <a:lnTo>
                  <a:pt x="2391664" y="275234"/>
                </a:lnTo>
                <a:lnTo>
                  <a:pt x="2429472" y="149021"/>
                </a:lnTo>
                <a:lnTo>
                  <a:pt x="2327478" y="149021"/>
                </a:lnTo>
                <a:lnTo>
                  <a:pt x="2387015" y="179984"/>
                </a:lnTo>
                <a:lnTo>
                  <a:pt x="2375306" y="244678"/>
                </a:lnTo>
                <a:lnTo>
                  <a:pt x="2340610" y="262724"/>
                </a:lnTo>
                <a:lnTo>
                  <a:pt x="2316899" y="265645"/>
                </a:lnTo>
                <a:lnTo>
                  <a:pt x="2308822" y="265506"/>
                </a:lnTo>
                <a:lnTo>
                  <a:pt x="2268664" y="249720"/>
                </a:lnTo>
                <a:lnTo>
                  <a:pt x="2250579" y="212699"/>
                </a:lnTo>
                <a:lnTo>
                  <a:pt x="2247862" y="185877"/>
                </a:lnTo>
                <a:lnTo>
                  <a:pt x="2247925" y="176987"/>
                </a:lnTo>
                <a:lnTo>
                  <a:pt x="2252662" y="136728"/>
                </a:lnTo>
                <a:lnTo>
                  <a:pt x="2262390" y="98323"/>
                </a:lnTo>
                <a:lnTo>
                  <a:pt x="2280348" y="63995"/>
                </a:lnTo>
                <a:lnTo>
                  <a:pt x="2316797" y="35687"/>
                </a:lnTo>
                <a:lnTo>
                  <a:pt x="2347328" y="31356"/>
                </a:lnTo>
                <a:lnTo>
                  <a:pt x="2355888" y="32054"/>
                </a:lnTo>
                <a:lnTo>
                  <a:pt x="2392070" y="52933"/>
                </a:lnTo>
                <a:lnTo>
                  <a:pt x="2403475" y="88696"/>
                </a:lnTo>
                <a:lnTo>
                  <a:pt x="2440394" y="88696"/>
                </a:lnTo>
                <a:close/>
              </a:path>
            </a:pathLst>
          </a:custGeom>
          <a:solidFill>
            <a:srgbClr val="70664A"/>
          </a:solidFill>
        </p:spPr>
        <p:txBody>
          <a:bodyPr bIns="0" lIns="0" rIns="0" rtlCol="0" tIns="0" wrap="square"/>
          <a:p/>
        </p:txBody>
      </p:sp>
      <p:sp>
        <p:nvSpPr>
          <p:cNvPr id="1048675" name=""/>
          <p:cNvSpPr txBox="1"/>
          <p:nvPr/>
        </p:nvSpPr>
        <p:spPr>
          <a:xfrm>
            <a:off x="2703390" y="6095868"/>
            <a:ext cx="4572000" cy="801750"/>
          </a:xfrm>
          <a:prstGeom prst="rect"/>
        </p:spPr>
        <p:txBody>
          <a:bodyPr rtlCol="0" wrap="square">
            <a:spAutoFit/>
          </a:bodyPr>
          <a:p>
            <a:r>
              <a:rPr altLang="en-IN" sz="3600" lang="en-US">
                <a:solidFill>
                  <a:srgbClr val="808000"/>
                </a:solidFill>
              </a:rPr>
              <a:t>GOMATHI</a:t>
            </a:r>
            <a:r>
              <a:rPr altLang="en-IN" sz="3600" lang="en-US">
                <a:solidFill>
                  <a:srgbClr val="808000"/>
                </a:solidFill>
              </a:rPr>
              <a:t> </a:t>
            </a:r>
            <a:r>
              <a:rPr altLang="en-IN" sz="3600" lang="en-US">
                <a:solidFill>
                  <a:srgbClr val="808000"/>
                </a:solidFill>
              </a:rPr>
              <a:t>K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2703390" y="6754236"/>
            <a:ext cx="4000000" cy="860552"/>
          </a:xfrm>
          <a:prstGeom prst="rect"/>
        </p:spPr>
        <p:txBody>
          <a:bodyPr rtlCol="0" wrap="square">
            <a:spAutoFit/>
          </a:bodyPr>
          <a:p>
            <a:r>
              <a:rPr altLang="en-IN" b="1" sz="4000" lang="en-US">
                <a:solidFill>
                  <a:srgbClr val="808000"/>
                </a:solidFill>
              </a:rPr>
              <a:t>2</a:t>
            </a:r>
            <a:r>
              <a:rPr altLang="en-IN" b="1" sz="4000" lang="en-US">
                <a:solidFill>
                  <a:srgbClr val="808000"/>
                </a:solidFill>
              </a:rPr>
              <a:t>1</a:t>
            </a:r>
            <a:r>
              <a:rPr altLang="en-IN" b="1" sz="4000" lang="en-US">
                <a:solidFill>
                  <a:srgbClr val="808000"/>
                </a:solidFill>
              </a:rPr>
              <a:t>2</a:t>
            </a:r>
            <a:r>
              <a:rPr altLang="en-IN" b="1" sz="4000" lang="en-US">
                <a:solidFill>
                  <a:srgbClr val="808000"/>
                </a:solidFill>
              </a:rPr>
              <a:t>9</a:t>
            </a:r>
            <a:r>
              <a:rPr altLang="en-IN" b="1" sz="4000" lang="en-US">
                <a:solidFill>
                  <a:srgbClr val="808000"/>
                </a:solidFill>
              </a:rPr>
              <a:t>2</a:t>
            </a:r>
            <a:r>
              <a:rPr altLang="en-IN" b="1" sz="4000" lang="en-US">
                <a:solidFill>
                  <a:srgbClr val="808000"/>
                </a:solidFill>
              </a:rPr>
              <a:t>1</a:t>
            </a:r>
            <a:r>
              <a:rPr altLang="en-IN" b="1" sz="4000" lang="en-US">
                <a:solidFill>
                  <a:srgbClr val="808000"/>
                </a:solidFill>
              </a:rPr>
              <a:t>1</a:t>
            </a:r>
            <a:r>
              <a:rPr altLang="en-IN" b="1" sz="4000" lang="en-US">
                <a:solidFill>
                  <a:srgbClr val="808000"/>
                </a:solidFill>
              </a:rPr>
              <a:t>0</a:t>
            </a:r>
            <a:r>
              <a:rPr altLang="en-IN" b="1" sz="4000" lang="en-US">
                <a:solidFill>
                  <a:srgbClr val="808000"/>
                </a:solidFill>
              </a:rPr>
              <a:t>4</a:t>
            </a:r>
            <a:r>
              <a:rPr altLang="en-IN" b="1" sz="4000" lang="en-US">
                <a:solidFill>
                  <a:srgbClr val="808000"/>
                </a:solidFill>
              </a:rPr>
              <a:t>0</a:t>
            </a:r>
            <a:r>
              <a:rPr altLang="en-IN" b="1" sz="4000" lang="en-US">
                <a:solidFill>
                  <a:srgbClr val="808000"/>
                </a:solidFill>
              </a:rPr>
              <a:t>2</a:t>
            </a:r>
            <a:r>
              <a:rPr altLang="en-IN" b="1" sz="4000" lang="en-US">
                <a:solidFill>
                  <a:srgbClr val="808000"/>
                </a:solidFill>
              </a:rPr>
              <a:t>3</a:t>
            </a:r>
            <a:endParaRPr b="1" sz="4000" lang="en-IN">
              <a:solidFill>
                <a:srgbClr val="808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>
            <a:spLocks noGrp="1"/>
          </p:cNvSpPr>
          <p:nvPr>
            <p:ph type="title"/>
          </p:nvPr>
        </p:nvSpPr>
        <p:spPr>
          <a:xfrm>
            <a:off x="914400" y="850900"/>
            <a:ext cx="6699884" cy="327672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900" spc="-1175" u="none">
                <a:solidFill>
                  <a:srgbClr val="665D46"/>
                </a:solidFill>
              </a:rPr>
              <a:t>A</a:t>
            </a:r>
            <a:r>
              <a:rPr dirty="0" sz="8900" spc="-960" u="none">
                <a:solidFill>
                  <a:srgbClr val="665D46"/>
                </a:solidFill>
              </a:rPr>
              <a:t>n</a:t>
            </a:r>
            <a:r>
              <a:rPr dirty="0" sz="8900" spc="-1110" u="none">
                <a:solidFill>
                  <a:srgbClr val="665D46"/>
                </a:solidFill>
              </a:rPr>
              <a:t>a</a:t>
            </a:r>
            <a:r>
              <a:rPr dirty="0" sz="8900" spc="-620" u="none">
                <a:solidFill>
                  <a:srgbClr val="665D46"/>
                </a:solidFill>
              </a:rPr>
              <a:t>l</a:t>
            </a:r>
            <a:r>
              <a:rPr dirty="0" sz="8900" spc="-1010" u="none">
                <a:solidFill>
                  <a:srgbClr val="665D46"/>
                </a:solidFill>
              </a:rPr>
              <a:t>y</a:t>
            </a:r>
            <a:r>
              <a:rPr dirty="0" sz="8900" spc="-975" u="none">
                <a:solidFill>
                  <a:srgbClr val="665D46"/>
                </a:solidFill>
              </a:rPr>
              <a:t>s</a:t>
            </a:r>
            <a:r>
              <a:rPr dirty="0" sz="8900" spc="-715" u="none">
                <a:solidFill>
                  <a:srgbClr val="665D46"/>
                </a:solidFill>
              </a:rPr>
              <a:t>i</a:t>
            </a:r>
            <a:r>
              <a:rPr dirty="0" sz="8900" spc="-310" u="none">
                <a:solidFill>
                  <a:srgbClr val="665D46"/>
                </a:solidFill>
              </a:rPr>
              <a:t>s</a:t>
            </a:r>
            <a:r>
              <a:rPr dirty="0" sz="8900" spc="-1305" u="none">
                <a:solidFill>
                  <a:srgbClr val="665D46"/>
                </a:solidFill>
              </a:rPr>
              <a:t> </a:t>
            </a:r>
            <a:r>
              <a:rPr dirty="0" sz="8900" spc="-1225" u="none">
                <a:solidFill>
                  <a:srgbClr val="665D46"/>
                </a:solidFill>
              </a:rPr>
              <a:t>P</a:t>
            </a:r>
            <a:r>
              <a:rPr dirty="0" sz="8900" spc="-1105" u="none">
                <a:solidFill>
                  <a:srgbClr val="665D46"/>
                </a:solidFill>
              </a:rPr>
              <a:t>h</a:t>
            </a:r>
            <a:r>
              <a:rPr dirty="0" sz="8900" spc="-1255" u="none">
                <a:solidFill>
                  <a:srgbClr val="665D46"/>
                </a:solidFill>
              </a:rPr>
              <a:t>a</a:t>
            </a:r>
            <a:r>
              <a:rPr dirty="0" sz="8900" spc="-1120" u="none">
                <a:solidFill>
                  <a:srgbClr val="665D46"/>
                </a:solidFill>
              </a:rPr>
              <a:t>s</a:t>
            </a:r>
            <a:r>
              <a:rPr dirty="0" sz="8900" spc="-1175" u="none">
                <a:solidFill>
                  <a:srgbClr val="665D46"/>
                </a:solidFill>
              </a:rPr>
              <a:t>e</a:t>
            </a:r>
            <a:r>
              <a:rPr dirty="0" sz="8900" spc="-1120" u="none">
                <a:solidFill>
                  <a:srgbClr val="665D46"/>
                </a:solidFill>
              </a:rPr>
              <a:t>s</a:t>
            </a:r>
            <a:r>
              <a:rPr dirty="0" sz="8900" spc="-455" u="none">
                <a:solidFill>
                  <a:srgbClr val="665D46"/>
                </a:solidFill>
              </a:rPr>
              <a:t>:</a:t>
            </a:r>
            <a:endParaRPr sz="8900"/>
          </a:p>
        </p:txBody>
      </p:sp>
      <p:grpSp>
        <p:nvGrpSpPr>
          <p:cNvPr id="18" name="object 3" descr=""/>
          <p:cNvGrpSpPr/>
          <p:nvPr/>
        </p:nvGrpSpPr>
        <p:grpSpPr>
          <a:xfrm>
            <a:off x="595440" y="4591635"/>
            <a:ext cx="3660775" cy="1485265"/>
            <a:chOff x="595440" y="4591635"/>
            <a:chExt cx="3660775" cy="1485265"/>
          </a:xfrm>
        </p:grpSpPr>
        <p:sp>
          <p:nvSpPr>
            <p:cNvPr id="1048627" name="object 4" descr=""/>
            <p:cNvSpPr/>
            <p:nvPr/>
          </p:nvSpPr>
          <p:spPr>
            <a:xfrm>
              <a:off x="612585" y="4608780"/>
              <a:ext cx="3626485" cy="1450975"/>
            </a:xfrm>
            <a:custGeom>
              <a:avLst/>
              <a:ahLst/>
              <a:rect l="l" t="t" r="r" b="b"/>
              <a:pathLst>
                <a:path w="3626485" h="1450975">
                  <a:moveTo>
                    <a:pt x="2901188" y="1450594"/>
                  </a:moveTo>
                  <a:lnTo>
                    <a:pt x="0" y="1450594"/>
                  </a:lnTo>
                  <a:lnTo>
                    <a:pt x="725296" y="725296"/>
                  </a:lnTo>
                  <a:lnTo>
                    <a:pt x="0" y="0"/>
                  </a:lnTo>
                  <a:lnTo>
                    <a:pt x="2901188" y="0"/>
                  </a:lnTo>
                  <a:lnTo>
                    <a:pt x="3626484" y="725296"/>
                  </a:lnTo>
                  <a:lnTo>
                    <a:pt x="2901188" y="1450594"/>
                  </a:lnTo>
                  <a:close/>
                </a:path>
              </a:pathLst>
            </a:custGeom>
            <a:solidFill>
              <a:srgbClr val="A8A57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5" descr=""/>
            <p:cNvSpPr/>
            <p:nvPr/>
          </p:nvSpPr>
          <p:spPr>
            <a:xfrm>
              <a:off x="612585" y="4608780"/>
              <a:ext cx="3626485" cy="1450975"/>
            </a:xfrm>
            <a:custGeom>
              <a:avLst/>
              <a:ahLst/>
              <a:rect l="l" t="t" r="r" b="b"/>
              <a:pathLst>
                <a:path w="3626485" h="1450975">
                  <a:moveTo>
                    <a:pt x="2901188" y="0"/>
                  </a:moveTo>
                  <a:lnTo>
                    <a:pt x="0" y="0"/>
                  </a:lnTo>
                  <a:lnTo>
                    <a:pt x="725296" y="725296"/>
                  </a:lnTo>
                  <a:lnTo>
                    <a:pt x="0" y="1450594"/>
                  </a:lnTo>
                  <a:lnTo>
                    <a:pt x="2901188" y="1450594"/>
                  </a:lnTo>
                  <a:lnTo>
                    <a:pt x="3626484" y="725296"/>
                  </a:lnTo>
                  <a:lnTo>
                    <a:pt x="2901188" y="0"/>
                  </a:lnTo>
                  <a:close/>
                </a:path>
              </a:pathLst>
            </a:custGeom>
            <a:ln w="33866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9" name="object 6" descr=""/>
          <p:cNvSpPr txBox="1"/>
          <p:nvPr/>
        </p:nvSpPr>
        <p:spPr>
          <a:xfrm>
            <a:off x="1574800" y="4559300"/>
            <a:ext cx="1749425" cy="1515744"/>
          </a:xfrm>
          <a:prstGeom prst="rect"/>
        </p:spPr>
        <p:txBody>
          <a:bodyPr bIns="0" lIns="0" rIns="0" rtlCol="0" tIns="60960" vert="horz" wrap="square">
            <a:spAutoFit/>
          </a:bodyPr>
          <a:p>
            <a:pPr indent="722630" marL="12700" marR="5080">
              <a:lnSpc>
                <a:spcPts val="2400"/>
              </a:lnSpc>
              <a:spcBef>
                <a:spcPts val="480"/>
              </a:spcBef>
              <a:buSzPct val="95652"/>
              <a:buAutoNum type="arabicParenR"/>
              <a:tabLst>
                <a:tab algn="l" pos="735330"/>
              </a:tabLst>
            </a:pPr>
            <a:r>
              <a:rPr b="1" dirty="0" sz="2300" spc="-20">
                <a:solidFill>
                  <a:srgbClr val="FFFFFF"/>
                </a:solidFill>
                <a:latin typeface="Roboto Bk"/>
                <a:cs typeface="Roboto Bk"/>
              </a:rPr>
              <a:t>Text </a:t>
            </a:r>
            <a:r>
              <a:rPr b="1" dirty="0" sz="2300" spc="-50">
                <a:solidFill>
                  <a:srgbClr val="FFFFFF"/>
                </a:solidFill>
                <a:latin typeface="Roboto Bk"/>
                <a:cs typeface="Roboto Bk"/>
              </a:rPr>
              <a:t>Classification</a:t>
            </a:r>
            <a:endParaRPr sz="2300">
              <a:latin typeface="Roboto Bk"/>
              <a:cs typeface="Roboto Bk"/>
            </a:endParaRPr>
          </a:p>
          <a:p>
            <a:pPr indent="392430" marL="139700" marR="128905">
              <a:lnSpc>
                <a:spcPts val="2500"/>
              </a:lnSpc>
              <a:spcBef>
                <a:spcPts val="920"/>
              </a:spcBef>
              <a:buSzPct val="95652"/>
              <a:buAutoNum type="arabicParenR"/>
              <a:tabLst>
                <a:tab algn="l" pos="532130"/>
              </a:tabLst>
            </a:pPr>
            <a:r>
              <a:rPr b="1" dirty="0" sz="2300" spc="-10">
                <a:solidFill>
                  <a:srgbClr val="FFFFFF"/>
                </a:solidFill>
                <a:latin typeface="Roboto Bk"/>
                <a:cs typeface="Roboto Bk"/>
              </a:rPr>
              <a:t>Feature </a:t>
            </a:r>
            <a:r>
              <a:rPr b="1" dirty="0" sz="2300" spc="-65">
                <a:solidFill>
                  <a:srgbClr val="FFFFFF"/>
                </a:solidFill>
                <a:latin typeface="Roboto Bk"/>
                <a:cs typeface="Roboto Bk"/>
              </a:rPr>
              <a:t>Engineering</a:t>
            </a:r>
            <a:endParaRPr sz="2300">
              <a:latin typeface="Roboto Bk"/>
              <a:cs typeface="Roboto Bk"/>
            </a:endParaRPr>
          </a:p>
        </p:txBody>
      </p:sp>
      <p:grpSp>
        <p:nvGrpSpPr>
          <p:cNvPr id="19" name="object 7" descr=""/>
          <p:cNvGrpSpPr/>
          <p:nvPr/>
        </p:nvGrpSpPr>
        <p:grpSpPr>
          <a:xfrm>
            <a:off x="3859291" y="4591635"/>
            <a:ext cx="3660775" cy="1485265"/>
            <a:chOff x="3859291" y="4591635"/>
            <a:chExt cx="3660775" cy="1485265"/>
          </a:xfrm>
        </p:grpSpPr>
        <p:sp>
          <p:nvSpPr>
            <p:cNvPr id="1048630" name="object 8" descr=""/>
            <p:cNvSpPr/>
            <p:nvPr/>
          </p:nvSpPr>
          <p:spPr>
            <a:xfrm>
              <a:off x="3876436" y="4608780"/>
              <a:ext cx="3626485" cy="1450975"/>
            </a:xfrm>
            <a:custGeom>
              <a:avLst/>
              <a:ahLst/>
              <a:rect l="l" t="t" r="r" b="b"/>
              <a:pathLst>
                <a:path w="3626484" h="1450975">
                  <a:moveTo>
                    <a:pt x="2901188" y="1450594"/>
                  </a:moveTo>
                  <a:lnTo>
                    <a:pt x="0" y="1450594"/>
                  </a:lnTo>
                  <a:lnTo>
                    <a:pt x="725296" y="725296"/>
                  </a:lnTo>
                  <a:lnTo>
                    <a:pt x="0" y="0"/>
                  </a:lnTo>
                  <a:lnTo>
                    <a:pt x="2901188" y="0"/>
                  </a:lnTo>
                  <a:lnTo>
                    <a:pt x="3626484" y="725296"/>
                  </a:lnTo>
                  <a:lnTo>
                    <a:pt x="2901188" y="1450594"/>
                  </a:lnTo>
                  <a:close/>
                </a:path>
              </a:pathLst>
            </a:custGeom>
            <a:solidFill>
              <a:srgbClr val="A8A57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 descr=""/>
            <p:cNvSpPr/>
            <p:nvPr/>
          </p:nvSpPr>
          <p:spPr>
            <a:xfrm>
              <a:off x="3876436" y="4608780"/>
              <a:ext cx="3626485" cy="1450975"/>
            </a:xfrm>
            <a:custGeom>
              <a:avLst/>
              <a:ahLst/>
              <a:rect l="l" t="t" r="r" b="b"/>
              <a:pathLst>
                <a:path w="3626484" h="1450975">
                  <a:moveTo>
                    <a:pt x="2901188" y="0"/>
                  </a:moveTo>
                  <a:lnTo>
                    <a:pt x="0" y="0"/>
                  </a:lnTo>
                  <a:lnTo>
                    <a:pt x="725296" y="725296"/>
                  </a:lnTo>
                  <a:lnTo>
                    <a:pt x="0" y="1450594"/>
                  </a:lnTo>
                  <a:lnTo>
                    <a:pt x="2901188" y="1450594"/>
                  </a:lnTo>
                  <a:lnTo>
                    <a:pt x="3626484" y="725296"/>
                  </a:lnTo>
                  <a:lnTo>
                    <a:pt x="2901188" y="0"/>
                  </a:lnTo>
                  <a:close/>
                </a:path>
              </a:pathLst>
            </a:custGeom>
            <a:ln w="33866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32" name="object 10" descr=""/>
          <p:cNvSpPr txBox="1"/>
          <p:nvPr/>
        </p:nvSpPr>
        <p:spPr>
          <a:xfrm>
            <a:off x="4927600" y="4559300"/>
            <a:ext cx="1569085" cy="1833245"/>
          </a:xfrm>
          <a:prstGeom prst="rect"/>
        </p:spPr>
        <p:txBody>
          <a:bodyPr bIns="0" lIns="0" rIns="0" rtlCol="0" tIns="60960" vert="horz" wrap="square">
            <a:spAutoFit/>
          </a:bodyPr>
          <a:p>
            <a:pPr algn="ctr" indent="-26034" marL="88900" marR="63500">
              <a:lnSpc>
                <a:spcPts val="2400"/>
              </a:lnSpc>
              <a:spcBef>
                <a:spcPts val="480"/>
              </a:spcBef>
              <a:buSzPct val="95652"/>
              <a:buAutoNum type="arabicParenR"/>
              <a:tabLst>
                <a:tab algn="l" pos="88900"/>
                <a:tab algn="l" pos="335915"/>
              </a:tabLst>
            </a:pPr>
            <a:r>
              <a:rPr b="1" dirty="0" sz="2300" spc="-20">
                <a:solidFill>
                  <a:srgbClr val="FFFFFF"/>
                </a:solidFill>
                <a:latin typeface="Roboto Bk"/>
                <a:cs typeface="Roboto Bk"/>
              </a:rPr>
              <a:t>	</a:t>
            </a:r>
            <a:r>
              <a:rPr b="1" dirty="0" sz="2300" spc="-20">
                <a:solidFill>
                  <a:srgbClr val="FFFFFF"/>
                </a:solidFill>
                <a:latin typeface="Roboto Bk"/>
                <a:cs typeface="Roboto Bk"/>
              </a:rPr>
              <a:t>Data </a:t>
            </a:r>
            <a:r>
              <a:rPr b="1" dirty="0" sz="2300" spc="-50">
                <a:solidFill>
                  <a:srgbClr val="FFFFFF"/>
                </a:solidFill>
                <a:latin typeface="Roboto Bk"/>
                <a:cs typeface="Roboto Bk"/>
              </a:rPr>
              <a:t>Processing</a:t>
            </a:r>
            <a:endParaRPr sz="2300">
              <a:latin typeface="Roboto Bk"/>
              <a:cs typeface="Roboto Bk"/>
            </a:endParaRPr>
          </a:p>
          <a:p>
            <a:pPr algn="ctr" indent="-7620" marL="12700" marR="5080">
              <a:lnSpc>
                <a:spcPts val="2500"/>
              </a:lnSpc>
              <a:spcBef>
                <a:spcPts val="920"/>
              </a:spcBef>
              <a:buSzPct val="95652"/>
              <a:buAutoNum type="arabicParenR"/>
              <a:tabLst>
                <a:tab algn="l" pos="278130"/>
              </a:tabLst>
            </a:pPr>
            <a:r>
              <a:rPr b="1" dirty="0" sz="2300" spc="-75">
                <a:solidFill>
                  <a:srgbClr val="FFFFFF"/>
                </a:solidFill>
                <a:latin typeface="Roboto Bk"/>
                <a:cs typeface="Roboto Bk"/>
              </a:rPr>
              <a:t>	</a:t>
            </a:r>
            <a:r>
              <a:rPr b="1" dirty="0" sz="2300" spc="-75">
                <a:solidFill>
                  <a:srgbClr val="FFFFFF"/>
                </a:solidFill>
                <a:latin typeface="Roboto Bk"/>
                <a:cs typeface="Roboto Bk"/>
              </a:rPr>
              <a:t>Sentiment </a:t>
            </a:r>
            <a:r>
              <a:rPr b="1" dirty="0" sz="2300" spc="-10">
                <a:solidFill>
                  <a:srgbClr val="FFFFFF"/>
                </a:solidFill>
                <a:latin typeface="Roboto Bk"/>
                <a:cs typeface="Roboto Bk"/>
              </a:rPr>
              <a:t>Analysis</a:t>
            </a:r>
            <a:endParaRPr sz="2300">
              <a:latin typeface="Roboto Bk"/>
              <a:cs typeface="Roboto Bk"/>
            </a:endParaRPr>
          </a:p>
        </p:txBody>
      </p:sp>
      <p:grpSp>
        <p:nvGrpSpPr>
          <p:cNvPr id="20" name="object 11" descr=""/>
          <p:cNvGrpSpPr/>
          <p:nvPr/>
        </p:nvGrpSpPr>
        <p:grpSpPr>
          <a:xfrm>
            <a:off x="7123353" y="4591847"/>
            <a:ext cx="3660775" cy="1484630"/>
            <a:chOff x="7123353" y="4591847"/>
            <a:chExt cx="3660775" cy="1484630"/>
          </a:xfrm>
        </p:grpSpPr>
        <p:sp>
          <p:nvSpPr>
            <p:cNvPr id="1048633" name="object 12" descr=""/>
            <p:cNvSpPr/>
            <p:nvPr/>
          </p:nvSpPr>
          <p:spPr>
            <a:xfrm>
              <a:off x="7140286" y="4608780"/>
              <a:ext cx="3626485" cy="1450975"/>
            </a:xfrm>
            <a:custGeom>
              <a:avLst/>
              <a:ahLst/>
              <a:rect l="l" t="t" r="r" b="b"/>
              <a:pathLst>
                <a:path w="3626484" h="1450975">
                  <a:moveTo>
                    <a:pt x="2901188" y="1450594"/>
                  </a:moveTo>
                  <a:lnTo>
                    <a:pt x="0" y="1450594"/>
                  </a:lnTo>
                  <a:lnTo>
                    <a:pt x="725296" y="725296"/>
                  </a:lnTo>
                  <a:lnTo>
                    <a:pt x="0" y="0"/>
                  </a:lnTo>
                  <a:lnTo>
                    <a:pt x="2901188" y="0"/>
                  </a:lnTo>
                  <a:lnTo>
                    <a:pt x="3626484" y="725296"/>
                  </a:lnTo>
                  <a:lnTo>
                    <a:pt x="2901188" y="1450594"/>
                  </a:lnTo>
                  <a:close/>
                </a:path>
              </a:pathLst>
            </a:custGeom>
            <a:solidFill>
              <a:srgbClr val="A8A57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3" descr=""/>
            <p:cNvSpPr/>
            <p:nvPr/>
          </p:nvSpPr>
          <p:spPr>
            <a:xfrm>
              <a:off x="7140286" y="4608780"/>
              <a:ext cx="3626485" cy="1450975"/>
            </a:xfrm>
            <a:custGeom>
              <a:avLst/>
              <a:ahLst/>
              <a:rect l="l" t="t" r="r" b="b"/>
              <a:pathLst>
                <a:path w="3626484" h="1450975">
                  <a:moveTo>
                    <a:pt x="2901188" y="0"/>
                  </a:moveTo>
                  <a:lnTo>
                    <a:pt x="0" y="0"/>
                  </a:lnTo>
                  <a:lnTo>
                    <a:pt x="725296" y="725296"/>
                  </a:lnTo>
                  <a:lnTo>
                    <a:pt x="0" y="1450594"/>
                  </a:lnTo>
                  <a:lnTo>
                    <a:pt x="2901188" y="1450594"/>
                  </a:lnTo>
                  <a:lnTo>
                    <a:pt x="3626484" y="725296"/>
                  </a:lnTo>
                  <a:lnTo>
                    <a:pt x="2901188" y="0"/>
                  </a:lnTo>
                  <a:close/>
                </a:path>
              </a:pathLst>
            </a:custGeom>
            <a:ln w="33866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4" descr=""/>
          <p:cNvSpPr txBox="1"/>
          <p:nvPr/>
        </p:nvSpPr>
        <p:spPr>
          <a:xfrm>
            <a:off x="8255000" y="4559300"/>
            <a:ext cx="1447165" cy="1515744"/>
          </a:xfrm>
          <a:prstGeom prst="rect"/>
        </p:spPr>
        <p:txBody>
          <a:bodyPr bIns="0" lIns="0" rIns="0" rtlCol="0" tIns="60960" vert="horz" wrap="square">
            <a:spAutoFit/>
          </a:bodyPr>
          <a:p>
            <a:pPr indent="506730" marL="12700" marR="5080">
              <a:lnSpc>
                <a:spcPts val="2400"/>
              </a:lnSpc>
              <a:spcBef>
                <a:spcPts val="480"/>
              </a:spcBef>
              <a:buSzPct val="95652"/>
              <a:buAutoNum type="arabicParenR"/>
              <a:tabLst>
                <a:tab algn="l" pos="519430"/>
              </a:tabLst>
            </a:pPr>
            <a:r>
              <a:rPr b="1" dirty="0" sz="2300" spc="-20">
                <a:solidFill>
                  <a:srgbClr val="FFFFFF"/>
                </a:solidFill>
                <a:latin typeface="Roboto Bk"/>
                <a:cs typeface="Roboto Bk"/>
              </a:rPr>
              <a:t>Word </a:t>
            </a:r>
            <a:r>
              <a:rPr b="1" dirty="0" sz="2300" spc="-50">
                <a:solidFill>
                  <a:srgbClr val="FFFFFF"/>
                </a:solidFill>
                <a:latin typeface="Roboto Bk"/>
                <a:cs typeface="Roboto Bk"/>
              </a:rPr>
              <a:t>Embedding</a:t>
            </a:r>
            <a:endParaRPr sz="2300">
              <a:latin typeface="Roboto Bk"/>
              <a:cs typeface="Roboto Bk"/>
            </a:endParaRPr>
          </a:p>
          <a:p>
            <a:pPr indent="392430" marL="101600" marR="93980">
              <a:lnSpc>
                <a:spcPts val="2500"/>
              </a:lnSpc>
              <a:spcBef>
                <a:spcPts val="920"/>
              </a:spcBef>
              <a:buSzPct val="95652"/>
              <a:buAutoNum type="arabicParenR"/>
              <a:tabLst>
                <a:tab algn="l" pos="494030"/>
              </a:tabLst>
            </a:pPr>
            <a:r>
              <a:rPr b="1" dirty="0" sz="2300" spc="-10">
                <a:solidFill>
                  <a:srgbClr val="FFFFFF"/>
                </a:solidFill>
                <a:latin typeface="Roboto Bk"/>
                <a:cs typeface="Roboto Bk"/>
              </a:rPr>
              <a:t>Topic </a:t>
            </a:r>
            <a:r>
              <a:rPr b="1" dirty="0" sz="2300" spc="-60">
                <a:solidFill>
                  <a:srgbClr val="FFFFFF"/>
                </a:solidFill>
                <a:latin typeface="Roboto Bk"/>
                <a:cs typeface="Roboto Bk"/>
              </a:rPr>
              <a:t>Modelling</a:t>
            </a:r>
            <a:endParaRPr sz="23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" descr=""/>
          <p:cNvGrpSpPr/>
          <p:nvPr/>
        </p:nvGrpSpPr>
        <p:grpSpPr>
          <a:xfrm>
            <a:off x="684925" y="3521631"/>
            <a:ext cx="4031615" cy="1633220"/>
            <a:chOff x="684925" y="3521631"/>
            <a:chExt cx="4031615" cy="1633220"/>
          </a:xfrm>
        </p:grpSpPr>
        <p:sp>
          <p:nvSpPr>
            <p:cNvPr id="1048636" name="object 3" descr=""/>
            <p:cNvSpPr/>
            <p:nvPr/>
          </p:nvSpPr>
          <p:spPr>
            <a:xfrm>
              <a:off x="702070" y="3538776"/>
              <a:ext cx="3997325" cy="1598930"/>
            </a:xfrm>
            <a:custGeom>
              <a:avLst/>
              <a:ahLst/>
              <a:rect l="l" t="t" r="r" b="b"/>
              <a:pathLst>
                <a:path w="3997325" h="1598929">
                  <a:moveTo>
                    <a:pt x="3197606" y="1598802"/>
                  </a:moveTo>
                  <a:lnTo>
                    <a:pt x="0" y="1598802"/>
                  </a:lnTo>
                  <a:lnTo>
                    <a:pt x="799338" y="799338"/>
                  </a:lnTo>
                  <a:lnTo>
                    <a:pt x="0" y="0"/>
                  </a:lnTo>
                  <a:lnTo>
                    <a:pt x="3197606" y="0"/>
                  </a:lnTo>
                  <a:lnTo>
                    <a:pt x="3996944" y="799338"/>
                  </a:lnTo>
                  <a:lnTo>
                    <a:pt x="3197606" y="1598802"/>
                  </a:lnTo>
                  <a:close/>
                </a:path>
              </a:pathLst>
            </a:custGeom>
            <a:solidFill>
              <a:srgbClr val="A8A57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 descr=""/>
            <p:cNvSpPr/>
            <p:nvPr/>
          </p:nvSpPr>
          <p:spPr>
            <a:xfrm>
              <a:off x="702070" y="3538776"/>
              <a:ext cx="3997325" cy="1598930"/>
            </a:xfrm>
            <a:custGeom>
              <a:avLst/>
              <a:ahLst/>
              <a:rect l="l" t="t" r="r" b="b"/>
              <a:pathLst>
                <a:path w="3997325" h="1598929">
                  <a:moveTo>
                    <a:pt x="3197606" y="0"/>
                  </a:moveTo>
                  <a:lnTo>
                    <a:pt x="0" y="0"/>
                  </a:lnTo>
                  <a:lnTo>
                    <a:pt x="799338" y="799338"/>
                  </a:lnTo>
                  <a:lnTo>
                    <a:pt x="0" y="1598802"/>
                  </a:lnTo>
                  <a:lnTo>
                    <a:pt x="3197606" y="1598802"/>
                  </a:lnTo>
                  <a:lnTo>
                    <a:pt x="3996944" y="799338"/>
                  </a:lnTo>
                  <a:lnTo>
                    <a:pt x="3197606" y="0"/>
                  </a:lnTo>
                  <a:close/>
                </a:path>
              </a:pathLst>
            </a:custGeom>
            <a:ln w="33866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38" name="object 5" descr=""/>
          <p:cNvSpPr txBox="1"/>
          <p:nvPr/>
        </p:nvSpPr>
        <p:spPr>
          <a:xfrm>
            <a:off x="1689100" y="3695700"/>
            <a:ext cx="2062480" cy="1279779"/>
          </a:xfrm>
          <a:prstGeom prst="rect"/>
        </p:spPr>
        <p:txBody>
          <a:bodyPr bIns="0" lIns="0" rIns="0" rtlCol="0" tIns="63500" vert="horz" wrap="square">
            <a:spAutoFit/>
          </a:bodyPr>
          <a:p>
            <a:pPr algn="ctr" indent="-19050" marL="368300" marR="349250">
              <a:lnSpc>
                <a:spcPts val="2500"/>
              </a:lnSpc>
              <a:spcBef>
                <a:spcPts val="500"/>
              </a:spcBef>
              <a:buSzPct val="91666"/>
              <a:buAutoNum type="arabicParenR"/>
              <a:tabLst>
                <a:tab algn="l" pos="368300"/>
                <a:tab algn="l" pos="635000"/>
              </a:tabLst>
            </a:pPr>
            <a:r>
              <a:rPr b="1" dirty="0" sz="2400" spc="-10">
                <a:solidFill>
                  <a:srgbClr val="FFFFFF"/>
                </a:solidFill>
                <a:latin typeface="Roboto Bk"/>
                <a:cs typeface="Roboto Bk"/>
              </a:rPr>
              <a:t>	</a:t>
            </a:r>
            <a:r>
              <a:rPr b="1" dirty="0" sz="2400" spc="-10">
                <a:solidFill>
                  <a:srgbClr val="FFFFFF"/>
                </a:solidFill>
                <a:latin typeface="Roboto Bk"/>
                <a:cs typeface="Roboto Bk"/>
              </a:rPr>
              <a:t>Cross </a:t>
            </a:r>
            <a:r>
              <a:rPr b="1" dirty="0" sz="2400" spc="-55">
                <a:solidFill>
                  <a:srgbClr val="FFFFFF"/>
                </a:solidFill>
                <a:latin typeface="Roboto Bk"/>
                <a:cs typeface="Roboto Bk"/>
              </a:rPr>
              <a:t>Validation</a:t>
            </a:r>
            <a:endParaRPr sz="2400">
              <a:latin typeface="Roboto Bk"/>
              <a:cs typeface="Roboto Bk"/>
            </a:endParaRPr>
          </a:p>
          <a:p>
            <a:pPr algn="ctr" indent="-278130" marL="278130">
              <a:lnSpc>
                <a:spcPct val="100000"/>
              </a:lnSpc>
              <a:spcBef>
                <a:spcPts val="600"/>
              </a:spcBef>
              <a:buSzPct val="91666"/>
              <a:buAutoNum type="arabicParenR"/>
              <a:tabLst>
                <a:tab algn="l" pos="278130"/>
              </a:tabLst>
            </a:pPr>
            <a:r>
              <a:rPr b="1" dirty="0" sz="2400" spc="-50">
                <a:solidFill>
                  <a:srgbClr val="FFFFFF"/>
                </a:solidFill>
                <a:latin typeface="Roboto Bk"/>
                <a:cs typeface="Roboto Bk"/>
              </a:rPr>
              <a:t>Explainability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23" name="object 6" descr=""/>
          <p:cNvGrpSpPr/>
          <p:nvPr/>
        </p:nvGrpSpPr>
        <p:grpSpPr>
          <a:xfrm>
            <a:off x="4282214" y="3521631"/>
            <a:ext cx="4031615" cy="1633220"/>
            <a:chOff x="4282214" y="3521631"/>
            <a:chExt cx="4031615" cy="1633220"/>
          </a:xfrm>
        </p:grpSpPr>
        <p:sp>
          <p:nvSpPr>
            <p:cNvPr id="1048639" name="object 7" descr=""/>
            <p:cNvSpPr/>
            <p:nvPr/>
          </p:nvSpPr>
          <p:spPr>
            <a:xfrm>
              <a:off x="4299359" y="3538776"/>
              <a:ext cx="3997325" cy="1598930"/>
            </a:xfrm>
            <a:custGeom>
              <a:avLst/>
              <a:ahLst/>
              <a:rect l="l" t="t" r="r" b="b"/>
              <a:pathLst>
                <a:path w="3997325" h="1598929">
                  <a:moveTo>
                    <a:pt x="3197605" y="1598802"/>
                  </a:moveTo>
                  <a:lnTo>
                    <a:pt x="0" y="1598802"/>
                  </a:lnTo>
                  <a:lnTo>
                    <a:pt x="799338" y="799338"/>
                  </a:lnTo>
                  <a:lnTo>
                    <a:pt x="0" y="0"/>
                  </a:lnTo>
                  <a:lnTo>
                    <a:pt x="3197605" y="0"/>
                  </a:lnTo>
                  <a:lnTo>
                    <a:pt x="3996944" y="799338"/>
                  </a:lnTo>
                  <a:lnTo>
                    <a:pt x="3197605" y="1598802"/>
                  </a:lnTo>
                  <a:close/>
                </a:path>
              </a:pathLst>
            </a:custGeom>
            <a:solidFill>
              <a:srgbClr val="A8A57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8" descr=""/>
            <p:cNvSpPr/>
            <p:nvPr/>
          </p:nvSpPr>
          <p:spPr>
            <a:xfrm>
              <a:off x="4299359" y="3538776"/>
              <a:ext cx="3997325" cy="1598930"/>
            </a:xfrm>
            <a:custGeom>
              <a:avLst/>
              <a:ahLst/>
              <a:rect l="l" t="t" r="r" b="b"/>
              <a:pathLst>
                <a:path w="3997325" h="1598929">
                  <a:moveTo>
                    <a:pt x="3197605" y="0"/>
                  </a:moveTo>
                  <a:lnTo>
                    <a:pt x="0" y="0"/>
                  </a:lnTo>
                  <a:lnTo>
                    <a:pt x="799338" y="799338"/>
                  </a:lnTo>
                  <a:lnTo>
                    <a:pt x="0" y="1598802"/>
                  </a:lnTo>
                  <a:lnTo>
                    <a:pt x="3197605" y="1598802"/>
                  </a:lnTo>
                  <a:lnTo>
                    <a:pt x="3996944" y="799338"/>
                  </a:lnTo>
                  <a:lnTo>
                    <a:pt x="3197605" y="0"/>
                  </a:lnTo>
                  <a:close/>
                </a:path>
              </a:pathLst>
            </a:custGeom>
            <a:ln w="33866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41" name="object 9" descr=""/>
          <p:cNvSpPr txBox="1"/>
          <p:nvPr/>
        </p:nvSpPr>
        <p:spPr>
          <a:xfrm>
            <a:off x="5397500" y="3543300"/>
            <a:ext cx="1870710" cy="1858010"/>
          </a:xfrm>
          <a:prstGeom prst="rect"/>
        </p:spPr>
        <p:txBody>
          <a:bodyPr bIns="0" lIns="0" rIns="0" rtlCol="0" tIns="63500" vert="horz" wrap="square">
            <a:spAutoFit/>
          </a:bodyPr>
          <a:p>
            <a:pPr indent="-210820" marL="342900" marR="138430">
              <a:lnSpc>
                <a:spcPts val="2500"/>
              </a:lnSpc>
              <a:spcBef>
                <a:spcPts val="500"/>
              </a:spcBef>
              <a:buSzPct val="95833"/>
              <a:buAutoNum type="arabicParenR"/>
              <a:tabLst>
                <a:tab algn="l" pos="342900"/>
                <a:tab algn="l" pos="417830"/>
              </a:tabLst>
            </a:pPr>
            <a:r>
              <a:rPr b="1" dirty="0" sz="2400" spc="-35">
                <a:solidFill>
                  <a:srgbClr val="FFFFFF"/>
                </a:solidFill>
                <a:latin typeface="Roboto Bk"/>
                <a:cs typeface="Roboto Bk"/>
              </a:rPr>
              <a:t>	</a:t>
            </a:r>
            <a:r>
              <a:rPr b="1" dirty="0" sz="2400" spc="-35">
                <a:solidFill>
                  <a:srgbClr val="FFFFFF"/>
                </a:solidFill>
                <a:latin typeface="Roboto Bk"/>
                <a:cs typeface="Roboto Bk"/>
              </a:rPr>
              <a:t>Ensemble </a:t>
            </a:r>
            <a:r>
              <a:rPr b="1" dirty="0" sz="2400" spc="-10">
                <a:solidFill>
                  <a:srgbClr val="FFFFFF"/>
                </a:solidFill>
                <a:latin typeface="Roboto Bk"/>
                <a:cs typeface="Roboto Bk"/>
              </a:rPr>
              <a:t>Methods</a:t>
            </a:r>
            <a:endParaRPr sz="2400">
              <a:latin typeface="Roboto Bk"/>
              <a:cs typeface="Roboto Bk"/>
            </a:endParaRPr>
          </a:p>
          <a:p>
            <a:pPr indent="-431165" marL="431800" marR="5080">
              <a:lnSpc>
                <a:spcPts val="2500"/>
              </a:lnSpc>
              <a:spcBef>
                <a:spcPts val="1000"/>
              </a:spcBef>
              <a:buSzPct val="95833"/>
              <a:buAutoNum type="arabicParenR"/>
              <a:tabLst>
                <a:tab algn="l" pos="431800"/>
                <a:tab algn="l" pos="455930"/>
              </a:tabLst>
            </a:pPr>
            <a:r>
              <a:rPr b="1" dirty="0" sz="2400" spc="-45">
                <a:solidFill>
                  <a:srgbClr val="FFFFFF"/>
                </a:solidFill>
                <a:latin typeface="Roboto Bk"/>
                <a:cs typeface="Roboto Bk"/>
              </a:rPr>
              <a:t>	</a:t>
            </a:r>
            <a:r>
              <a:rPr b="1" dirty="0" sz="2400" spc="-45">
                <a:solidFill>
                  <a:srgbClr val="FFFFFF"/>
                </a:solidFill>
                <a:latin typeface="Roboto Bk"/>
                <a:cs typeface="Roboto Bk"/>
              </a:rPr>
              <a:t>Evaluation </a:t>
            </a:r>
            <a:r>
              <a:rPr b="1" dirty="0" sz="2400" spc="-10">
                <a:solidFill>
                  <a:srgbClr val="FFFFFF"/>
                </a:solidFill>
                <a:latin typeface="Roboto Bk"/>
                <a:cs typeface="Roboto Bk"/>
              </a:rPr>
              <a:t>Metrics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24" name="object 10" descr=""/>
          <p:cNvGrpSpPr/>
          <p:nvPr/>
        </p:nvGrpSpPr>
        <p:grpSpPr>
          <a:xfrm>
            <a:off x="7879813" y="3595020"/>
            <a:ext cx="3812540" cy="1712595"/>
            <a:chOff x="7879813" y="3595020"/>
            <a:chExt cx="3812540" cy="1712595"/>
          </a:xfrm>
        </p:grpSpPr>
        <p:sp>
          <p:nvSpPr>
            <p:cNvPr id="1048642" name="object 11" descr=""/>
            <p:cNvSpPr/>
            <p:nvPr/>
          </p:nvSpPr>
          <p:spPr>
            <a:xfrm>
              <a:off x="7896746" y="3611953"/>
              <a:ext cx="3778250" cy="1678305"/>
            </a:xfrm>
            <a:custGeom>
              <a:avLst/>
              <a:ahLst/>
              <a:rect l="l" t="t" r="r" b="b"/>
              <a:pathLst>
                <a:path w="3778250" h="1678304">
                  <a:moveTo>
                    <a:pt x="2939160" y="1678177"/>
                  </a:moveTo>
                  <a:lnTo>
                    <a:pt x="0" y="1678177"/>
                  </a:lnTo>
                  <a:lnTo>
                    <a:pt x="839089" y="839089"/>
                  </a:lnTo>
                  <a:lnTo>
                    <a:pt x="0" y="0"/>
                  </a:lnTo>
                  <a:lnTo>
                    <a:pt x="2939160" y="0"/>
                  </a:lnTo>
                  <a:lnTo>
                    <a:pt x="3778250" y="839089"/>
                  </a:lnTo>
                  <a:lnTo>
                    <a:pt x="2939160" y="1678177"/>
                  </a:lnTo>
                  <a:close/>
                </a:path>
              </a:pathLst>
            </a:custGeom>
            <a:solidFill>
              <a:srgbClr val="A8A57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2" descr=""/>
            <p:cNvSpPr/>
            <p:nvPr/>
          </p:nvSpPr>
          <p:spPr>
            <a:xfrm>
              <a:off x="7896746" y="3611953"/>
              <a:ext cx="3778250" cy="1678305"/>
            </a:xfrm>
            <a:custGeom>
              <a:avLst/>
              <a:ahLst/>
              <a:rect l="l" t="t" r="r" b="b"/>
              <a:pathLst>
                <a:path w="3778250" h="1678304">
                  <a:moveTo>
                    <a:pt x="2939160" y="0"/>
                  </a:moveTo>
                  <a:lnTo>
                    <a:pt x="0" y="0"/>
                  </a:lnTo>
                  <a:lnTo>
                    <a:pt x="839089" y="839089"/>
                  </a:lnTo>
                  <a:lnTo>
                    <a:pt x="0" y="1678177"/>
                  </a:lnTo>
                  <a:lnTo>
                    <a:pt x="2939160" y="1678177"/>
                  </a:lnTo>
                  <a:lnTo>
                    <a:pt x="3778250" y="839089"/>
                  </a:lnTo>
                  <a:lnTo>
                    <a:pt x="2939160" y="0"/>
                  </a:lnTo>
                  <a:close/>
                </a:path>
              </a:pathLst>
            </a:custGeom>
            <a:ln w="33866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44" name="object 13" descr=""/>
          <p:cNvSpPr txBox="1"/>
          <p:nvPr/>
        </p:nvSpPr>
        <p:spPr>
          <a:xfrm>
            <a:off x="8864600" y="3657600"/>
            <a:ext cx="1899285" cy="1540510"/>
          </a:xfrm>
          <a:prstGeom prst="rect"/>
        </p:spPr>
        <p:txBody>
          <a:bodyPr bIns="0" lIns="0" rIns="0" rtlCol="0" tIns="63500" vert="horz" wrap="square">
            <a:spAutoFit/>
          </a:bodyPr>
          <a:p>
            <a:pPr algn="ctr" indent="-12065" marL="12700" marR="5080">
              <a:lnSpc>
                <a:spcPts val="2500"/>
              </a:lnSpc>
              <a:spcBef>
                <a:spcPts val="500"/>
              </a:spcBef>
              <a:buSzPct val="95833"/>
              <a:buAutoNum type="arabicParenR"/>
              <a:tabLst>
                <a:tab algn="l" pos="455930"/>
              </a:tabLst>
            </a:pPr>
            <a:r>
              <a:rPr b="1" dirty="0" sz="2400" spc="-35">
                <a:solidFill>
                  <a:srgbClr val="FFFFFF"/>
                </a:solidFill>
                <a:latin typeface="Roboto Bk"/>
                <a:cs typeface="Roboto Bk"/>
              </a:rPr>
              <a:t>	</a:t>
            </a:r>
            <a:r>
              <a:rPr b="1" dirty="0" sz="2400" spc="-35">
                <a:solidFill>
                  <a:srgbClr val="FFFFFF"/>
                </a:solidFill>
                <a:latin typeface="Roboto Bk"/>
                <a:cs typeface="Roboto Bk"/>
              </a:rPr>
              <a:t>Real</a:t>
            </a:r>
            <a:r>
              <a:rPr b="1" dirty="0" sz="2400" spc="-114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b="1" dirty="0" sz="2400" spc="-45">
                <a:solidFill>
                  <a:srgbClr val="FFFFFF"/>
                </a:solidFill>
                <a:latin typeface="Roboto Bk"/>
                <a:cs typeface="Roboto Bk"/>
              </a:rPr>
              <a:t>World </a:t>
            </a:r>
            <a:r>
              <a:rPr b="1" dirty="0" sz="2400" spc="-20">
                <a:solidFill>
                  <a:srgbClr val="FFFFFF"/>
                </a:solidFill>
                <a:latin typeface="Roboto Bk"/>
                <a:cs typeface="Roboto Bk"/>
              </a:rPr>
              <a:t>Data</a:t>
            </a:r>
            <a:endParaRPr sz="2400">
              <a:latin typeface="Roboto Bk"/>
              <a:cs typeface="Roboto Bk"/>
            </a:endParaRPr>
          </a:p>
          <a:p>
            <a:pPr algn="ctr" indent="-17780" marL="25400" marR="8255">
              <a:lnSpc>
                <a:spcPts val="2500"/>
              </a:lnSpc>
              <a:spcBef>
                <a:spcPts val="1000"/>
              </a:spcBef>
              <a:buSzPct val="95833"/>
              <a:buAutoNum type="arabicParenR"/>
              <a:tabLst>
                <a:tab algn="l" pos="25400"/>
                <a:tab algn="l" pos="462915"/>
              </a:tabLst>
            </a:pPr>
            <a:r>
              <a:rPr b="1" dirty="0" sz="2400" spc="-10">
                <a:solidFill>
                  <a:srgbClr val="FFFFFF"/>
                </a:solidFill>
                <a:latin typeface="Roboto Bk"/>
                <a:cs typeface="Roboto Bk"/>
              </a:rPr>
              <a:t>	</a:t>
            </a:r>
            <a:r>
              <a:rPr b="1" dirty="0" sz="2400" spc="-10">
                <a:solidFill>
                  <a:srgbClr val="FFFFFF"/>
                </a:solidFill>
                <a:latin typeface="Roboto Bk"/>
                <a:cs typeface="Roboto Bk"/>
              </a:rPr>
              <a:t>Ethical </a:t>
            </a:r>
            <a:r>
              <a:rPr b="1" dirty="0" sz="2400" spc="-45">
                <a:solidFill>
                  <a:srgbClr val="FFFFFF"/>
                </a:solidFill>
                <a:latin typeface="Roboto Bk"/>
                <a:cs typeface="Roboto Bk"/>
              </a:rPr>
              <a:t>Consideration</a:t>
            </a:r>
            <a:endParaRPr sz="2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 txBox="1">
            <a:spLocks noGrp="1"/>
          </p:cNvSpPr>
          <p:nvPr>
            <p:ph type="title"/>
          </p:nvPr>
        </p:nvSpPr>
        <p:spPr>
          <a:xfrm>
            <a:off x="723900" y="1215866"/>
            <a:ext cx="3533140" cy="639317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14"/>
              <a:t>1)Text</a:t>
            </a:r>
            <a:r>
              <a:rPr dirty="0" sz="3200" spc="-180"/>
              <a:t> </a:t>
            </a:r>
            <a:r>
              <a:rPr dirty="0" sz="3200" spc="-85"/>
              <a:t>Classification:</a:t>
            </a:r>
            <a:endParaRPr sz="3200"/>
          </a:p>
        </p:txBody>
      </p:sp>
      <p:sp>
        <p:nvSpPr>
          <p:cNvPr id="1048646" name="object 3" descr=""/>
          <p:cNvSpPr txBox="1"/>
          <p:nvPr/>
        </p:nvSpPr>
        <p:spPr>
          <a:xfrm>
            <a:off x="723900" y="1752600"/>
            <a:ext cx="10477500" cy="6016747"/>
          </a:xfrm>
          <a:prstGeom prst="rect"/>
        </p:spPr>
        <p:txBody>
          <a:bodyPr bIns="0" lIns="0" rIns="0" rtlCol="0" tIns="56515" vert="horz" wrap="square">
            <a:spAutoFit/>
          </a:bodyPr>
          <a:p>
            <a:pPr indent="1346200" marL="12700" marR="100965">
              <a:lnSpc>
                <a:spcPct val="90000"/>
              </a:lnSpc>
              <a:spcBef>
                <a:spcPts val="445"/>
              </a:spcBef>
            </a:pPr>
            <a:r>
              <a:rPr b="1" dirty="0" sz="2900" spc="-45">
                <a:solidFill>
                  <a:srgbClr val="2E2A20"/>
                </a:solidFill>
                <a:latin typeface="Roboto Bk"/>
                <a:cs typeface="Roboto Bk"/>
              </a:rPr>
              <a:t>Use</a:t>
            </a:r>
            <a:r>
              <a:rPr b="1" dirty="0" sz="2900" spc="-1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NLP</a:t>
            </a:r>
            <a:r>
              <a:rPr b="1" dirty="0" sz="2900" spc="-9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techniques</a:t>
            </a:r>
            <a:r>
              <a:rPr b="1" dirty="0" sz="2900" spc="-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to</a:t>
            </a:r>
            <a:r>
              <a:rPr b="1" dirty="0" sz="29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classify</a:t>
            </a:r>
            <a:r>
              <a:rPr b="1" dirty="0" sz="2900" spc="-1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news</a:t>
            </a:r>
            <a:r>
              <a:rPr b="1" dirty="0" sz="2900" spc="-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45">
                <a:solidFill>
                  <a:srgbClr val="2E2A20"/>
                </a:solidFill>
                <a:latin typeface="Roboto Bk"/>
                <a:cs typeface="Roboto Bk"/>
              </a:rPr>
              <a:t>articles</a:t>
            </a:r>
            <a:r>
              <a:rPr b="1" dirty="0" sz="2900" spc="-1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into</a:t>
            </a:r>
            <a:r>
              <a:rPr b="1" dirty="0" sz="29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two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categories</a:t>
            </a:r>
            <a:r>
              <a:rPr b="1" dirty="0" sz="2900" spc="-17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450">
                <a:solidFill>
                  <a:srgbClr val="2E2A20"/>
                </a:solidFill>
                <a:latin typeface="Roboto Bk"/>
                <a:cs typeface="Roboto Bk"/>
              </a:rPr>
              <a:t>-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real</a:t>
            </a:r>
            <a:r>
              <a:rPr b="1" dirty="0" sz="29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or</a:t>
            </a:r>
            <a:r>
              <a:rPr b="1" dirty="0" sz="2900" spc="-1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fake.</a:t>
            </a:r>
            <a:r>
              <a:rPr b="1" dirty="0" sz="2900" spc="-14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You</a:t>
            </a:r>
            <a:r>
              <a:rPr b="1" dirty="0" sz="2900" spc="-10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can</a:t>
            </a:r>
            <a:r>
              <a:rPr b="1" dirty="0" sz="2900" spc="-10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apply</a:t>
            </a:r>
            <a:r>
              <a:rPr b="1" dirty="0" sz="2900" spc="-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machine</a:t>
            </a:r>
            <a:r>
              <a:rPr b="1" dirty="0" sz="2900" spc="-1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learning 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algorithms</a:t>
            </a:r>
            <a:r>
              <a:rPr b="1" dirty="0" sz="2900" spc="-15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60">
                <a:solidFill>
                  <a:srgbClr val="2E2A20"/>
                </a:solidFill>
                <a:latin typeface="Roboto Bk"/>
                <a:cs typeface="Roboto Bk"/>
              </a:rPr>
              <a:t>like</a:t>
            </a:r>
            <a:r>
              <a:rPr b="1" dirty="0" sz="29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Naive</a:t>
            </a:r>
            <a:r>
              <a:rPr b="1" dirty="0" sz="2900" spc="-18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70">
                <a:solidFill>
                  <a:srgbClr val="2E2A20"/>
                </a:solidFill>
                <a:latin typeface="Roboto Bk"/>
                <a:cs typeface="Roboto Bk"/>
              </a:rPr>
              <a:t>Bayes,</a:t>
            </a:r>
            <a:r>
              <a:rPr b="1" dirty="0" sz="2900" spc="-110">
                <a:solidFill>
                  <a:srgbClr val="2E2A20"/>
                </a:solidFill>
                <a:latin typeface="Roboto Bk"/>
                <a:cs typeface="Roboto Bk"/>
              </a:rPr>
              <a:t> SVM,</a:t>
            </a:r>
            <a:r>
              <a:rPr b="1" dirty="0" sz="2900" spc="-7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or</a:t>
            </a:r>
            <a:r>
              <a:rPr b="1" dirty="0" sz="2900" spc="-114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deep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0">
                <a:solidFill>
                  <a:srgbClr val="2E2A20"/>
                </a:solidFill>
                <a:latin typeface="Roboto Bk"/>
                <a:cs typeface="Roboto Bk"/>
              </a:rPr>
              <a:t>learning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methods</a:t>
            </a:r>
            <a:r>
              <a:rPr b="1" dirty="0" sz="2900" spc="-9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like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LSTM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or</a:t>
            </a:r>
            <a:r>
              <a:rPr b="1" dirty="0" sz="2900" spc="-1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BERT</a:t>
            </a:r>
            <a:r>
              <a:rPr b="1" dirty="0" sz="2900" spc="-10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for</a:t>
            </a:r>
            <a:r>
              <a:rPr b="1" dirty="0" sz="2900" spc="-1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45">
                <a:solidFill>
                  <a:srgbClr val="2E2A20"/>
                </a:solidFill>
                <a:latin typeface="Roboto Bk"/>
                <a:cs typeface="Roboto Bk"/>
              </a:rPr>
              <a:t>this</a:t>
            </a:r>
            <a:r>
              <a:rPr b="1" dirty="0" sz="2900" spc="-1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task.</a:t>
            </a:r>
            <a:endParaRPr sz="2900">
              <a:latin typeface="Roboto Bk"/>
              <a:cs typeface="Roboto Bk"/>
            </a:endParaRPr>
          </a:p>
          <a:p>
            <a:pPr indent="-330200" marL="341630">
              <a:lnSpc>
                <a:spcPct val="100000"/>
              </a:lnSpc>
              <a:spcBef>
                <a:spcPts val="120"/>
              </a:spcBef>
              <a:buSzPct val="87500"/>
              <a:buAutoNum type="arabicParenR"/>
              <a:tabLst>
                <a:tab algn="l" pos="341630"/>
              </a:tabLst>
            </a:pPr>
            <a:r>
              <a:rPr dirty="0" sz="3200" spc="-165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Feature</a:t>
            </a:r>
            <a:r>
              <a:rPr dirty="0" sz="3200" spc="-60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 Engineering:</a:t>
            </a:r>
            <a:endParaRPr sz="3200">
              <a:latin typeface="Microsoft Sans Serif"/>
              <a:cs typeface="Microsoft Sans Serif"/>
            </a:endParaRPr>
          </a:p>
          <a:p>
            <a:pPr algn="just" indent="1257300" marL="12700" marR="5080">
              <a:lnSpc>
                <a:spcPct val="90500"/>
              </a:lnSpc>
              <a:spcBef>
                <a:spcPts val="590"/>
              </a:spcBef>
            </a:pP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Analyze</a:t>
            </a:r>
            <a:r>
              <a:rPr b="1" dirty="0" sz="2900" spc="-15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the</a:t>
            </a:r>
            <a:r>
              <a:rPr b="1" dirty="0" sz="2900" spc="-16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text</a:t>
            </a:r>
            <a:r>
              <a:rPr b="1" dirty="0" sz="2900" spc="-8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data</a:t>
            </a:r>
            <a:r>
              <a:rPr b="1" dirty="0" sz="2900" spc="-9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to</a:t>
            </a:r>
            <a:r>
              <a:rPr b="1" dirty="0" sz="2900" spc="-16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extract</a:t>
            </a:r>
            <a:r>
              <a:rPr b="1" dirty="0" sz="2900" spc="-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40">
                <a:solidFill>
                  <a:srgbClr val="2E2A20"/>
                </a:solidFill>
                <a:latin typeface="Roboto Bk"/>
                <a:cs typeface="Roboto Bk"/>
              </a:rPr>
              <a:t>relevant</a:t>
            </a:r>
            <a:r>
              <a:rPr b="1" dirty="0" sz="2900" spc="-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0">
                <a:solidFill>
                  <a:srgbClr val="2E2A20"/>
                </a:solidFill>
                <a:latin typeface="Roboto Bk"/>
                <a:cs typeface="Roboto Bk"/>
              </a:rPr>
              <a:t>features</a:t>
            </a:r>
            <a:r>
              <a:rPr b="1" dirty="0" sz="2900" spc="-15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such</a:t>
            </a:r>
            <a:r>
              <a:rPr b="1" dirty="0" sz="2900" spc="-10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as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word</a:t>
            </a:r>
            <a:r>
              <a:rPr b="1" dirty="0" sz="2900" spc="-10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65">
                <a:solidFill>
                  <a:srgbClr val="2E2A20"/>
                </a:solidFill>
                <a:latin typeface="Roboto Bk"/>
                <a:cs typeface="Roboto Bk"/>
              </a:rPr>
              <a:t>frequency,</a:t>
            </a:r>
            <a:r>
              <a:rPr b="1" dirty="0" sz="2900" spc="-10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75">
                <a:solidFill>
                  <a:srgbClr val="2E2A20"/>
                </a:solidFill>
                <a:latin typeface="Roboto Bk"/>
                <a:cs typeface="Roboto Bk"/>
              </a:rPr>
              <a:t>sentiment,</a:t>
            </a:r>
            <a:r>
              <a:rPr b="1" dirty="0" sz="2900" spc="-10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or</a:t>
            </a:r>
            <a:r>
              <a:rPr b="1" dirty="0" sz="29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45">
                <a:solidFill>
                  <a:srgbClr val="2E2A20"/>
                </a:solidFill>
                <a:latin typeface="Roboto Bk"/>
                <a:cs typeface="Roboto Bk"/>
              </a:rPr>
              <a:t>linguistic</a:t>
            </a:r>
            <a:r>
              <a:rPr b="1" dirty="0" sz="2900" spc="5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10">
                <a:solidFill>
                  <a:srgbClr val="2E2A20"/>
                </a:solidFill>
                <a:latin typeface="Roboto Bk"/>
                <a:cs typeface="Roboto Bk"/>
              </a:rPr>
              <a:t>style,</a:t>
            </a:r>
            <a:r>
              <a:rPr b="1" dirty="0" sz="2900" spc="-7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which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can</a:t>
            </a:r>
            <a:r>
              <a:rPr b="1" dirty="0" sz="2900" spc="-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be</a:t>
            </a:r>
            <a:r>
              <a:rPr b="1" dirty="0" sz="2900" spc="-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used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to</a:t>
            </a:r>
            <a:r>
              <a:rPr b="1" dirty="0" sz="2900" spc="-8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improve</a:t>
            </a:r>
            <a:r>
              <a:rPr b="1" dirty="0" sz="2900" spc="-6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the</a:t>
            </a:r>
            <a:r>
              <a:rPr b="1" dirty="0" sz="2900" spc="-15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accuracy</a:t>
            </a:r>
            <a:r>
              <a:rPr b="1" dirty="0" sz="2900" spc="-17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of</a:t>
            </a:r>
            <a:r>
              <a:rPr b="1" dirty="0" sz="2900" spc="-1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fake</a:t>
            </a:r>
            <a:r>
              <a:rPr b="1" dirty="0" sz="2900" spc="-6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news</a:t>
            </a:r>
            <a:r>
              <a:rPr b="1" dirty="0" sz="29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detection.</a:t>
            </a:r>
            <a:endParaRPr sz="2900">
              <a:latin typeface="Roboto Bk"/>
              <a:cs typeface="Roboto Bk"/>
            </a:endParaRPr>
          </a:p>
          <a:p>
            <a:pPr indent="-330200" marL="341630">
              <a:lnSpc>
                <a:spcPct val="100000"/>
              </a:lnSpc>
              <a:spcBef>
                <a:spcPts val="120"/>
              </a:spcBef>
              <a:buSzPct val="87500"/>
              <a:buAutoNum type="arabicParenR"/>
              <a:tabLst>
                <a:tab algn="l" pos="341630"/>
              </a:tabLst>
            </a:pPr>
            <a:r>
              <a:rPr dirty="0" sz="3200" spc="-100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Text</a:t>
            </a:r>
            <a:r>
              <a:rPr dirty="0" sz="3200" spc="-204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sz="3200" spc="-30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Classification:</a:t>
            </a:r>
            <a:endParaRPr sz="3200">
              <a:latin typeface="Microsoft Sans Serif"/>
              <a:cs typeface="Microsoft Sans Serif"/>
            </a:endParaRPr>
          </a:p>
          <a:p>
            <a:pPr algn="just" indent="1257300" marL="12700" marR="198755">
              <a:lnSpc>
                <a:spcPct val="90500"/>
              </a:lnSpc>
              <a:spcBef>
                <a:spcPts val="595"/>
              </a:spcBef>
            </a:pP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Clean</a:t>
            </a:r>
            <a:r>
              <a:rPr b="1" dirty="0" sz="2900" spc="-10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and</a:t>
            </a:r>
            <a:r>
              <a:rPr b="1" dirty="0" sz="2900" spc="-1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preprocess</a:t>
            </a:r>
            <a:r>
              <a:rPr b="1" dirty="0" sz="2900" spc="-9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the</a:t>
            </a:r>
            <a:r>
              <a:rPr b="1" dirty="0" sz="2900" spc="-1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data</a:t>
            </a:r>
            <a:r>
              <a:rPr b="1" dirty="0" sz="2900" spc="-7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by</a:t>
            </a:r>
            <a:r>
              <a:rPr b="1" dirty="0" sz="2900" spc="-7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removing</a:t>
            </a:r>
            <a:r>
              <a:rPr b="1" dirty="0" sz="2900" spc="-12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stop</a:t>
            </a:r>
            <a:r>
              <a:rPr b="1" dirty="0" sz="2900" spc="-1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words, </a:t>
            </a:r>
            <a:r>
              <a:rPr b="1" dirty="0" sz="2900" spc="-60">
                <a:solidFill>
                  <a:srgbClr val="2E2A20"/>
                </a:solidFill>
                <a:latin typeface="Roboto Bk"/>
                <a:cs typeface="Roboto Bk"/>
              </a:rPr>
              <a:t>punctuation,</a:t>
            </a:r>
            <a:r>
              <a:rPr b="1" dirty="0" sz="2900" spc="-12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and</a:t>
            </a:r>
            <a:r>
              <a:rPr b="1" dirty="0" sz="2900" spc="-9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0">
                <a:solidFill>
                  <a:srgbClr val="2E2A20"/>
                </a:solidFill>
                <a:latin typeface="Roboto Bk"/>
                <a:cs typeface="Roboto Bk"/>
              </a:rPr>
              <a:t>handling</a:t>
            </a:r>
            <a:r>
              <a:rPr b="1" dirty="0" sz="2900" spc="-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issues</a:t>
            </a:r>
            <a:r>
              <a:rPr b="1" dirty="0" sz="2900" spc="-9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60">
                <a:solidFill>
                  <a:srgbClr val="2E2A20"/>
                </a:solidFill>
                <a:latin typeface="Roboto Bk"/>
                <a:cs typeface="Roboto Bk"/>
              </a:rPr>
              <a:t>like</a:t>
            </a:r>
            <a:r>
              <a:rPr b="1" dirty="0" sz="29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misspellings</a:t>
            </a:r>
            <a:r>
              <a:rPr b="1" dirty="0" sz="2900" spc="-9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and</a:t>
            </a:r>
            <a:r>
              <a:rPr b="1" dirty="0" sz="2900" spc="-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slang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to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make</a:t>
            </a:r>
            <a:r>
              <a:rPr b="1" dirty="0" sz="2900" spc="-18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the</a:t>
            </a:r>
            <a:r>
              <a:rPr b="1" dirty="0" sz="2900" spc="-10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50">
                <a:solidFill>
                  <a:srgbClr val="2E2A20"/>
                </a:solidFill>
                <a:latin typeface="Roboto Bk"/>
                <a:cs typeface="Roboto Bk"/>
              </a:rPr>
              <a:t>text</a:t>
            </a:r>
            <a:r>
              <a:rPr b="1" dirty="0" sz="2900" spc="-8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more</a:t>
            </a:r>
            <a:r>
              <a:rPr b="1" dirty="0" sz="2900" spc="-16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suitable</a:t>
            </a:r>
            <a:r>
              <a:rPr b="1" dirty="0" sz="2900" spc="-7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for</a:t>
            </a:r>
            <a:r>
              <a:rPr b="1" dirty="0" sz="2900" spc="-14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NLP</a:t>
            </a:r>
            <a:r>
              <a:rPr b="1" dirty="0" sz="2900" spc="-15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analysis.</a:t>
            </a:r>
            <a:endParaRPr sz="2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>
            <a:spLocks noGrp="1"/>
          </p:cNvSpPr>
          <p:nvPr>
            <p:ph type="title"/>
          </p:nvPr>
        </p:nvSpPr>
        <p:spPr>
          <a:xfrm>
            <a:off x="635000" y="1320323"/>
            <a:ext cx="3322954" cy="59270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4)Sentiment</a:t>
            </a:r>
            <a:r>
              <a:rPr dirty="0" spc="-135"/>
              <a:t> </a:t>
            </a:r>
            <a:r>
              <a:rPr dirty="0" spc="-130"/>
              <a:t>Analysis:</a:t>
            </a:r>
          </a:p>
        </p:txBody>
      </p:sp>
      <p:sp>
        <p:nvSpPr>
          <p:cNvPr id="1048648" name="object 3" descr=""/>
          <p:cNvSpPr txBox="1"/>
          <p:nvPr/>
        </p:nvSpPr>
        <p:spPr>
          <a:xfrm>
            <a:off x="635000" y="1790700"/>
            <a:ext cx="10710545" cy="5454204"/>
          </a:xfrm>
          <a:prstGeom prst="rect"/>
        </p:spPr>
        <p:txBody>
          <a:bodyPr bIns="0" lIns="0" rIns="0" rtlCol="0" tIns="71120" vert="horz" wrap="square">
            <a:spAutoFit/>
          </a:bodyPr>
          <a:p>
            <a:pPr indent="1143000" marL="12700" marR="111125">
              <a:lnSpc>
                <a:spcPts val="2800"/>
              </a:lnSpc>
              <a:spcBef>
                <a:spcPts val="560"/>
              </a:spcBef>
            </a:pPr>
            <a:r>
              <a:rPr b="1" dirty="0" sz="2700" spc="-80">
                <a:solidFill>
                  <a:srgbClr val="2E2A20"/>
                </a:solidFill>
                <a:latin typeface="Roboto Bk"/>
                <a:cs typeface="Roboto Bk"/>
              </a:rPr>
              <a:t>Analyze</a:t>
            </a:r>
            <a:r>
              <a:rPr b="1" dirty="0" sz="2700" spc="-10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60">
                <a:solidFill>
                  <a:srgbClr val="2E2A20"/>
                </a:solidFill>
                <a:latin typeface="Roboto Bk"/>
                <a:cs typeface="Roboto Bk"/>
              </a:rPr>
              <a:t>the</a:t>
            </a:r>
            <a:r>
              <a:rPr b="1" dirty="0" sz="27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65">
                <a:solidFill>
                  <a:srgbClr val="2E2A20"/>
                </a:solidFill>
                <a:latin typeface="Roboto Bk"/>
                <a:cs typeface="Roboto Bk"/>
              </a:rPr>
              <a:t>sentiment</a:t>
            </a:r>
            <a:r>
              <a:rPr b="1" dirty="0" sz="2700" spc="-10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of</a:t>
            </a:r>
            <a:r>
              <a:rPr b="1" dirty="0" sz="2700" spc="-1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news</a:t>
            </a:r>
            <a:r>
              <a:rPr b="1" dirty="0" sz="2700" spc="-15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55">
                <a:solidFill>
                  <a:srgbClr val="2E2A20"/>
                </a:solidFill>
                <a:latin typeface="Roboto Bk"/>
                <a:cs typeface="Roboto Bk"/>
              </a:rPr>
              <a:t>articles</a:t>
            </a:r>
            <a:r>
              <a:rPr b="1" dirty="0" sz="2700" spc="-114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to</a:t>
            </a:r>
            <a:r>
              <a:rPr b="1" dirty="0" sz="2700" spc="-6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20">
                <a:solidFill>
                  <a:srgbClr val="2E2A20"/>
                </a:solidFill>
                <a:latin typeface="Roboto Bk"/>
                <a:cs typeface="Roboto Bk"/>
              </a:rPr>
              <a:t>see</a:t>
            </a:r>
            <a:r>
              <a:rPr b="1" dirty="0" sz="2700" spc="-1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20">
                <a:solidFill>
                  <a:srgbClr val="2E2A20"/>
                </a:solidFill>
                <a:latin typeface="Roboto Bk"/>
                <a:cs typeface="Roboto Bk"/>
              </a:rPr>
              <a:t>if</a:t>
            </a:r>
            <a:r>
              <a:rPr b="1" dirty="0" sz="2700" spc="-15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50">
                <a:solidFill>
                  <a:srgbClr val="2E2A20"/>
                </a:solidFill>
                <a:latin typeface="Roboto Bk"/>
                <a:cs typeface="Roboto Bk"/>
              </a:rPr>
              <a:t>fake</a:t>
            </a:r>
            <a:r>
              <a:rPr b="1" dirty="0" sz="27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news</a:t>
            </a:r>
            <a:r>
              <a:rPr b="1" dirty="0" sz="2700" spc="-10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tends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to</a:t>
            </a:r>
            <a:r>
              <a:rPr b="1" dirty="0" sz="2700" spc="-1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35">
                <a:solidFill>
                  <a:srgbClr val="2E2A20"/>
                </a:solidFill>
                <a:latin typeface="Roboto Bk"/>
                <a:cs typeface="Roboto Bk"/>
              </a:rPr>
              <a:t>have</a:t>
            </a:r>
            <a:r>
              <a:rPr b="1" dirty="0" sz="2700" spc="-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a</a:t>
            </a:r>
            <a:r>
              <a:rPr b="1" dirty="0" sz="2700" spc="-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85">
                <a:solidFill>
                  <a:srgbClr val="2E2A20"/>
                </a:solidFill>
                <a:latin typeface="Roboto Bk"/>
                <a:cs typeface="Roboto Bk"/>
              </a:rPr>
              <a:t>distinct</a:t>
            </a:r>
            <a:r>
              <a:rPr b="1" dirty="0" sz="2700" spc="-8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45">
                <a:solidFill>
                  <a:srgbClr val="2E2A20"/>
                </a:solidFill>
                <a:latin typeface="Roboto Bk"/>
                <a:cs typeface="Roboto Bk"/>
              </a:rPr>
              <a:t>emotional</a:t>
            </a:r>
            <a:r>
              <a:rPr b="1" dirty="0" sz="2700" spc="-5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70">
                <a:solidFill>
                  <a:srgbClr val="2E2A20"/>
                </a:solidFill>
                <a:latin typeface="Roboto Bk"/>
                <a:cs typeface="Roboto Bk"/>
              </a:rPr>
              <a:t>tone.</a:t>
            </a:r>
            <a:r>
              <a:rPr b="1" dirty="0" sz="2700" spc="-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70">
                <a:solidFill>
                  <a:srgbClr val="2E2A20"/>
                </a:solidFill>
                <a:latin typeface="Roboto Bk"/>
                <a:cs typeface="Roboto Bk"/>
              </a:rPr>
              <a:t>You</a:t>
            </a:r>
            <a:r>
              <a:rPr b="1" dirty="0" sz="2700" spc="-1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can</a:t>
            </a:r>
            <a:r>
              <a:rPr b="1" dirty="0" sz="2700" spc="-1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20">
                <a:solidFill>
                  <a:srgbClr val="2E2A20"/>
                </a:solidFill>
                <a:latin typeface="Roboto Bk"/>
                <a:cs typeface="Roboto Bk"/>
              </a:rPr>
              <a:t>use</a:t>
            </a:r>
            <a:r>
              <a:rPr b="1" dirty="0" sz="27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65">
                <a:solidFill>
                  <a:srgbClr val="2E2A20"/>
                </a:solidFill>
                <a:latin typeface="Roboto Bk"/>
                <a:cs typeface="Roboto Bk"/>
              </a:rPr>
              <a:t>sentiment</a:t>
            </a:r>
            <a:r>
              <a:rPr b="1" dirty="0" sz="2700" spc="-8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65">
                <a:solidFill>
                  <a:srgbClr val="2E2A20"/>
                </a:solidFill>
                <a:latin typeface="Roboto Bk"/>
                <a:cs typeface="Roboto Bk"/>
              </a:rPr>
              <a:t>lexicons</a:t>
            </a:r>
            <a:r>
              <a:rPr b="1" dirty="0" sz="2700" spc="-1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25">
                <a:solidFill>
                  <a:srgbClr val="2E2A20"/>
                </a:solidFill>
                <a:latin typeface="Roboto Bk"/>
                <a:cs typeface="Roboto Bk"/>
              </a:rPr>
              <a:t>or </a:t>
            </a:r>
            <a:r>
              <a:rPr b="1" dirty="0" sz="2700" spc="-170">
                <a:solidFill>
                  <a:srgbClr val="2E2A20"/>
                </a:solidFill>
                <a:latin typeface="Roboto Bk"/>
                <a:cs typeface="Roboto Bk"/>
              </a:rPr>
              <a:t>pre-</a:t>
            </a:r>
            <a:r>
              <a:rPr b="1" dirty="0" sz="2700" spc="-55">
                <a:solidFill>
                  <a:srgbClr val="2E2A20"/>
                </a:solidFill>
                <a:latin typeface="Roboto Bk"/>
                <a:cs typeface="Roboto Bk"/>
              </a:rPr>
              <a:t>trained</a:t>
            </a:r>
            <a:r>
              <a:rPr b="1" dirty="0" sz="2700" spc="-4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35">
                <a:solidFill>
                  <a:srgbClr val="2E2A20"/>
                </a:solidFill>
                <a:latin typeface="Roboto Bk"/>
                <a:cs typeface="Roboto Bk"/>
              </a:rPr>
              <a:t>models</a:t>
            </a:r>
            <a:r>
              <a:rPr b="1" dirty="0" sz="2700" spc="-9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50">
                <a:solidFill>
                  <a:srgbClr val="2E2A20"/>
                </a:solidFill>
                <a:latin typeface="Roboto Bk"/>
                <a:cs typeface="Roboto Bk"/>
              </a:rPr>
              <a:t>for</a:t>
            </a:r>
            <a:r>
              <a:rPr b="1" dirty="0" sz="2700" spc="-19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50">
                <a:solidFill>
                  <a:srgbClr val="2E2A20"/>
                </a:solidFill>
                <a:latin typeface="Roboto Bk"/>
                <a:cs typeface="Roboto Bk"/>
              </a:rPr>
              <a:t>this</a:t>
            </a:r>
            <a:r>
              <a:rPr b="1" dirty="0" sz="2700" spc="-9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purpose.</a:t>
            </a:r>
            <a:endParaRPr sz="2700">
              <a:latin typeface="Roboto Bk"/>
              <a:cs typeface="Roboto Bk"/>
            </a:endParaRPr>
          </a:p>
          <a:p>
            <a:pPr indent="-306070" marL="316230">
              <a:lnSpc>
                <a:spcPts val="3440"/>
              </a:lnSpc>
              <a:buSzPct val="86666"/>
              <a:buAutoNum type="arabicParenR"/>
              <a:tabLst>
                <a:tab algn="l" pos="316230"/>
              </a:tabLst>
            </a:pPr>
            <a:r>
              <a:rPr dirty="0" sz="3000" spc="-254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Word</a:t>
            </a:r>
            <a:r>
              <a:rPr dirty="0" sz="3000" spc="-85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sz="3000" spc="-105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Embeddings:</a:t>
            </a:r>
            <a:endParaRPr sz="3000">
              <a:latin typeface="Microsoft Sans Serif"/>
              <a:cs typeface="Microsoft Sans Serif"/>
            </a:endParaRPr>
          </a:p>
          <a:p>
            <a:pPr indent="1143000" marL="12700" marR="5080">
              <a:lnSpc>
                <a:spcPts val="2800"/>
              </a:lnSpc>
              <a:spcBef>
                <a:spcPts val="560"/>
              </a:spcBef>
            </a:pPr>
            <a:r>
              <a:rPr b="1" dirty="0" sz="2700" spc="-105">
                <a:solidFill>
                  <a:srgbClr val="2E2A20"/>
                </a:solidFill>
                <a:latin typeface="Roboto Bk"/>
                <a:cs typeface="Roboto Bk"/>
              </a:rPr>
              <a:t>Utilize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word</a:t>
            </a:r>
            <a:r>
              <a:rPr b="1" dirty="0" sz="2700" spc="-1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40">
                <a:solidFill>
                  <a:srgbClr val="2E2A20"/>
                </a:solidFill>
                <a:latin typeface="Roboto Bk"/>
                <a:cs typeface="Roboto Bk"/>
              </a:rPr>
              <a:t>embeddings</a:t>
            </a:r>
            <a:r>
              <a:rPr b="1" dirty="0" sz="2700" spc="-1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95">
                <a:solidFill>
                  <a:srgbClr val="2E2A20"/>
                </a:solidFill>
                <a:latin typeface="Roboto Bk"/>
                <a:cs typeface="Roboto Bk"/>
              </a:rPr>
              <a:t>like</a:t>
            </a:r>
            <a:r>
              <a:rPr b="1" dirty="0" sz="2700" spc="-10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75">
                <a:solidFill>
                  <a:srgbClr val="2E2A20"/>
                </a:solidFill>
                <a:latin typeface="Roboto Bk"/>
                <a:cs typeface="Roboto Bk"/>
              </a:rPr>
              <a:t>Word2Vec,</a:t>
            </a:r>
            <a:r>
              <a:rPr b="1" dirty="0" sz="2700" spc="-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85">
                <a:solidFill>
                  <a:srgbClr val="2E2A20"/>
                </a:solidFill>
                <a:latin typeface="Roboto Bk"/>
                <a:cs typeface="Roboto Bk"/>
              </a:rPr>
              <a:t>GloVe,</a:t>
            </a:r>
            <a:r>
              <a:rPr b="1" dirty="0" sz="2700" spc="-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or</a:t>
            </a:r>
            <a:r>
              <a:rPr b="1" dirty="0" sz="2700" spc="-12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55">
                <a:solidFill>
                  <a:srgbClr val="2E2A20"/>
                </a:solidFill>
                <a:latin typeface="Roboto Bk"/>
                <a:cs typeface="Roboto Bk"/>
              </a:rPr>
              <a:t>fastText</a:t>
            </a:r>
            <a:r>
              <a:rPr b="1" dirty="0" sz="2700" spc="-9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25">
                <a:solidFill>
                  <a:srgbClr val="2E2A20"/>
                </a:solidFill>
                <a:latin typeface="Roboto Bk"/>
                <a:cs typeface="Roboto Bk"/>
              </a:rPr>
              <a:t>to </a:t>
            </a:r>
            <a:r>
              <a:rPr b="1" dirty="0" sz="2700" spc="-60">
                <a:solidFill>
                  <a:srgbClr val="2E2A20"/>
                </a:solidFill>
                <a:latin typeface="Roboto Bk"/>
                <a:cs typeface="Roboto Bk"/>
              </a:rPr>
              <a:t>represent</a:t>
            </a:r>
            <a:r>
              <a:rPr b="1" dirty="0" sz="27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25">
                <a:solidFill>
                  <a:srgbClr val="2E2A20"/>
                </a:solidFill>
                <a:latin typeface="Roboto Bk"/>
                <a:cs typeface="Roboto Bk"/>
              </a:rPr>
              <a:t>words</a:t>
            </a:r>
            <a:r>
              <a:rPr b="1" dirty="0" sz="2700" spc="-14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40">
                <a:solidFill>
                  <a:srgbClr val="2E2A20"/>
                </a:solidFill>
                <a:latin typeface="Roboto Bk"/>
                <a:cs typeface="Roboto Bk"/>
              </a:rPr>
              <a:t>in</a:t>
            </a:r>
            <a:r>
              <a:rPr b="1" dirty="0" sz="2700" spc="-1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a</a:t>
            </a:r>
            <a:r>
              <a:rPr b="1" dirty="0" sz="2700" spc="-1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25">
                <a:solidFill>
                  <a:srgbClr val="2E2A20"/>
                </a:solidFill>
                <a:latin typeface="Roboto Bk"/>
                <a:cs typeface="Roboto Bk"/>
              </a:rPr>
              <a:t>dense</a:t>
            </a:r>
            <a:r>
              <a:rPr b="1" dirty="0" sz="2700" spc="-14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60">
                <a:solidFill>
                  <a:srgbClr val="2E2A20"/>
                </a:solidFill>
                <a:latin typeface="Roboto Bk"/>
                <a:cs typeface="Roboto Bk"/>
              </a:rPr>
              <a:t>vector</a:t>
            </a:r>
            <a:r>
              <a:rPr b="1" dirty="0" sz="27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25">
                <a:solidFill>
                  <a:srgbClr val="2E2A20"/>
                </a:solidFill>
                <a:latin typeface="Roboto Bk"/>
                <a:cs typeface="Roboto Bk"/>
              </a:rPr>
              <a:t>space.</a:t>
            </a:r>
            <a:r>
              <a:rPr b="1" dirty="0" sz="2700" spc="-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30">
                <a:solidFill>
                  <a:srgbClr val="2E2A20"/>
                </a:solidFill>
                <a:latin typeface="Roboto Bk"/>
                <a:cs typeface="Roboto Bk"/>
              </a:rPr>
              <a:t>This</a:t>
            </a:r>
            <a:r>
              <a:rPr b="1" dirty="0" sz="2700" spc="-114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can</a:t>
            </a:r>
            <a:r>
              <a:rPr b="1" dirty="0" sz="27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35">
                <a:solidFill>
                  <a:srgbClr val="2E2A20"/>
                </a:solidFill>
                <a:latin typeface="Roboto Bk"/>
                <a:cs typeface="Roboto Bk"/>
              </a:rPr>
              <a:t>help</a:t>
            </a:r>
            <a:r>
              <a:rPr b="1" dirty="0" sz="2700" spc="-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75">
                <a:solidFill>
                  <a:srgbClr val="2E2A20"/>
                </a:solidFill>
                <a:latin typeface="Roboto Bk"/>
                <a:cs typeface="Roboto Bk"/>
              </a:rPr>
              <a:t>in</a:t>
            </a:r>
            <a:r>
              <a:rPr b="1" dirty="0" sz="2700" spc="-9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capturing </a:t>
            </a:r>
            <a:r>
              <a:rPr b="1" dirty="0" sz="2700" spc="-50">
                <a:solidFill>
                  <a:srgbClr val="2E2A20"/>
                </a:solidFill>
                <a:latin typeface="Roboto Bk"/>
                <a:cs typeface="Roboto Bk"/>
              </a:rPr>
              <a:t>semantic</a:t>
            </a:r>
            <a:r>
              <a:rPr b="1" dirty="0" sz="27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70">
                <a:solidFill>
                  <a:srgbClr val="2E2A20"/>
                </a:solidFill>
                <a:latin typeface="Roboto Bk"/>
                <a:cs typeface="Roboto Bk"/>
              </a:rPr>
              <a:t>relationships</a:t>
            </a:r>
            <a:r>
              <a:rPr b="1" dirty="0" sz="2700" spc="-1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30">
                <a:solidFill>
                  <a:srgbClr val="2E2A20"/>
                </a:solidFill>
                <a:latin typeface="Roboto Bk"/>
                <a:cs typeface="Roboto Bk"/>
              </a:rPr>
              <a:t>between</a:t>
            </a:r>
            <a:r>
              <a:rPr b="1" dirty="0" sz="2700" spc="-7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25">
                <a:solidFill>
                  <a:srgbClr val="2E2A20"/>
                </a:solidFill>
                <a:latin typeface="Roboto Bk"/>
                <a:cs typeface="Roboto Bk"/>
              </a:rPr>
              <a:t>words</a:t>
            </a:r>
            <a:r>
              <a:rPr b="1" dirty="0" sz="2700" spc="-7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and</a:t>
            </a:r>
            <a:r>
              <a:rPr b="1" dirty="0" sz="27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60">
                <a:solidFill>
                  <a:srgbClr val="2E2A20"/>
                </a:solidFill>
                <a:latin typeface="Roboto Bk"/>
                <a:cs typeface="Roboto Bk"/>
              </a:rPr>
              <a:t>improve</a:t>
            </a:r>
            <a:r>
              <a:rPr b="1" dirty="0" sz="27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60">
                <a:solidFill>
                  <a:srgbClr val="2E2A20"/>
                </a:solidFill>
                <a:latin typeface="Roboto Bk"/>
                <a:cs typeface="Roboto Bk"/>
              </a:rPr>
              <a:t>the</a:t>
            </a:r>
            <a:r>
              <a:rPr b="1" dirty="0" sz="27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40">
                <a:solidFill>
                  <a:srgbClr val="2E2A20"/>
                </a:solidFill>
                <a:latin typeface="Roboto Bk"/>
                <a:cs typeface="Roboto Bk"/>
              </a:rPr>
              <a:t>accuracy</a:t>
            </a:r>
            <a:r>
              <a:rPr b="1" dirty="0" sz="2700" spc="-6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of</a:t>
            </a:r>
            <a:r>
              <a:rPr b="1" dirty="0" sz="27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20">
                <a:solidFill>
                  <a:srgbClr val="2E2A20"/>
                </a:solidFill>
                <a:latin typeface="Roboto Bk"/>
                <a:cs typeface="Roboto Bk"/>
              </a:rPr>
              <a:t>fake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news</a:t>
            </a:r>
            <a:r>
              <a:rPr b="1" dirty="0" sz="2700" spc="-9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60">
                <a:solidFill>
                  <a:srgbClr val="2E2A20"/>
                </a:solidFill>
                <a:latin typeface="Roboto Bk"/>
                <a:cs typeface="Roboto Bk"/>
              </a:rPr>
              <a:t>detection</a:t>
            </a:r>
            <a:r>
              <a:rPr b="1" dirty="0" sz="2700" spc="-1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models.</a:t>
            </a:r>
            <a:endParaRPr sz="2700">
              <a:latin typeface="Roboto Bk"/>
              <a:cs typeface="Roboto Bk"/>
            </a:endParaRPr>
          </a:p>
          <a:p>
            <a:pPr indent="-306070" marL="316230">
              <a:lnSpc>
                <a:spcPts val="3440"/>
              </a:lnSpc>
              <a:buSzPct val="86666"/>
              <a:buAutoNum type="arabicParenR"/>
              <a:tabLst>
                <a:tab algn="l" pos="316230"/>
              </a:tabLst>
            </a:pPr>
            <a:r>
              <a:rPr dirty="0" sz="3000" spc="-145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Topic</a:t>
            </a:r>
            <a:r>
              <a:rPr dirty="0" sz="3000" spc="-160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sz="3000" spc="-30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Modeling:</a:t>
            </a:r>
            <a:endParaRPr sz="3000">
              <a:latin typeface="Microsoft Sans Serif"/>
              <a:cs typeface="Microsoft Sans Serif"/>
            </a:endParaRPr>
          </a:p>
          <a:p>
            <a:pPr indent="1143000" marL="12700" marR="74295">
              <a:lnSpc>
                <a:spcPct val="85400"/>
              </a:lnSpc>
              <a:spcBef>
                <a:spcPts val="570"/>
              </a:spcBef>
            </a:pPr>
            <a:r>
              <a:rPr b="1" dirty="0" sz="2700" spc="-60">
                <a:solidFill>
                  <a:srgbClr val="2E2A20"/>
                </a:solidFill>
                <a:latin typeface="Roboto Bk"/>
                <a:cs typeface="Roboto Bk"/>
              </a:rPr>
              <a:t>Apply</a:t>
            </a:r>
            <a:r>
              <a:rPr b="1" dirty="0" sz="2700" spc="-9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40">
                <a:solidFill>
                  <a:srgbClr val="2E2A20"/>
                </a:solidFill>
                <a:latin typeface="Roboto Bk"/>
                <a:cs typeface="Roboto Bk"/>
              </a:rPr>
              <a:t>topic</a:t>
            </a:r>
            <a:r>
              <a:rPr b="1" dirty="0" sz="2700" spc="-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50">
                <a:solidFill>
                  <a:srgbClr val="2E2A20"/>
                </a:solidFill>
                <a:latin typeface="Roboto Bk"/>
                <a:cs typeface="Roboto Bk"/>
              </a:rPr>
              <a:t>modeling</a:t>
            </a:r>
            <a:r>
              <a:rPr b="1" dirty="0" sz="2700" spc="-10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80">
                <a:solidFill>
                  <a:srgbClr val="2E2A20"/>
                </a:solidFill>
                <a:latin typeface="Roboto Bk"/>
                <a:cs typeface="Roboto Bk"/>
              </a:rPr>
              <a:t>techniques,</a:t>
            </a:r>
            <a:r>
              <a:rPr b="1" dirty="0" sz="2700" spc="-10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40">
                <a:solidFill>
                  <a:srgbClr val="2E2A20"/>
                </a:solidFill>
                <a:latin typeface="Roboto Bk"/>
                <a:cs typeface="Roboto Bk"/>
              </a:rPr>
              <a:t>such</a:t>
            </a:r>
            <a:r>
              <a:rPr b="1" dirty="0" sz="2700" spc="-16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as</a:t>
            </a:r>
            <a:r>
              <a:rPr b="1" dirty="0" sz="2700" spc="-8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75">
                <a:solidFill>
                  <a:srgbClr val="2E2A20"/>
                </a:solidFill>
                <a:latin typeface="Roboto Bk"/>
                <a:cs typeface="Roboto Bk"/>
              </a:rPr>
              <a:t>Latent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Dirichlet </a:t>
            </a:r>
            <a:r>
              <a:rPr b="1" dirty="0" sz="2700" spc="-50">
                <a:solidFill>
                  <a:srgbClr val="2E2A20"/>
                </a:solidFill>
                <a:latin typeface="Roboto Bk"/>
                <a:cs typeface="Roboto Bk"/>
              </a:rPr>
              <a:t>Allocation</a:t>
            </a:r>
            <a:r>
              <a:rPr b="1" dirty="0" sz="2700" spc="-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70">
                <a:solidFill>
                  <a:srgbClr val="2E2A20"/>
                </a:solidFill>
                <a:latin typeface="Roboto Bk"/>
                <a:cs typeface="Roboto Bk"/>
              </a:rPr>
              <a:t>(LDA)</a:t>
            </a:r>
            <a:r>
              <a:rPr b="1" dirty="0" sz="2700" spc="-114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or</a:t>
            </a:r>
            <a:r>
              <a:rPr b="1" dirty="0" sz="2700" spc="-9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70">
                <a:solidFill>
                  <a:srgbClr val="2E2A20"/>
                </a:solidFill>
                <a:latin typeface="Roboto Bk"/>
                <a:cs typeface="Roboto Bk"/>
              </a:rPr>
              <a:t>Non-</a:t>
            </a:r>
            <a:r>
              <a:rPr b="1" dirty="0" sz="2700" spc="-50">
                <a:solidFill>
                  <a:srgbClr val="2E2A20"/>
                </a:solidFill>
                <a:latin typeface="Roboto Bk"/>
                <a:cs typeface="Roboto Bk"/>
              </a:rPr>
              <a:t>Negative</a:t>
            </a:r>
            <a:r>
              <a:rPr b="1" dirty="0" sz="2700" spc="-10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75">
                <a:solidFill>
                  <a:srgbClr val="2E2A20"/>
                </a:solidFill>
                <a:latin typeface="Roboto Bk"/>
                <a:cs typeface="Roboto Bk"/>
              </a:rPr>
              <a:t>Matrix</a:t>
            </a:r>
            <a:r>
              <a:rPr b="1" dirty="0" sz="27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65">
                <a:solidFill>
                  <a:srgbClr val="2E2A20"/>
                </a:solidFill>
                <a:latin typeface="Roboto Bk"/>
                <a:cs typeface="Roboto Bk"/>
              </a:rPr>
              <a:t>Factorization </a:t>
            </a:r>
            <a:r>
              <a:rPr b="1" dirty="0" sz="2700" spc="-105">
                <a:solidFill>
                  <a:srgbClr val="2E2A20"/>
                </a:solidFill>
                <a:latin typeface="Roboto Bk"/>
                <a:cs typeface="Roboto Bk"/>
              </a:rPr>
              <a:t>(NMF),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to</a:t>
            </a:r>
            <a:r>
              <a:rPr b="1" dirty="0" sz="2700" spc="-114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identify </a:t>
            </a:r>
            <a:r>
              <a:rPr b="1" dirty="0" sz="2700" spc="-35">
                <a:solidFill>
                  <a:srgbClr val="2E2A20"/>
                </a:solidFill>
                <a:latin typeface="Roboto Bk"/>
                <a:cs typeface="Roboto Bk"/>
              </a:rPr>
              <a:t>common</a:t>
            </a:r>
            <a:r>
              <a:rPr b="1" dirty="0" sz="2700" spc="-1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35">
                <a:solidFill>
                  <a:srgbClr val="2E2A20"/>
                </a:solidFill>
                <a:latin typeface="Roboto Bk"/>
                <a:cs typeface="Roboto Bk"/>
              </a:rPr>
              <a:t>themes</a:t>
            </a:r>
            <a:r>
              <a:rPr b="1" dirty="0" sz="2700" spc="-1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>
                <a:solidFill>
                  <a:srgbClr val="2E2A20"/>
                </a:solidFill>
                <a:latin typeface="Roboto Bk"/>
                <a:cs typeface="Roboto Bk"/>
              </a:rPr>
              <a:t>or</a:t>
            </a:r>
            <a:r>
              <a:rPr b="1" dirty="0" sz="2700" spc="-1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50">
                <a:solidFill>
                  <a:srgbClr val="2E2A20"/>
                </a:solidFill>
                <a:latin typeface="Roboto Bk"/>
                <a:cs typeface="Roboto Bk"/>
              </a:rPr>
              <a:t>topics</a:t>
            </a:r>
            <a:r>
              <a:rPr b="1" dirty="0" sz="27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80">
                <a:solidFill>
                  <a:srgbClr val="2E2A20"/>
                </a:solidFill>
                <a:latin typeface="Roboto Bk"/>
                <a:cs typeface="Roboto Bk"/>
              </a:rPr>
              <a:t>within</a:t>
            </a:r>
            <a:r>
              <a:rPr b="1" dirty="0" sz="2700" spc="-8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news</a:t>
            </a:r>
            <a:r>
              <a:rPr b="1" dirty="0" sz="2700" spc="-1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60">
                <a:solidFill>
                  <a:srgbClr val="2E2A20"/>
                </a:solidFill>
                <a:latin typeface="Roboto Bk"/>
                <a:cs typeface="Roboto Bk"/>
              </a:rPr>
              <a:t>articles.</a:t>
            </a:r>
            <a:r>
              <a:rPr b="1" dirty="0" sz="2700" spc="-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60">
                <a:solidFill>
                  <a:srgbClr val="2E2A20"/>
                </a:solidFill>
                <a:latin typeface="Roboto Bk"/>
                <a:cs typeface="Roboto Bk"/>
              </a:rPr>
              <a:t>Fake</a:t>
            </a:r>
            <a:r>
              <a:rPr b="1" dirty="0" sz="27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news</a:t>
            </a:r>
            <a:r>
              <a:rPr b="1" dirty="0" sz="27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80">
                <a:solidFill>
                  <a:srgbClr val="2E2A20"/>
                </a:solidFill>
                <a:latin typeface="Roboto Bk"/>
                <a:cs typeface="Roboto Bk"/>
              </a:rPr>
              <a:t>might</a:t>
            </a:r>
            <a:r>
              <a:rPr b="1" dirty="0" sz="2700" spc="-8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exhibit </a:t>
            </a:r>
            <a:r>
              <a:rPr b="1" dirty="0" sz="2700" spc="-70">
                <a:solidFill>
                  <a:srgbClr val="2E2A20"/>
                </a:solidFill>
                <a:latin typeface="Roboto Bk"/>
                <a:cs typeface="Roboto Bk"/>
              </a:rPr>
              <a:t>different</a:t>
            </a:r>
            <a:r>
              <a:rPr b="1" dirty="0" sz="2700" spc="-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40">
                <a:solidFill>
                  <a:srgbClr val="2E2A20"/>
                </a:solidFill>
                <a:latin typeface="Roboto Bk"/>
                <a:cs typeface="Roboto Bk"/>
              </a:rPr>
              <a:t>topic</a:t>
            </a:r>
            <a:r>
              <a:rPr b="1" dirty="0" sz="2700" spc="-9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700" spc="-10">
                <a:solidFill>
                  <a:srgbClr val="2E2A20"/>
                </a:solidFill>
                <a:latin typeface="Roboto Bk"/>
                <a:cs typeface="Roboto Bk"/>
              </a:rPr>
              <a:t>distributions.</a:t>
            </a:r>
            <a:endParaRPr sz="27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 txBox="1">
            <a:spLocks noGrp="1"/>
          </p:cNvSpPr>
          <p:nvPr>
            <p:ph type="title"/>
          </p:nvPr>
        </p:nvSpPr>
        <p:spPr>
          <a:xfrm>
            <a:off x="723900" y="1355566"/>
            <a:ext cx="3215640" cy="639317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40"/>
              <a:t>7)Cross-</a:t>
            </a:r>
            <a:r>
              <a:rPr dirty="0" sz="3200" spc="-100"/>
              <a:t>Validation:</a:t>
            </a:r>
            <a:endParaRPr sz="3200"/>
          </a:p>
        </p:txBody>
      </p:sp>
      <p:sp>
        <p:nvSpPr>
          <p:cNvPr id="1048650" name="object 3" descr=""/>
          <p:cNvSpPr txBox="1"/>
          <p:nvPr/>
        </p:nvSpPr>
        <p:spPr>
          <a:xfrm>
            <a:off x="723900" y="1930400"/>
            <a:ext cx="10502900" cy="6270704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1257300" marL="12700" marR="155575">
              <a:lnSpc>
                <a:spcPct val="100600"/>
              </a:lnSpc>
              <a:spcBef>
                <a:spcPts val="80"/>
              </a:spcBef>
            </a:pP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Perform</a:t>
            </a:r>
            <a:r>
              <a:rPr b="1" dirty="0" sz="2900" spc="-15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10">
                <a:solidFill>
                  <a:srgbClr val="2E2A20"/>
                </a:solidFill>
                <a:latin typeface="Roboto Bk"/>
                <a:cs typeface="Roboto Bk"/>
              </a:rPr>
              <a:t>cross-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validation</a:t>
            </a:r>
            <a:r>
              <a:rPr b="1" dirty="0" sz="2900" spc="-14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to</a:t>
            </a:r>
            <a:r>
              <a:rPr b="1" dirty="0" sz="2900" spc="-18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evaluate</a:t>
            </a:r>
            <a:r>
              <a:rPr b="1" dirty="0" sz="2900" spc="-1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the</a:t>
            </a:r>
            <a:r>
              <a:rPr b="1" dirty="0" sz="2900" spc="-1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performance</a:t>
            </a:r>
            <a:r>
              <a:rPr b="1" dirty="0" sz="2900" spc="-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of </a:t>
            </a:r>
            <a:r>
              <a:rPr b="1" dirty="0" sz="2900" spc="-55">
                <a:solidFill>
                  <a:srgbClr val="2E2A20"/>
                </a:solidFill>
                <a:latin typeface="Roboto Bk"/>
                <a:cs typeface="Roboto Bk"/>
              </a:rPr>
              <a:t>your</a:t>
            </a:r>
            <a:r>
              <a:rPr b="1" dirty="0" sz="2900" spc="-1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40">
                <a:solidFill>
                  <a:srgbClr val="2E2A20"/>
                </a:solidFill>
                <a:latin typeface="Roboto Bk"/>
                <a:cs typeface="Roboto Bk"/>
              </a:rPr>
              <a:t>models,</a:t>
            </a:r>
            <a:r>
              <a:rPr b="1" dirty="0" sz="2900" spc="-1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40">
                <a:solidFill>
                  <a:srgbClr val="2E2A20"/>
                </a:solidFill>
                <a:latin typeface="Roboto Bk"/>
                <a:cs typeface="Roboto Bk"/>
              </a:rPr>
              <a:t>ensuring</a:t>
            </a:r>
            <a:r>
              <a:rPr b="1" dirty="0" sz="29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0">
                <a:solidFill>
                  <a:srgbClr val="2E2A20"/>
                </a:solidFill>
                <a:latin typeface="Roboto Bk"/>
                <a:cs typeface="Roboto Bk"/>
              </a:rPr>
              <a:t>that</a:t>
            </a:r>
            <a:r>
              <a:rPr b="1" dirty="0" sz="2900" spc="-15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50">
                <a:solidFill>
                  <a:srgbClr val="2E2A20"/>
                </a:solidFill>
                <a:latin typeface="Roboto Bk"/>
                <a:cs typeface="Roboto Bk"/>
              </a:rPr>
              <a:t>they</a:t>
            </a:r>
            <a:r>
              <a:rPr b="1" dirty="0" sz="2900" spc="-1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generalize</a:t>
            </a:r>
            <a:r>
              <a:rPr b="1" dirty="0" sz="2900" spc="-14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well</a:t>
            </a:r>
            <a:r>
              <a:rPr b="1" dirty="0" sz="29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to</a:t>
            </a:r>
            <a:r>
              <a:rPr b="1" dirty="0" sz="2900" spc="-8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unseen</a:t>
            </a:r>
            <a:r>
              <a:rPr b="1" dirty="0" sz="2900" spc="-114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data.</a:t>
            </a:r>
            <a:endParaRPr sz="2900">
              <a:latin typeface="Roboto Bk"/>
              <a:cs typeface="Roboto Bk"/>
            </a:endParaRPr>
          </a:p>
          <a:p>
            <a:pPr indent="-330200" marL="341630">
              <a:lnSpc>
                <a:spcPct val="100000"/>
              </a:lnSpc>
              <a:spcBef>
                <a:spcPts val="420"/>
              </a:spcBef>
              <a:buSzPct val="87500"/>
              <a:buAutoNum type="arabicParenR"/>
              <a:tabLst>
                <a:tab algn="l" pos="341630"/>
              </a:tabLst>
            </a:pPr>
            <a:r>
              <a:rPr dirty="0" sz="3200" spc="-50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Explainability:</a:t>
            </a:r>
            <a:endParaRPr sz="3200">
              <a:latin typeface="Microsoft Sans Serif"/>
              <a:cs typeface="Microsoft Sans Serif"/>
            </a:endParaRPr>
          </a:p>
          <a:p>
            <a:pPr indent="1257300" marL="12700" marR="1218565">
              <a:lnSpc>
                <a:spcPct val="100600"/>
              </a:lnSpc>
              <a:spcBef>
                <a:spcPts val="635"/>
              </a:spcBef>
            </a:pPr>
            <a:r>
              <a:rPr b="1" dirty="0" sz="2900" spc="-45">
                <a:solidFill>
                  <a:srgbClr val="2E2A20"/>
                </a:solidFill>
                <a:latin typeface="Roboto Bk"/>
                <a:cs typeface="Roboto Bk"/>
              </a:rPr>
              <a:t>Use</a:t>
            </a:r>
            <a:r>
              <a:rPr b="1" dirty="0" sz="2900" spc="-1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techniques</a:t>
            </a:r>
            <a:r>
              <a:rPr b="1" dirty="0" sz="2900" spc="-15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60">
                <a:solidFill>
                  <a:srgbClr val="2E2A20"/>
                </a:solidFill>
                <a:latin typeface="Roboto Bk"/>
                <a:cs typeface="Roboto Bk"/>
              </a:rPr>
              <a:t>like</a:t>
            </a:r>
            <a:r>
              <a:rPr b="1" dirty="0" sz="29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LIME</a:t>
            </a:r>
            <a:r>
              <a:rPr b="1" dirty="0" sz="2900" spc="-1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(Local</a:t>
            </a:r>
            <a:r>
              <a:rPr b="1" dirty="0" sz="2900" spc="-1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Interpretable </a:t>
            </a:r>
            <a:r>
              <a:rPr b="1" dirty="0" sz="2900" spc="-105">
                <a:solidFill>
                  <a:srgbClr val="2E2A20"/>
                </a:solidFill>
                <a:latin typeface="Roboto Bk"/>
                <a:cs typeface="Roboto Bk"/>
              </a:rPr>
              <a:t>Model-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agnostic</a:t>
            </a:r>
            <a:r>
              <a:rPr b="1" dirty="0" sz="29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0">
                <a:solidFill>
                  <a:srgbClr val="2E2A20"/>
                </a:solidFill>
                <a:latin typeface="Roboto Bk"/>
                <a:cs typeface="Roboto Bk"/>
              </a:rPr>
              <a:t>Explanations)</a:t>
            </a:r>
            <a:r>
              <a:rPr b="1" dirty="0" sz="2900" spc="-114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or</a:t>
            </a:r>
            <a:r>
              <a:rPr b="1" dirty="0" sz="2900" spc="-8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SHAP</a:t>
            </a:r>
            <a:r>
              <a:rPr b="1" dirty="0" sz="2900" spc="-1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0">
                <a:solidFill>
                  <a:srgbClr val="2E2A20"/>
                </a:solidFill>
                <a:latin typeface="Roboto Bk"/>
                <a:cs typeface="Roboto Bk"/>
              </a:rPr>
              <a:t>(SHapley</a:t>
            </a:r>
            <a:r>
              <a:rPr b="1" dirty="0" sz="2900" spc="-7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Additive</a:t>
            </a:r>
            <a:endParaRPr sz="2900">
              <a:latin typeface="Roboto Bk"/>
              <a:cs typeface="Roboto Bk"/>
            </a:endParaRPr>
          </a:p>
          <a:p>
            <a:pPr marL="12700" marR="5080">
              <a:lnSpc>
                <a:spcPct val="100600"/>
              </a:lnSpc>
            </a:pPr>
            <a:r>
              <a:rPr b="1" dirty="0" sz="2900" spc="-40">
                <a:solidFill>
                  <a:srgbClr val="2E2A20"/>
                </a:solidFill>
                <a:latin typeface="Roboto Bk"/>
                <a:cs typeface="Roboto Bk"/>
              </a:rPr>
              <a:t>exPlanations)</a:t>
            </a:r>
            <a:r>
              <a:rPr b="1" dirty="0" sz="2900" spc="-10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to</a:t>
            </a:r>
            <a:r>
              <a:rPr b="1" dirty="0" sz="2900" spc="-13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explain</a:t>
            </a:r>
            <a:r>
              <a:rPr b="1" dirty="0" sz="2900" spc="-8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why</a:t>
            </a:r>
            <a:r>
              <a:rPr b="1" dirty="0" sz="2900" spc="-6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a</a:t>
            </a:r>
            <a:r>
              <a:rPr b="1" dirty="0" sz="2900" spc="-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model</a:t>
            </a:r>
            <a:r>
              <a:rPr b="1" dirty="0" sz="2900" spc="-9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classifies</a:t>
            </a:r>
            <a:r>
              <a:rPr b="1" dirty="0" sz="2900" spc="-8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a</a:t>
            </a:r>
            <a:r>
              <a:rPr b="1" dirty="0" sz="2900" spc="-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news</a:t>
            </a:r>
            <a:r>
              <a:rPr b="1" dirty="0" sz="2900" spc="-8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article</a:t>
            </a:r>
            <a:r>
              <a:rPr b="1" dirty="0" sz="29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as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fake</a:t>
            </a:r>
            <a:r>
              <a:rPr b="1" dirty="0" sz="2900" spc="-10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or</a:t>
            </a:r>
            <a:r>
              <a:rPr b="1" dirty="0" sz="2900" spc="-13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real.</a:t>
            </a:r>
            <a:endParaRPr sz="2900">
              <a:latin typeface="Roboto Bk"/>
              <a:cs typeface="Roboto Bk"/>
            </a:endParaRPr>
          </a:p>
          <a:p>
            <a:pPr indent="-330200" marL="341630">
              <a:lnSpc>
                <a:spcPct val="100000"/>
              </a:lnSpc>
              <a:spcBef>
                <a:spcPts val="420"/>
              </a:spcBef>
              <a:buSzPct val="87500"/>
              <a:buAutoNum type="arabicParenR"/>
              <a:tabLst>
                <a:tab algn="l" pos="341630"/>
              </a:tabLst>
            </a:pPr>
            <a:r>
              <a:rPr dirty="0" sz="3200" spc="-190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Ensemble</a:t>
            </a:r>
            <a:r>
              <a:rPr dirty="0" sz="3200" spc="-50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sz="3200" spc="-10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Methods:</a:t>
            </a:r>
            <a:endParaRPr sz="3200">
              <a:latin typeface="Microsoft Sans Serif"/>
              <a:cs typeface="Microsoft Sans Serif"/>
            </a:endParaRPr>
          </a:p>
          <a:p>
            <a:pPr indent="1168400" marL="12700" marR="287655">
              <a:lnSpc>
                <a:spcPct val="100600"/>
              </a:lnSpc>
              <a:spcBef>
                <a:spcPts val="640"/>
              </a:spcBef>
            </a:pP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Combine</a:t>
            </a:r>
            <a:r>
              <a:rPr b="1" dirty="0" sz="2900" spc="-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45">
                <a:solidFill>
                  <a:srgbClr val="2E2A20"/>
                </a:solidFill>
                <a:latin typeface="Roboto Bk"/>
                <a:cs typeface="Roboto Bk"/>
              </a:rPr>
              <a:t>multiple</a:t>
            </a:r>
            <a:r>
              <a:rPr b="1" dirty="0" sz="2900" spc="-14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models</a:t>
            </a:r>
            <a:r>
              <a:rPr b="1" dirty="0" sz="2900" spc="-10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to</a:t>
            </a:r>
            <a:r>
              <a:rPr b="1" dirty="0" sz="2900" spc="-7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create</a:t>
            </a:r>
            <a:r>
              <a:rPr b="1" dirty="0" sz="2900" spc="-14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an</a:t>
            </a:r>
            <a:r>
              <a:rPr b="1" dirty="0" sz="2900" spc="-114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ensemble</a:t>
            </a:r>
            <a:r>
              <a:rPr b="1" dirty="0" sz="2900" spc="-14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model,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which</a:t>
            </a:r>
            <a:r>
              <a:rPr b="1" dirty="0" sz="2900" spc="-12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can</a:t>
            </a:r>
            <a:r>
              <a:rPr b="1" dirty="0" sz="2900" spc="-12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0">
                <a:solidFill>
                  <a:srgbClr val="2E2A20"/>
                </a:solidFill>
                <a:latin typeface="Roboto Bk"/>
                <a:cs typeface="Roboto Bk"/>
              </a:rPr>
              <a:t>improve</a:t>
            </a:r>
            <a:r>
              <a:rPr b="1" dirty="0" sz="2900" spc="-7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overall</a:t>
            </a:r>
            <a:r>
              <a:rPr b="1" dirty="0" sz="2900" spc="-12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performance</a:t>
            </a:r>
            <a:r>
              <a:rPr b="1" dirty="0" sz="2900" spc="-15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by</a:t>
            </a:r>
            <a:r>
              <a:rPr b="1" dirty="0" sz="2900" spc="-9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leveraging</a:t>
            </a:r>
            <a:r>
              <a:rPr b="1" dirty="0" sz="2900" spc="-6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25">
                <a:solidFill>
                  <a:srgbClr val="2E2A20"/>
                </a:solidFill>
                <a:latin typeface="Roboto Bk"/>
                <a:cs typeface="Roboto Bk"/>
              </a:rPr>
              <a:t>the </a:t>
            </a:r>
            <a:r>
              <a:rPr b="1" dirty="0" sz="2900" spc="-35">
                <a:solidFill>
                  <a:srgbClr val="2E2A20"/>
                </a:solidFill>
                <a:latin typeface="Roboto Bk"/>
                <a:cs typeface="Roboto Bk"/>
              </a:rPr>
              <a:t>strengths</a:t>
            </a:r>
            <a:r>
              <a:rPr b="1" dirty="0" sz="2900" spc="-105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>
                <a:solidFill>
                  <a:srgbClr val="2E2A20"/>
                </a:solidFill>
                <a:latin typeface="Roboto Bk"/>
                <a:cs typeface="Roboto Bk"/>
              </a:rPr>
              <a:t>of</a:t>
            </a:r>
            <a:r>
              <a:rPr b="1" dirty="0" sz="29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45">
                <a:solidFill>
                  <a:srgbClr val="2E2A20"/>
                </a:solidFill>
                <a:latin typeface="Roboto Bk"/>
                <a:cs typeface="Roboto Bk"/>
              </a:rPr>
              <a:t>individual</a:t>
            </a:r>
            <a:r>
              <a:rPr b="1" dirty="0" sz="2900" spc="-110">
                <a:solidFill>
                  <a:srgbClr val="2E2A20"/>
                </a:solidFill>
                <a:latin typeface="Roboto Bk"/>
                <a:cs typeface="Roboto Bk"/>
              </a:rPr>
              <a:t> </a:t>
            </a:r>
            <a:r>
              <a:rPr b="1" dirty="0" sz="2900" spc="-10">
                <a:solidFill>
                  <a:srgbClr val="2E2A20"/>
                </a:solidFill>
                <a:latin typeface="Roboto Bk"/>
                <a:cs typeface="Roboto Bk"/>
              </a:rPr>
              <a:t>models.</a:t>
            </a:r>
            <a:endParaRPr sz="2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10)Evaluation</a:t>
            </a:r>
            <a:r>
              <a:rPr dirty="0" spc="-5"/>
              <a:t> </a:t>
            </a:r>
            <a:r>
              <a:rPr dirty="0" spc="-90"/>
              <a:t>Metrics:</a:t>
            </a:r>
          </a:p>
        </p:txBody>
      </p:sp>
      <p:sp>
        <p:nvSpPr>
          <p:cNvPr id="1048652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40640" vert="horz" wrap="square">
            <a:spAutoFit/>
          </a:bodyPr>
          <a:p>
            <a:pPr indent="1219200" marL="12700" marR="259079">
              <a:lnSpc>
                <a:spcPts val="3100"/>
              </a:lnSpc>
              <a:spcBef>
                <a:spcPts val="320"/>
              </a:spcBef>
            </a:pPr>
            <a:r>
              <a:rPr dirty="0" spc="-30"/>
              <a:t>Assess</a:t>
            </a:r>
            <a:r>
              <a:rPr dirty="0" spc="-135"/>
              <a:t> </a:t>
            </a:r>
            <a:r>
              <a:rPr dirty="0" spc="-100"/>
              <a:t>your</a:t>
            </a:r>
            <a:r>
              <a:rPr dirty="0" spc="-90"/>
              <a:t> </a:t>
            </a:r>
            <a:r>
              <a:rPr dirty="0" spc="-35"/>
              <a:t>models</a:t>
            </a:r>
            <a:r>
              <a:rPr dirty="0" spc="-90"/>
              <a:t> </a:t>
            </a:r>
            <a:r>
              <a:rPr dirty="0" spc="-60"/>
              <a:t>using</a:t>
            </a:r>
            <a:r>
              <a:rPr dirty="0" spc="-105"/>
              <a:t> </a:t>
            </a:r>
            <a:r>
              <a:rPr dirty="0" spc="-45"/>
              <a:t>appropriate</a:t>
            </a:r>
            <a:r>
              <a:rPr dirty="0" spc="-30"/>
              <a:t> </a:t>
            </a:r>
            <a:r>
              <a:rPr dirty="0" spc="-55"/>
              <a:t>metrics</a:t>
            </a:r>
            <a:r>
              <a:rPr dirty="0" spc="-90"/>
              <a:t> </a:t>
            </a:r>
            <a:r>
              <a:rPr dirty="0" spc="-95"/>
              <a:t>like</a:t>
            </a:r>
            <a:r>
              <a:rPr dirty="0" spc="-105"/>
              <a:t> </a:t>
            </a:r>
            <a:r>
              <a:rPr dirty="0" spc="-10"/>
              <a:t>accuracy, </a:t>
            </a:r>
            <a:r>
              <a:rPr dirty="0" spc="-80"/>
              <a:t>precision,</a:t>
            </a:r>
            <a:r>
              <a:rPr dirty="0" spc="-105"/>
              <a:t> </a:t>
            </a:r>
            <a:r>
              <a:rPr dirty="0" spc="-85"/>
              <a:t>recall, </a:t>
            </a:r>
            <a:r>
              <a:rPr dirty="0" spc="-225"/>
              <a:t>F1-</a:t>
            </a:r>
            <a:r>
              <a:rPr dirty="0" spc="-80"/>
              <a:t>score,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35"/>
              <a:t> </a:t>
            </a:r>
            <a:r>
              <a:rPr dirty="0" spc="-75"/>
              <a:t>ROC</a:t>
            </a:r>
            <a:r>
              <a:rPr dirty="0" spc="-130"/>
              <a:t> </a:t>
            </a:r>
            <a:r>
              <a:rPr dirty="0" spc="-30"/>
              <a:t>AUC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70"/>
              <a:t> </a:t>
            </a:r>
            <a:r>
              <a:rPr dirty="0" spc="-50"/>
              <a:t>measure</a:t>
            </a:r>
            <a:r>
              <a:rPr dirty="0" spc="-114"/>
              <a:t> </a:t>
            </a:r>
            <a:r>
              <a:rPr dirty="0" spc="-60"/>
              <a:t>their</a:t>
            </a:r>
            <a:r>
              <a:rPr dirty="0" spc="-110"/>
              <a:t> </a:t>
            </a:r>
            <a:r>
              <a:rPr dirty="0" spc="-30"/>
              <a:t>effectiveness </a:t>
            </a:r>
            <a:r>
              <a:rPr dirty="0" spc="-75"/>
              <a:t>in</a:t>
            </a:r>
            <a:r>
              <a:rPr dirty="0" spc="-95"/>
              <a:t> </a:t>
            </a:r>
            <a:r>
              <a:rPr dirty="0" spc="-50"/>
              <a:t>fake</a:t>
            </a:r>
            <a:r>
              <a:rPr dirty="0" spc="-120"/>
              <a:t> </a:t>
            </a:r>
            <a:r>
              <a:rPr dirty="0" spc="-10"/>
              <a:t>news</a:t>
            </a:r>
            <a:r>
              <a:rPr dirty="0" spc="-110"/>
              <a:t> </a:t>
            </a:r>
            <a:r>
              <a:rPr dirty="0" spc="-10"/>
              <a:t>detection.</a:t>
            </a:r>
          </a:p>
          <a:p>
            <a:pPr indent="-493395" marL="506095">
              <a:lnSpc>
                <a:spcPct val="100000"/>
              </a:lnSpc>
              <a:spcBef>
                <a:spcPts val="80"/>
              </a:spcBef>
              <a:buSzPct val="86666"/>
              <a:buAutoNum type="arabicParenR"/>
              <a:tabLst>
                <a:tab algn="l" pos="506095"/>
              </a:tabLst>
            </a:pPr>
            <a:r>
              <a:rPr b="0" dirty="0" sz="3000" spc="-215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Real-</a:t>
            </a:r>
            <a:r>
              <a:rPr b="0" dirty="0" sz="3000" spc="-130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world </a:t>
            </a:r>
            <a:r>
              <a:rPr b="0" dirty="0" sz="3000" spc="-20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Data:</a:t>
            </a:r>
            <a:endParaRPr sz="3000">
              <a:latin typeface="Microsoft Sans Serif"/>
              <a:cs typeface="Microsoft Sans Serif"/>
            </a:endParaRPr>
          </a:p>
          <a:p>
            <a:pPr indent="1295400" marL="12700" marR="5080">
              <a:lnSpc>
                <a:spcPts val="3100"/>
              </a:lnSpc>
              <a:spcBef>
                <a:spcPts val="720"/>
              </a:spcBef>
            </a:pPr>
            <a:r>
              <a:rPr dirty="0"/>
              <a:t>If</a:t>
            </a:r>
            <a:r>
              <a:rPr dirty="0" spc="-170"/>
              <a:t> </a:t>
            </a:r>
            <a:r>
              <a:rPr dirty="0" spc="-80"/>
              <a:t>possible,</a:t>
            </a:r>
            <a:r>
              <a:rPr dirty="0" spc="-105"/>
              <a:t> </a:t>
            </a:r>
            <a:r>
              <a:rPr dirty="0" spc="-50"/>
              <a:t>collect</a:t>
            </a:r>
            <a:r>
              <a:rPr dirty="0" spc="-110"/>
              <a:t> </a:t>
            </a:r>
            <a:r>
              <a:rPr dirty="0" spc="-130"/>
              <a:t>real-</a:t>
            </a:r>
            <a:r>
              <a:rPr dirty="0" spc="-60"/>
              <a:t>world</a:t>
            </a:r>
            <a:r>
              <a:rPr dirty="0" spc="-110"/>
              <a:t> </a:t>
            </a:r>
            <a:r>
              <a:rPr dirty="0"/>
              <a:t>data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135"/>
              <a:t> </a:t>
            </a:r>
            <a:r>
              <a:rPr dirty="0" spc="-60"/>
              <a:t>analyze</a:t>
            </a:r>
            <a:r>
              <a:rPr dirty="0" spc="-110"/>
              <a:t> </a:t>
            </a:r>
            <a:r>
              <a:rPr dirty="0" spc="-60"/>
              <a:t>the</a:t>
            </a:r>
            <a:r>
              <a:rPr dirty="0" spc="-110"/>
              <a:t> </a:t>
            </a:r>
            <a:r>
              <a:rPr dirty="0" spc="-35"/>
              <a:t>effectiveness </a:t>
            </a:r>
            <a:r>
              <a:rPr dirty="0"/>
              <a:t>of</a:t>
            </a:r>
            <a:r>
              <a:rPr dirty="0" spc="-170"/>
              <a:t> </a:t>
            </a:r>
            <a:r>
              <a:rPr dirty="0" spc="-70"/>
              <a:t>your</a:t>
            </a:r>
            <a:r>
              <a:rPr dirty="0" spc="-100"/>
              <a:t> </a:t>
            </a:r>
            <a:r>
              <a:rPr dirty="0" spc="-195"/>
              <a:t>NLP-</a:t>
            </a:r>
            <a:r>
              <a:rPr dirty="0" spc="-10"/>
              <a:t>based</a:t>
            </a:r>
            <a:r>
              <a:rPr dirty="0" spc="-40"/>
              <a:t> </a:t>
            </a:r>
            <a:r>
              <a:rPr dirty="0" spc="-50"/>
              <a:t>fake</a:t>
            </a:r>
            <a:r>
              <a:rPr dirty="0" spc="-120"/>
              <a:t> </a:t>
            </a:r>
            <a:r>
              <a:rPr dirty="0" spc="-10"/>
              <a:t>news</a:t>
            </a:r>
            <a:r>
              <a:rPr dirty="0" spc="-90"/>
              <a:t> </a:t>
            </a:r>
            <a:r>
              <a:rPr dirty="0" spc="-60"/>
              <a:t>detection</a:t>
            </a:r>
            <a:r>
              <a:rPr dirty="0" spc="-165"/>
              <a:t> </a:t>
            </a:r>
            <a:r>
              <a:rPr dirty="0" spc="-60"/>
              <a:t>system</a:t>
            </a:r>
            <a:r>
              <a:rPr dirty="0" spc="-145"/>
              <a:t> </a:t>
            </a:r>
            <a:r>
              <a:rPr dirty="0" spc="-75"/>
              <a:t>in</a:t>
            </a:r>
            <a:r>
              <a:rPr dirty="0" spc="-9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40"/>
              <a:t>practical</a:t>
            </a:r>
            <a:r>
              <a:rPr dirty="0" spc="-50"/>
              <a:t> </a:t>
            </a:r>
            <a:r>
              <a:rPr dirty="0" spc="-10"/>
              <a:t>context.</a:t>
            </a:r>
          </a:p>
          <a:p>
            <a:pPr indent="-493395" marL="506095">
              <a:lnSpc>
                <a:spcPct val="100000"/>
              </a:lnSpc>
              <a:spcBef>
                <a:spcPts val="80"/>
              </a:spcBef>
              <a:buSzPct val="86666"/>
              <a:buAutoNum type="arabicParenR"/>
              <a:tabLst>
                <a:tab algn="l" pos="506095"/>
              </a:tabLst>
            </a:pPr>
            <a:r>
              <a:rPr b="0" dirty="0" sz="3000" spc="-165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Ethical</a:t>
            </a:r>
            <a:r>
              <a:rPr b="0" dirty="0" sz="3000" spc="-155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b="0" dirty="0" sz="3000" spc="-85" u="sng">
                <a:solidFill>
                  <a:srgbClr val="6D7D75"/>
                </a:solidFill>
                <a:uFill>
                  <a:solidFill>
                    <a:srgbClr val="6D7D75"/>
                  </a:solidFill>
                </a:uFill>
                <a:latin typeface="Microsoft Sans Serif"/>
                <a:cs typeface="Microsoft Sans Serif"/>
              </a:rPr>
              <a:t>Considerations:</a:t>
            </a:r>
            <a:endParaRPr sz="3000">
              <a:latin typeface="Microsoft Sans Serif"/>
              <a:cs typeface="Microsoft Sans Serif"/>
            </a:endParaRPr>
          </a:p>
          <a:p>
            <a:pPr indent="571500" marL="12700" marR="398780">
              <a:lnSpc>
                <a:spcPts val="3100"/>
              </a:lnSpc>
              <a:spcBef>
                <a:spcPts val="620"/>
              </a:spcBef>
            </a:pPr>
            <a:r>
              <a:rPr dirty="0" spc="-50"/>
              <a:t>Consider</a:t>
            </a:r>
            <a:r>
              <a:rPr dirty="0" spc="-95"/>
              <a:t> </a:t>
            </a:r>
            <a:r>
              <a:rPr dirty="0" spc="-60"/>
              <a:t>the</a:t>
            </a:r>
            <a:r>
              <a:rPr dirty="0" spc="-110"/>
              <a:t> </a:t>
            </a:r>
            <a:r>
              <a:rPr dirty="0" spc="-55"/>
              <a:t>ethical</a:t>
            </a:r>
            <a:r>
              <a:rPr dirty="0" spc="-30"/>
              <a:t> </a:t>
            </a:r>
            <a:r>
              <a:rPr dirty="0" spc="-65"/>
              <a:t>implications</a:t>
            </a:r>
            <a:r>
              <a:rPr dirty="0" spc="-17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100"/>
              <a:t>your</a:t>
            </a:r>
            <a:r>
              <a:rPr dirty="0" spc="-90"/>
              <a:t> analysis,</a:t>
            </a:r>
            <a:r>
              <a:rPr dirty="0" spc="-5"/>
              <a:t> </a:t>
            </a:r>
            <a:r>
              <a:rPr dirty="0" spc="-70"/>
              <a:t>including</a:t>
            </a:r>
            <a:r>
              <a:rPr dirty="0" spc="-90"/>
              <a:t> </a:t>
            </a:r>
            <a:r>
              <a:rPr dirty="0" spc="-10"/>
              <a:t>issues </a:t>
            </a:r>
            <a:r>
              <a:rPr dirty="0" spc="-45"/>
              <a:t>related</a:t>
            </a:r>
            <a:r>
              <a:rPr dirty="0" spc="-125"/>
              <a:t> </a:t>
            </a:r>
            <a:r>
              <a:rPr dirty="0"/>
              <a:t>to</a:t>
            </a:r>
            <a:r>
              <a:rPr dirty="0" spc="-155"/>
              <a:t> </a:t>
            </a:r>
            <a:r>
              <a:rPr dirty="0" spc="-100"/>
              <a:t>privacy,</a:t>
            </a:r>
            <a:r>
              <a:rPr dirty="0" spc="-105"/>
              <a:t> </a:t>
            </a:r>
            <a:r>
              <a:rPr dirty="0" spc="-95"/>
              <a:t>bias,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65"/>
              <a:t>fairness</a:t>
            </a:r>
            <a:r>
              <a:rPr dirty="0" spc="-170"/>
              <a:t> </a:t>
            </a:r>
            <a:r>
              <a:rPr dirty="0"/>
              <a:t>in</a:t>
            </a:r>
            <a:r>
              <a:rPr dirty="0" spc="-95"/>
              <a:t> </a:t>
            </a:r>
            <a:r>
              <a:rPr dirty="0" spc="-50"/>
              <a:t>fake</a:t>
            </a:r>
            <a:r>
              <a:rPr dirty="0" spc="-35"/>
              <a:t> news</a:t>
            </a:r>
            <a:r>
              <a:rPr dirty="0" spc="-170"/>
              <a:t> </a:t>
            </a:r>
            <a:r>
              <a:rPr dirty="0" spc="-10"/>
              <a:t>detection.</a:t>
            </a:r>
          </a:p>
          <a:p>
            <a:pPr indent="647700" marL="12700" marR="130810">
              <a:lnSpc>
                <a:spcPts val="3100"/>
              </a:lnSpc>
              <a:spcBef>
                <a:spcPts val="600"/>
              </a:spcBef>
            </a:pPr>
            <a:r>
              <a:rPr dirty="0" spc="-40"/>
              <a:t>Remember</a:t>
            </a:r>
            <a:r>
              <a:rPr dirty="0" spc="-130"/>
              <a:t> </a:t>
            </a:r>
            <a:r>
              <a:rPr dirty="0" spc="-65"/>
              <a:t>that</a:t>
            </a:r>
            <a:r>
              <a:rPr dirty="0" spc="-105"/>
              <a:t> </a:t>
            </a:r>
            <a:r>
              <a:rPr dirty="0" spc="-60"/>
              <a:t>the</a:t>
            </a:r>
            <a:r>
              <a:rPr dirty="0" spc="-110"/>
              <a:t> </a:t>
            </a:r>
            <a:r>
              <a:rPr dirty="0" spc="-55"/>
              <a:t>effectiveness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 spc="-50"/>
              <a:t>fake</a:t>
            </a:r>
            <a:r>
              <a:rPr dirty="0" spc="-120"/>
              <a:t> </a:t>
            </a:r>
            <a:r>
              <a:rPr dirty="0" spc="-10"/>
              <a:t>news</a:t>
            </a:r>
            <a:r>
              <a:rPr dirty="0" spc="-95"/>
              <a:t> </a:t>
            </a:r>
            <a:r>
              <a:rPr dirty="0" spc="-50"/>
              <a:t>detection</a:t>
            </a:r>
            <a:r>
              <a:rPr dirty="0" spc="-85"/>
              <a:t> </a:t>
            </a:r>
            <a:r>
              <a:rPr dirty="0" spc="-80"/>
              <a:t>using</a:t>
            </a:r>
            <a:r>
              <a:rPr dirty="0" spc="-90"/>
              <a:t> </a:t>
            </a:r>
            <a:r>
              <a:rPr dirty="0" spc="-25"/>
              <a:t>NLP </a:t>
            </a:r>
            <a:r>
              <a:rPr dirty="0" spc="-45"/>
              <a:t>may</a:t>
            </a:r>
            <a:r>
              <a:rPr dirty="0" spc="-125"/>
              <a:t> </a:t>
            </a:r>
            <a:r>
              <a:rPr dirty="0" spc="-75"/>
              <a:t>vary</a:t>
            </a:r>
            <a:r>
              <a:rPr dirty="0" spc="-150"/>
              <a:t> </a:t>
            </a:r>
            <a:r>
              <a:rPr dirty="0" spc="-10"/>
              <a:t>based</a:t>
            </a:r>
            <a:r>
              <a:rPr dirty="0" spc="-160"/>
              <a:t> </a:t>
            </a:r>
            <a:r>
              <a:rPr dirty="0"/>
              <a:t>on</a:t>
            </a:r>
            <a:r>
              <a:rPr dirty="0" spc="-170"/>
              <a:t> </a:t>
            </a:r>
            <a:r>
              <a:rPr dirty="0" spc="-60"/>
              <a:t>the</a:t>
            </a:r>
            <a:r>
              <a:rPr dirty="0" spc="-105"/>
              <a:t> </a:t>
            </a:r>
            <a:r>
              <a:rPr dirty="0" spc="-75"/>
              <a:t>quality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145"/>
              <a:t> </a:t>
            </a:r>
            <a:r>
              <a:rPr dirty="0" spc="-80"/>
              <a:t>quantity</a:t>
            </a:r>
            <a:r>
              <a:rPr dirty="0" spc="-15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60"/>
              <a:t>the</a:t>
            </a:r>
            <a:r>
              <a:rPr dirty="0" spc="-110"/>
              <a:t> </a:t>
            </a:r>
            <a:r>
              <a:rPr dirty="0"/>
              <a:t>data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5"/>
              <a:t>the </a:t>
            </a:r>
            <a:r>
              <a:rPr dirty="0" spc="-70"/>
              <a:t>complexity</a:t>
            </a:r>
            <a:r>
              <a:rPr dirty="0" spc="-15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 spc="-60"/>
              <a:t>the</a:t>
            </a:r>
            <a:r>
              <a:rPr dirty="0" spc="-105"/>
              <a:t> </a:t>
            </a:r>
            <a:r>
              <a:rPr dirty="0" spc="-35"/>
              <a:t>models</a:t>
            </a:r>
            <a:r>
              <a:rPr dirty="0" spc="-90"/>
              <a:t> </a:t>
            </a:r>
            <a:r>
              <a:rPr dirty="0" spc="-55"/>
              <a:t>used.</a:t>
            </a:r>
            <a:r>
              <a:rPr dirty="0"/>
              <a:t> </a:t>
            </a:r>
            <a:r>
              <a:rPr dirty="0" spc="-114"/>
              <a:t>It's</a:t>
            </a:r>
            <a:r>
              <a:rPr dirty="0" spc="-70"/>
              <a:t> </a:t>
            </a:r>
            <a:r>
              <a:rPr dirty="0"/>
              <a:t>an</a:t>
            </a:r>
            <a:r>
              <a:rPr dirty="0" spc="-80"/>
              <a:t> </a:t>
            </a:r>
            <a:r>
              <a:rPr dirty="0" spc="-75"/>
              <a:t>evolving</a:t>
            </a:r>
            <a:r>
              <a:rPr dirty="0" spc="-95"/>
              <a:t> </a:t>
            </a:r>
            <a:r>
              <a:rPr dirty="0" spc="-60"/>
              <a:t>field</a:t>
            </a:r>
            <a:r>
              <a:rPr dirty="0" spc="-110"/>
              <a:t> </a:t>
            </a:r>
            <a:r>
              <a:rPr dirty="0" spc="-40"/>
              <a:t>with</a:t>
            </a:r>
            <a:r>
              <a:rPr dirty="0" spc="-75"/>
              <a:t> </a:t>
            </a:r>
            <a:r>
              <a:rPr dirty="0" spc="-10"/>
              <a:t>ongoing </a:t>
            </a:r>
            <a:r>
              <a:rPr dirty="0" spc="-45"/>
              <a:t>research</a:t>
            </a:r>
            <a:r>
              <a:rPr dirty="0" spc="-125"/>
              <a:t> </a:t>
            </a:r>
            <a:r>
              <a:rPr dirty="0"/>
              <a:t>and</a:t>
            </a:r>
            <a:r>
              <a:rPr dirty="0" spc="-160"/>
              <a:t> </a:t>
            </a:r>
            <a:r>
              <a:rPr dirty="0" spc="-10"/>
              <a:t>improvements.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2023-10-30T05:14:34Z</dcterms:created>
  <dcterms:modified xsi:type="dcterms:W3CDTF">2023-10-31T16:26:06Z</dcterms:modified>
</cp:coreProperties>
</file>