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1" r:id="rId5"/>
    <p:sldId id="278" r:id="rId6"/>
    <p:sldId id="264" r:id="rId7"/>
    <p:sldId id="267" r:id="rId8"/>
    <p:sldId id="281" r:id="rId9"/>
    <p:sldId id="275" r:id="rId10"/>
    <p:sldId id="282" r:id="rId11"/>
    <p:sldId id="270" r:id="rId12"/>
    <p:sldId id="283" r:id="rId13"/>
    <p:sldId id="271" r:id="rId14"/>
    <p:sldId id="284" r:id="rId15"/>
    <p:sldId id="272" r:id="rId16"/>
    <p:sldId id="285" r:id="rId17"/>
    <p:sldId id="277" r:id="rId18"/>
    <p:sldId id="286" r:id="rId19"/>
    <p:sldId id="276" r:id="rId20"/>
    <p:sldId id="287" r:id="rId21"/>
    <p:sldId id="274" r:id="rId22"/>
    <p:sldId id="290" r:id="rId23"/>
    <p:sldId id="273" r:id="rId24"/>
    <p:sldId id="289" r:id="rId25"/>
    <p:sldId id="268" r:id="rId26"/>
  </p:sldIdLst>
  <p:sldSz cx="18288000" cy="10287000"/>
  <p:notesSz cx="6858000" cy="9144000"/>
  <p:embeddedFontLst>
    <p:embeddedFont>
      <p:font typeface="DM Sans" pitchFamily="2" charset="0"/>
      <p:regular r:id="rId27"/>
      <p:bold r:id="rId28"/>
      <p:italic r:id="rId29"/>
      <p:boldItalic r:id="rId30"/>
    </p:embeddedFont>
    <p:embeddedFont>
      <p:font typeface="DM Sans Bold" charset="0"/>
      <p:regular r:id="rId31"/>
    </p:embeddedFont>
    <p:embeddedFont>
      <p:font typeface="DM Sans Italics" panose="020B0604020202020204" charset="0"/>
      <p:regular r:id="rId32"/>
    </p:embeddedFont>
    <p:embeddedFont>
      <p:font typeface="Now Bold" panose="020B0604020202020204" charset="0"/>
      <p:regular r:id="rId33"/>
    </p:embeddedFont>
    <p:embeddedFont>
      <p:font typeface="Roboto" panose="02000000000000000000" pitchFamily="2"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D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BFB79-2C89-40DF-8A4C-42B6098ABD08}" v="122" dt="2024-10-21T06:11:39.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mathi Latha" userId="da5c98d492b85230" providerId="LiveId" clId="{5A0BFB79-2C89-40DF-8A4C-42B6098ABD08}"/>
    <pc:docChg chg="undo redo custSel addSld delSld modSld sldOrd">
      <pc:chgData name="Gomathi Latha" userId="da5c98d492b85230" providerId="LiveId" clId="{5A0BFB79-2C89-40DF-8A4C-42B6098ABD08}" dt="2024-10-21T06:11:42.597" v="2778" actId="1076"/>
      <pc:docMkLst>
        <pc:docMk/>
      </pc:docMkLst>
      <pc:sldChg chg="addSp delSp modSp mod">
        <pc:chgData name="Gomathi Latha" userId="da5c98d492b85230" providerId="LiveId" clId="{5A0BFB79-2C89-40DF-8A4C-42B6098ABD08}" dt="2024-10-19T12:50:00.166" v="2526" actId="20577"/>
        <pc:sldMkLst>
          <pc:docMk/>
          <pc:sldMk cId="0" sldId="256"/>
        </pc:sldMkLst>
        <pc:spChg chg="add mod">
          <ac:chgData name="Gomathi Latha" userId="da5c98d492b85230" providerId="LiveId" clId="{5A0BFB79-2C89-40DF-8A4C-42B6098ABD08}" dt="2024-10-19T12:49:49.982" v="2524" actId="20577"/>
          <ac:spMkLst>
            <pc:docMk/>
            <pc:sldMk cId="0" sldId="256"/>
            <ac:spMk id="6" creationId="{00000000-0000-0000-0000-000000000000}"/>
          </ac:spMkLst>
        </pc:spChg>
        <pc:spChg chg="del mod">
          <ac:chgData name="Gomathi Latha" userId="da5c98d492b85230" providerId="LiveId" clId="{5A0BFB79-2C89-40DF-8A4C-42B6098ABD08}" dt="2024-10-18T10:04:06.085" v="2259" actId="478"/>
          <ac:spMkLst>
            <pc:docMk/>
            <pc:sldMk cId="0" sldId="256"/>
            <ac:spMk id="8" creationId="{00000000-0000-0000-0000-000000000000}"/>
          </ac:spMkLst>
        </pc:spChg>
        <pc:spChg chg="mod">
          <ac:chgData name="Gomathi Latha" userId="da5c98d492b85230" providerId="LiveId" clId="{5A0BFB79-2C89-40DF-8A4C-42B6098ABD08}" dt="2024-10-19T12:50:00.166" v="2526" actId="20577"/>
          <ac:spMkLst>
            <pc:docMk/>
            <pc:sldMk cId="0" sldId="256"/>
            <ac:spMk id="9" creationId="{00000000-0000-0000-0000-000000000000}"/>
          </ac:spMkLst>
        </pc:spChg>
        <pc:spChg chg="add del">
          <ac:chgData name="Gomathi Latha" userId="da5c98d492b85230" providerId="LiveId" clId="{5A0BFB79-2C89-40DF-8A4C-42B6098ABD08}" dt="2024-10-16T07:22:23.178" v="534" actId="22"/>
          <ac:spMkLst>
            <pc:docMk/>
            <pc:sldMk cId="0" sldId="256"/>
            <ac:spMk id="19" creationId="{1F78A0EA-5380-2A63-599B-9A1ABB2B2F3B}"/>
          </ac:spMkLst>
        </pc:spChg>
      </pc:sldChg>
      <pc:sldChg chg="addSp delSp modSp mod">
        <pc:chgData name="Gomathi Latha" userId="da5c98d492b85230" providerId="LiveId" clId="{5A0BFB79-2C89-40DF-8A4C-42B6098ABD08}" dt="2024-10-16T07:32:28.442" v="767" actId="1076"/>
        <pc:sldMkLst>
          <pc:docMk/>
          <pc:sldMk cId="0" sldId="257"/>
        </pc:sldMkLst>
        <pc:spChg chg="mod">
          <ac:chgData name="Gomathi Latha" userId="da5c98d492b85230" providerId="LiveId" clId="{5A0BFB79-2C89-40DF-8A4C-42B6098ABD08}" dt="2024-10-16T06:21:42.591" v="320" actId="1076"/>
          <ac:spMkLst>
            <pc:docMk/>
            <pc:sldMk cId="0" sldId="257"/>
            <ac:spMk id="5" creationId="{00000000-0000-0000-0000-000000000000}"/>
          </ac:spMkLst>
        </pc:spChg>
        <pc:spChg chg="mod">
          <ac:chgData name="Gomathi Latha" userId="da5c98d492b85230" providerId="LiveId" clId="{5A0BFB79-2C89-40DF-8A4C-42B6098ABD08}" dt="2024-10-16T06:21:51.424" v="323" actId="1076"/>
          <ac:spMkLst>
            <pc:docMk/>
            <pc:sldMk cId="0" sldId="257"/>
            <ac:spMk id="9" creationId="{00000000-0000-0000-0000-000000000000}"/>
          </ac:spMkLst>
        </pc:spChg>
        <pc:spChg chg="mod">
          <ac:chgData name="Gomathi Latha" userId="da5c98d492b85230" providerId="LiveId" clId="{5A0BFB79-2C89-40DF-8A4C-42B6098ABD08}" dt="2024-10-16T06:27:18.542" v="416" actId="1076"/>
          <ac:spMkLst>
            <pc:docMk/>
            <pc:sldMk cId="0" sldId="257"/>
            <ac:spMk id="13" creationId="{00000000-0000-0000-0000-000000000000}"/>
          </ac:spMkLst>
        </pc:spChg>
        <pc:spChg chg="mod">
          <ac:chgData name="Gomathi Latha" userId="da5c98d492b85230" providerId="LiveId" clId="{5A0BFB79-2C89-40DF-8A4C-42B6098ABD08}" dt="2024-10-16T06:27:33.160" v="419" actId="1076"/>
          <ac:spMkLst>
            <pc:docMk/>
            <pc:sldMk cId="0" sldId="257"/>
            <ac:spMk id="17" creationId="{00000000-0000-0000-0000-000000000000}"/>
          </ac:spMkLst>
        </pc:spChg>
        <pc:spChg chg="mod">
          <ac:chgData name="Gomathi Latha" userId="da5c98d492b85230" providerId="LiveId" clId="{5A0BFB79-2C89-40DF-8A4C-42B6098ABD08}" dt="2024-10-16T06:22:04.415" v="328" actId="1076"/>
          <ac:spMkLst>
            <pc:docMk/>
            <pc:sldMk cId="0" sldId="257"/>
            <ac:spMk id="25" creationId="{00000000-0000-0000-0000-000000000000}"/>
          </ac:spMkLst>
        </pc:spChg>
        <pc:spChg chg="mod">
          <ac:chgData name="Gomathi Latha" userId="da5c98d492b85230" providerId="LiveId" clId="{5A0BFB79-2C89-40DF-8A4C-42B6098ABD08}" dt="2024-10-16T06:27:49.783" v="422" actId="1076"/>
          <ac:spMkLst>
            <pc:docMk/>
            <pc:sldMk cId="0" sldId="257"/>
            <ac:spMk id="29" creationId="{00000000-0000-0000-0000-000000000000}"/>
          </ac:spMkLst>
        </pc:spChg>
        <pc:spChg chg="mod">
          <ac:chgData name="Gomathi Latha" userId="da5c98d492b85230" providerId="LiveId" clId="{5A0BFB79-2C89-40DF-8A4C-42B6098ABD08}" dt="2024-10-16T06:01:40.437" v="249" actId="20577"/>
          <ac:spMkLst>
            <pc:docMk/>
            <pc:sldMk cId="0" sldId="257"/>
            <ac:spMk id="31" creationId="{00000000-0000-0000-0000-000000000000}"/>
          </ac:spMkLst>
        </pc:spChg>
        <pc:spChg chg="mod">
          <ac:chgData name="Gomathi Latha" userId="da5c98d492b85230" providerId="LiveId" clId="{5A0BFB79-2C89-40DF-8A4C-42B6098ABD08}" dt="2024-10-16T06:21:45.751" v="321" actId="1076"/>
          <ac:spMkLst>
            <pc:docMk/>
            <pc:sldMk cId="0" sldId="257"/>
            <ac:spMk id="32" creationId="{00000000-0000-0000-0000-000000000000}"/>
          </ac:spMkLst>
        </pc:spChg>
        <pc:spChg chg="mod">
          <ac:chgData name="Gomathi Latha" userId="da5c98d492b85230" providerId="LiveId" clId="{5A0BFB79-2C89-40DF-8A4C-42B6098ABD08}" dt="2024-10-16T06:27:46.654" v="421" actId="1076"/>
          <ac:spMkLst>
            <pc:docMk/>
            <pc:sldMk cId="0" sldId="257"/>
            <ac:spMk id="33" creationId="{00000000-0000-0000-0000-000000000000}"/>
          </ac:spMkLst>
        </pc:spChg>
        <pc:spChg chg="mod">
          <ac:chgData name="Gomathi Latha" userId="da5c98d492b85230" providerId="LiveId" clId="{5A0BFB79-2C89-40DF-8A4C-42B6098ABD08}" dt="2024-10-16T06:21:54.479" v="324" actId="1076"/>
          <ac:spMkLst>
            <pc:docMk/>
            <pc:sldMk cId="0" sldId="257"/>
            <ac:spMk id="34" creationId="{00000000-0000-0000-0000-000000000000}"/>
          </ac:spMkLst>
        </pc:spChg>
        <pc:spChg chg="del mod">
          <ac:chgData name="Gomathi Latha" userId="da5c98d492b85230" providerId="LiveId" clId="{5A0BFB79-2C89-40DF-8A4C-42B6098ABD08}" dt="2024-10-16T06:19:15.475" v="255" actId="478"/>
          <ac:spMkLst>
            <pc:docMk/>
            <pc:sldMk cId="0" sldId="257"/>
            <ac:spMk id="35" creationId="{00000000-0000-0000-0000-000000000000}"/>
          </ac:spMkLst>
        </pc:spChg>
        <pc:spChg chg="mod">
          <ac:chgData name="Gomathi Latha" userId="da5c98d492b85230" providerId="LiveId" clId="{5A0BFB79-2C89-40DF-8A4C-42B6098ABD08}" dt="2024-10-16T06:27:22.863" v="417" actId="1076"/>
          <ac:spMkLst>
            <pc:docMk/>
            <pc:sldMk cId="0" sldId="257"/>
            <ac:spMk id="36" creationId="{00000000-0000-0000-0000-000000000000}"/>
          </ac:spMkLst>
        </pc:spChg>
        <pc:spChg chg="del">
          <ac:chgData name="Gomathi Latha" userId="da5c98d492b85230" providerId="LiveId" clId="{5A0BFB79-2C89-40DF-8A4C-42B6098ABD08}" dt="2024-10-16T06:19:18.008" v="256" actId="478"/>
          <ac:spMkLst>
            <pc:docMk/>
            <pc:sldMk cId="0" sldId="257"/>
            <ac:spMk id="37" creationId="{00000000-0000-0000-0000-000000000000}"/>
          </ac:spMkLst>
        </pc:spChg>
        <pc:spChg chg="mod">
          <ac:chgData name="Gomathi Latha" userId="da5c98d492b85230" providerId="LiveId" clId="{5A0BFB79-2C89-40DF-8A4C-42B6098ABD08}" dt="2024-10-16T06:27:38.624" v="420" actId="1076"/>
          <ac:spMkLst>
            <pc:docMk/>
            <pc:sldMk cId="0" sldId="257"/>
            <ac:spMk id="38" creationId="{00000000-0000-0000-0000-000000000000}"/>
          </ac:spMkLst>
        </pc:spChg>
        <pc:spChg chg="del">
          <ac:chgData name="Gomathi Latha" userId="da5c98d492b85230" providerId="LiveId" clId="{5A0BFB79-2C89-40DF-8A4C-42B6098ABD08}" dt="2024-10-16T06:19:19.931" v="257" actId="478"/>
          <ac:spMkLst>
            <pc:docMk/>
            <pc:sldMk cId="0" sldId="257"/>
            <ac:spMk id="39" creationId="{00000000-0000-0000-0000-000000000000}"/>
          </ac:spMkLst>
        </pc:spChg>
        <pc:spChg chg="mod">
          <ac:chgData name="Gomathi Latha" userId="da5c98d492b85230" providerId="LiveId" clId="{5A0BFB79-2C89-40DF-8A4C-42B6098ABD08}" dt="2024-10-16T06:22:07.637" v="329" actId="1076"/>
          <ac:spMkLst>
            <pc:docMk/>
            <pc:sldMk cId="0" sldId="257"/>
            <ac:spMk id="40" creationId="{00000000-0000-0000-0000-000000000000}"/>
          </ac:spMkLst>
        </pc:spChg>
        <pc:spChg chg="del">
          <ac:chgData name="Gomathi Latha" userId="da5c98d492b85230" providerId="LiveId" clId="{5A0BFB79-2C89-40DF-8A4C-42B6098ABD08}" dt="2024-10-16T06:19:12.800" v="254" actId="478"/>
          <ac:spMkLst>
            <pc:docMk/>
            <pc:sldMk cId="0" sldId="257"/>
            <ac:spMk id="41" creationId="{00000000-0000-0000-0000-000000000000}"/>
          </ac:spMkLst>
        </pc:spChg>
        <pc:spChg chg="mod">
          <ac:chgData name="Gomathi Latha" userId="da5c98d492b85230" providerId="LiveId" clId="{5A0BFB79-2C89-40DF-8A4C-42B6098ABD08}" dt="2024-10-16T06:27:53.167" v="423" actId="1076"/>
          <ac:spMkLst>
            <pc:docMk/>
            <pc:sldMk cId="0" sldId="257"/>
            <ac:spMk id="42" creationId="{00000000-0000-0000-0000-000000000000}"/>
          </ac:spMkLst>
        </pc:spChg>
        <pc:spChg chg="del">
          <ac:chgData name="Gomathi Latha" userId="da5c98d492b85230" providerId="LiveId" clId="{5A0BFB79-2C89-40DF-8A4C-42B6098ABD08}" dt="2024-10-16T06:19:21.755" v="258" actId="478"/>
          <ac:spMkLst>
            <pc:docMk/>
            <pc:sldMk cId="0" sldId="257"/>
            <ac:spMk id="43" creationId="{00000000-0000-0000-0000-000000000000}"/>
          </ac:spMkLst>
        </pc:spChg>
        <pc:spChg chg="add mod">
          <ac:chgData name="Gomathi Latha" userId="da5c98d492b85230" providerId="LiveId" clId="{5A0BFB79-2C89-40DF-8A4C-42B6098ABD08}" dt="2024-10-16T06:27:02.872" v="414" actId="1076"/>
          <ac:spMkLst>
            <pc:docMk/>
            <pc:sldMk cId="0" sldId="257"/>
            <ac:spMk id="44" creationId="{E718B272-D8D1-F72C-E32B-0CA56530500F}"/>
          </ac:spMkLst>
        </pc:spChg>
        <pc:spChg chg="add mod">
          <ac:chgData name="Gomathi Latha" userId="da5c98d492b85230" providerId="LiveId" clId="{5A0BFB79-2C89-40DF-8A4C-42B6098ABD08}" dt="2024-10-16T06:38:44.682" v="444"/>
          <ac:spMkLst>
            <pc:docMk/>
            <pc:sldMk cId="0" sldId="257"/>
            <ac:spMk id="45" creationId="{5A8A131A-B195-89AC-07EB-9EA521B0C3DC}"/>
          </ac:spMkLst>
        </pc:spChg>
        <pc:spChg chg="add mod">
          <ac:chgData name="Gomathi Latha" userId="da5c98d492b85230" providerId="LiveId" clId="{5A0BFB79-2C89-40DF-8A4C-42B6098ABD08}" dt="2024-10-16T06:27:15.557" v="415" actId="1076"/>
          <ac:spMkLst>
            <pc:docMk/>
            <pc:sldMk cId="0" sldId="257"/>
            <ac:spMk id="46" creationId="{0726849D-B375-8E0E-536D-543B57B1964F}"/>
          </ac:spMkLst>
        </pc:spChg>
        <pc:spChg chg="add mod">
          <ac:chgData name="Gomathi Latha" userId="da5c98d492b85230" providerId="LiveId" clId="{5A0BFB79-2C89-40DF-8A4C-42B6098ABD08}" dt="2024-10-16T06:27:27.326" v="418" actId="1076"/>
          <ac:spMkLst>
            <pc:docMk/>
            <pc:sldMk cId="0" sldId="257"/>
            <ac:spMk id="47" creationId="{3D4F2156-E2D0-F0C4-C53C-39A196BC3175}"/>
          </ac:spMkLst>
        </pc:spChg>
        <pc:spChg chg="add mod">
          <ac:chgData name="Gomathi Latha" userId="da5c98d492b85230" providerId="LiveId" clId="{5A0BFB79-2C89-40DF-8A4C-42B6098ABD08}" dt="2024-10-16T06:21:40.015" v="319" actId="1076"/>
          <ac:spMkLst>
            <pc:docMk/>
            <pc:sldMk cId="0" sldId="257"/>
            <ac:spMk id="48" creationId="{32A370EA-A329-DA2E-65AF-B18E619AEC15}"/>
          </ac:spMkLst>
        </pc:spChg>
        <pc:spChg chg="mod">
          <ac:chgData name="Gomathi Latha" userId="da5c98d492b85230" providerId="LiveId" clId="{5A0BFB79-2C89-40DF-8A4C-42B6098ABD08}" dt="2024-10-16T06:38:29.434" v="437" actId="20577"/>
          <ac:spMkLst>
            <pc:docMk/>
            <pc:sldMk cId="0" sldId="257"/>
            <ac:spMk id="50" creationId="{5C38F910-466D-F276-FE91-4F3B5CC8CE57}"/>
          </ac:spMkLst>
        </pc:spChg>
        <pc:spChg chg="add mod">
          <ac:chgData name="Gomathi Latha" userId="da5c98d492b85230" providerId="LiveId" clId="{5A0BFB79-2C89-40DF-8A4C-42B6098ABD08}" dt="2024-10-16T07:32:16.153" v="765" actId="1076"/>
          <ac:spMkLst>
            <pc:docMk/>
            <pc:sldMk cId="0" sldId="257"/>
            <ac:spMk id="51" creationId="{0E06C353-9036-039C-8213-49949FF829F8}"/>
          </ac:spMkLst>
        </pc:spChg>
        <pc:grpChg chg="mod">
          <ac:chgData name="Gomathi Latha" userId="da5c98d492b85230" providerId="LiveId" clId="{5A0BFB79-2C89-40DF-8A4C-42B6098ABD08}" dt="2024-10-16T06:22:18.778" v="334" actId="1076"/>
          <ac:grpSpMkLst>
            <pc:docMk/>
            <pc:sldMk cId="0" sldId="257"/>
            <ac:grpSpMk id="10" creationId="{00000000-0000-0000-0000-000000000000}"/>
          </ac:grpSpMkLst>
        </pc:grpChg>
        <pc:grpChg chg="del">
          <ac:chgData name="Gomathi Latha" userId="da5c98d492b85230" providerId="LiveId" clId="{5A0BFB79-2C89-40DF-8A4C-42B6098ABD08}" dt="2024-10-16T06:23:31.049" v="348" actId="478"/>
          <ac:grpSpMkLst>
            <pc:docMk/>
            <pc:sldMk cId="0" sldId="257"/>
            <ac:grpSpMk id="18" creationId="{00000000-0000-0000-0000-000000000000}"/>
          </ac:grpSpMkLst>
        </pc:grpChg>
        <pc:grpChg chg="mod">
          <ac:chgData name="Gomathi Latha" userId="da5c98d492b85230" providerId="LiveId" clId="{5A0BFB79-2C89-40DF-8A4C-42B6098ABD08}" dt="2024-10-16T06:22:01.769" v="327" actId="1076"/>
          <ac:grpSpMkLst>
            <pc:docMk/>
            <pc:sldMk cId="0" sldId="257"/>
            <ac:grpSpMk id="22" creationId="{00000000-0000-0000-0000-000000000000}"/>
          </ac:grpSpMkLst>
        </pc:grpChg>
        <pc:grpChg chg="add mod">
          <ac:chgData name="Gomathi Latha" userId="da5c98d492b85230" providerId="LiveId" clId="{5A0BFB79-2C89-40DF-8A4C-42B6098ABD08}" dt="2024-10-16T07:32:28.442" v="767" actId="1076"/>
          <ac:grpSpMkLst>
            <pc:docMk/>
            <pc:sldMk cId="0" sldId="257"/>
            <ac:grpSpMk id="49" creationId="{99703C4C-D801-2A8F-222B-441092647E09}"/>
          </ac:grpSpMkLst>
        </pc:grpChg>
      </pc:sldChg>
      <pc:sldChg chg="addSp delSp modSp mod ord">
        <pc:chgData name="Gomathi Latha" userId="da5c98d492b85230" providerId="LiveId" clId="{5A0BFB79-2C89-40DF-8A4C-42B6098ABD08}" dt="2024-10-19T12:48:44.629" v="2506" actId="1076"/>
        <pc:sldMkLst>
          <pc:docMk/>
          <pc:sldMk cId="0" sldId="258"/>
        </pc:sldMkLst>
        <pc:spChg chg="mod">
          <ac:chgData name="Gomathi Latha" userId="da5c98d492b85230" providerId="LiveId" clId="{5A0BFB79-2C89-40DF-8A4C-42B6098ABD08}" dt="2024-10-19T12:48:44.629" v="2506" actId="1076"/>
          <ac:spMkLst>
            <pc:docMk/>
            <pc:sldMk cId="0" sldId="258"/>
            <ac:spMk id="2" creationId="{00000000-0000-0000-0000-000000000000}"/>
          </ac:spMkLst>
        </pc:spChg>
        <pc:spChg chg="mod">
          <ac:chgData name="Gomathi Latha" userId="da5c98d492b85230" providerId="LiveId" clId="{5A0BFB79-2C89-40DF-8A4C-42B6098ABD08}" dt="2024-10-19T12:48:44.629" v="2506" actId="1076"/>
          <ac:spMkLst>
            <pc:docMk/>
            <pc:sldMk cId="0" sldId="258"/>
            <ac:spMk id="3" creationId="{00000000-0000-0000-0000-000000000000}"/>
          </ac:spMkLst>
        </pc:spChg>
        <pc:spChg chg="del">
          <ac:chgData name="Gomathi Latha" userId="da5c98d492b85230" providerId="LiveId" clId="{5A0BFB79-2C89-40DF-8A4C-42B6098ABD08}" dt="2024-10-16T07:23:40.554" v="587" actId="478"/>
          <ac:spMkLst>
            <pc:docMk/>
            <pc:sldMk cId="0" sldId="258"/>
            <ac:spMk id="4" creationId="{00000000-0000-0000-0000-000000000000}"/>
          </ac:spMkLst>
        </pc:spChg>
        <pc:spChg chg="del">
          <ac:chgData name="Gomathi Latha" userId="da5c98d492b85230" providerId="LiveId" clId="{5A0BFB79-2C89-40DF-8A4C-42B6098ABD08}" dt="2024-10-16T07:22:53.371" v="538" actId="478"/>
          <ac:spMkLst>
            <pc:docMk/>
            <pc:sldMk cId="0" sldId="258"/>
            <ac:spMk id="5" creationId="{00000000-0000-0000-0000-000000000000}"/>
          </ac:spMkLst>
        </pc:spChg>
        <pc:spChg chg="del">
          <ac:chgData name="Gomathi Latha" userId="da5c98d492b85230" providerId="LiveId" clId="{5A0BFB79-2C89-40DF-8A4C-42B6098ABD08}" dt="2024-10-19T12:48:30.514" v="2504" actId="478"/>
          <ac:spMkLst>
            <pc:docMk/>
            <pc:sldMk cId="0" sldId="258"/>
            <ac:spMk id="11" creationId="{00000000-0000-0000-0000-000000000000}"/>
          </ac:spMkLst>
        </pc:spChg>
        <pc:spChg chg="del">
          <ac:chgData name="Gomathi Latha" userId="da5c98d492b85230" providerId="LiveId" clId="{5A0BFB79-2C89-40DF-8A4C-42B6098ABD08}" dt="2024-10-19T12:48:32.077" v="2505" actId="478"/>
          <ac:spMkLst>
            <pc:docMk/>
            <pc:sldMk cId="0" sldId="258"/>
            <ac:spMk id="14" creationId="{00000000-0000-0000-0000-000000000000}"/>
          </ac:spMkLst>
        </pc:spChg>
        <pc:spChg chg="del mod">
          <ac:chgData name="Gomathi Latha" userId="da5c98d492b85230" providerId="LiveId" clId="{5A0BFB79-2C89-40DF-8A4C-42B6098ABD08}" dt="2024-10-16T07:22:57.662" v="540" actId="478"/>
          <ac:spMkLst>
            <pc:docMk/>
            <pc:sldMk cId="0" sldId="258"/>
            <ac:spMk id="20" creationId="{00000000-0000-0000-0000-000000000000}"/>
          </ac:spMkLst>
        </pc:spChg>
        <pc:spChg chg="del mod">
          <ac:chgData name="Gomathi Latha" userId="da5c98d492b85230" providerId="LiveId" clId="{5A0BFB79-2C89-40DF-8A4C-42B6098ABD08}" dt="2024-10-16T07:24:13.319" v="613" actId="478"/>
          <ac:spMkLst>
            <pc:docMk/>
            <pc:sldMk cId="0" sldId="258"/>
            <ac:spMk id="21" creationId="{00000000-0000-0000-0000-000000000000}"/>
          </ac:spMkLst>
        </pc:spChg>
        <pc:spChg chg="mod">
          <ac:chgData name="Gomathi Latha" userId="da5c98d492b85230" providerId="LiveId" clId="{5A0BFB79-2C89-40DF-8A4C-42B6098ABD08}" dt="2024-10-19T12:48:44.629" v="2506" actId="1076"/>
          <ac:spMkLst>
            <pc:docMk/>
            <pc:sldMk cId="0" sldId="258"/>
            <ac:spMk id="22" creationId="{00000000-0000-0000-0000-000000000000}"/>
          </ac:spMkLst>
        </pc:spChg>
        <pc:spChg chg="del mod">
          <ac:chgData name="Gomathi Latha" userId="da5c98d492b85230" providerId="LiveId" clId="{5A0BFB79-2C89-40DF-8A4C-42B6098ABD08}" dt="2024-10-16T05:27:07.662" v="99"/>
          <ac:spMkLst>
            <pc:docMk/>
            <pc:sldMk cId="0" sldId="258"/>
            <ac:spMk id="23" creationId="{00000000-0000-0000-0000-000000000000}"/>
          </ac:spMkLst>
        </pc:spChg>
        <pc:spChg chg="add mod">
          <ac:chgData name="Gomathi Latha" userId="da5c98d492b85230" providerId="LiveId" clId="{5A0BFB79-2C89-40DF-8A4C-42B6098ABD08}" dt="2024-10-19T12:48:44.629" v="2506" actId="1076"/>
          <ac:spMkLst>
            <pc:docMk/>
            <pc:sldMk cId="0" sldId="258"/>
            <ac:spMk id="24" creationId="{581F9C17-46EE-B141-3B17-755AEB31EEF8}"/>
          </ac:spMkLst>
        </pc:spChg>
        <pc:spChg chg="add mod">
          <ac:chgData name="Gomathi Latha" userId="da5c98d492b85230" providerId="LiveId" clId="{5A0BFB79-2C89-40DF-8A4C-42B6098ABD08}" dt="2024-10-19T12:48:44.629" v="2506" actId="1076"/>
          <ac:spMkLst>
            <pc:docMk/>
            <pc:sldMk cId="0" sldId="258"/>
            <ac:spMk id="25" creationId="{26635DF2-578B-165A-E1E9-A0BF2106CB42}"/>
          </ac:spMkLst>
        </pc:spChg>
        <pc:grpChg chg="del">
          <ac:chgData name="Gomathi Latha" userId="da5c98d492b85230" providerId="LiveId" clId="{5A0BFB79-2C89-40DF-8A4C-42B6098ABD08}" dt="2024-10-16T07:22:58.474" v="541" actId="478"/>
          <ac:grpSpMkLst>
            <pc:docMk/>
            <pc:sldMk cId="0" sldId="258"/>
            <ac:grpSpMk id="12" creationId="{00000000-0000-0000-0000-000000000000}"/>
          </ac:grpSpMkLst>
        </pc:grpChg>
      </pc:sldChg>
      <pc:sldChg chg="del ord">
        <pc:chgData name="Gomathi Latha" userId="da5c98d492b85230" providerId="LiveId" clId="{5A0BFB79-2C89-40DF-8A4C-42B6098ABD08}" dt="2024-10-18T10:18:24.548" v="2294" actId="47"/>
        <pc:sldMkLst>
          <pc:docMk/>
          <pc:sldMk cId="0" sldId="259"/>
        </pc:sldMkLst>
      </pc:sldChg>
      <pc:sldChg chg="delSp modSp del mod ord">
        <pc:chgData name="Gomathi Latha" userId="da5c98d492b85230" providerId="LiveId" clId="{5A0BFB79-2C89-40DF-8A4C-42B6098ABD08}" dt="2024-10-16T07:27:07.072" v="728" actId="47"/>
        <pc:sldMkLst>
          <pc:docMk/>
          <pc:sldMk cId="0" sldId="260"/>
        </pc:sldMkLst>
        <pc:spChg chg="del">
          <ac:chgData name="Gomathi Latha" userId="da5c98d492b85230" providerId="LiveId" clId="{5A0BFB79-2C89-40DF-8A4C-42B6098ABD08}" dt="2024-10-16T05:48:24.497" v="104" actId="478"/>
          <ac:spMkLst>
            <pc:docMk/>
            <pc:sldMk cId="0" sldId="260"/>
            <ac:spMk id="2" creationId="{00000000-0000-0000-0000-000000000000}"/>
          </ac:spMkLst>
        </pc:spChg>
        <pc:spChg chg="mod">
          <ac:chgData name="Gomathi Latha" userId="da5c98d492b85230" providerId="LiveId" clId="{5A0BFB79-2C89-40DF-8A4C-42B6098ABD08}" dt="2024-10-16T05:56:47.674" v="196" actId="1076"/>
          <ac:spMkLst>
            <pc:docMk/>
            <pc:sldMk cId="0" sldId="260"/>
            <ac:spMk id="7" creationId="{00000000-0000-0000-0000-000000000000}"/>
          </ac:spMkLst>
        </pc:spChg>
        <pc:spChg chg="mod">
          <ac:chgData name="Gomathi Latha" userId="da5c98d492b85230" providerId="LiveId" clId="{5A0BFB79-2C89-40DF-8A4C-42B6098ABD08}" dt="2024-10-16T05:56:43.801" v="195" actId="1076"/>
          <ac:spMkLst>
            <pc:docMk/>
            <pc:sldMk cId="0" sldId="260"/>
            <ac:spMk id="9" creationId="{00000000-0000-0000-0000-000000000000}"/>
          </ac:spMkLst>
        </pc:spChg>
        <pc:spChg chg="mod">
          <ac:chgData name="Gomathi Latha" userId="da5c98d492b85230" providerId="LiveId" clId="{5A0BFB79-2C89-40DF-8A4C-42B6098ABD08}" dt="2024-10-16T05:49:26.961" v="159" actId="20577"/>
          <ac:spMkLst>
            <pc:docMk/>
            <pc:sldMk cId="0" sldId="260"/>
            <ac:spMk id="10" creationId="{00000000-0000-0000-0000-000000000000}"/>
          </ac:spMkLst>
        </pc:spChg>
        <pc:spChg chg="mod">
          <ac:chgData name="Gomathi Latha" userId="da5c98d492b85230" providerId="LiveId" clId="{5A0BFB79-2C89-40DF-8A4C-42B6098ABD08}" dt="2024-10-16T05:55:12.981" v="174" actId="108"/>
          <ac:spMkLst>
            <pc:docMk/>
            <pc:sldMk cId="0" sldId="260"/>
            <ac:spMk id="12" creationId="{00000000-0000-0000-0000-000000000000}"/>
          </ac:spMkLst>
        </pc:spChg>
      </pc:sldChg>
      <pc:sldChg chg="delSp modSp mod">
        <pc:chgData name="Gomathi Latha" userId="da5c98d492b85230" providerId="LiveId" clId="{5A0BFB79-2C89-40DF-8A4C-42B6098ABD08}" dt="2024-10-16T07:40:32.173" v="786" actId="478"/>
        <pc:sldMkLst>
          <pc:docMk/>
          <pc:sldMk cId="0" sldId="261"/>
        </pc:sldMkLst>
        <pc:spChg chg="topLvl">
          <ac:chgData name="Gomathi Latha" userId="da5c98d492b85230" providerId="LiveId" clId="{5A0BFB79-2C89-40DF-8A4C-42B6098ABD08}" dt="2024-10-16T07:32:48.365" v="768" actId="478"/>
          <ac:spMkLst>
            <pc:docMk/>
            <pc:sldMk cId="0" sldId="261"/>
            <ac:spMk id="3" creationId="{00000000-0000-0000-0000-000000000000}"/>
          </ac:spMkLst>
        </pc:spChg>
        <pc:spChg chg="del topLvl">
          <ac:chgData name="Gomathi Latha" userId="da5c98d492b85230" providerId="LiveId" clId="{5A0BFB79-2C89-40DF-8A4C-42B6098ABD08}" dt="2024-10-16T07:32:48.365" v="768" actId="478"/>
          <ac:spMkLst>
            <pc:docMk/>
            <pc:sldMk cId="0" sldId="261"/>
            <ac:spMk id="4" creationId="{00000000-0000-0000-0000-000000000000}"/>
          </ac:spMkLst>
        </pc:spChg>
        <pc:spChg chg="mod">
          <ac:chgData name="Gomathi Latha" userId="da5c98d492b85230" providerId="LiveId" clId="{5A0BFB79-2C89-40DF-8A4C-42B6098ABD08}" dt="2024-10-16T07:40:24.423" v="785" actId="20577"/>
          <ac:spMkLst>
            <pc:docMk/>
            <pc:sldMk cId="0" sldId="261"/>
            <ac:spMk id="5" creationId="{00000000-0000-0000-0000-000000000000}"/>
          </ac:spMkLst>
        </pc:spChg>
        <pc:spChg chg="del">
          <ac:chgData name="Gomathi Latha" userId="da5c98d492b85230" providerId="LiveId" clId="{5A0BFB79-2C89-40DF-8A4C-42B6098ABD08}" dt="2024-10-16T07:40:32.173" v="786" actId="478"/>
          <ac:spMkLst>
            <pc:docMk/>
            <pc:sldMk cId="0" sldId="261"/>
            <ac:spMk id="6" creationId="{00000000-0000-0000-0000-000000000000}"/>
          </ac:spMkLst>
        </pc:spChg>
        <pc:spChg chg="del">
          <ac:chgData name="Gomathi Latha" userId="da5c98d492b85230" providerId="LiveId" clId="{5A0BFB79-2C89-40DF-8A4C-42B6098ABD08}" dt="2024-10-16T07:38:54.456" v="775" actId="478"/>
          <ac:spMkLst>
            <pc:docMk/>
            <pc:sldMk cId="0" sldId="261"/>
            <ac:spMk id="9" creationId="{00000000-0000-0000-0000-000000000000}"/>
          </ac:spMkLst>
        </pc:spChg>
        <pc:grpChg chg="del">
          <ac:chgData name="Gomathi Latha" userId="da5c98d492b85230" providerId="LiveId" clId="{5A0BFB79-2C89-40DF-8A4C-42B6098ABD08}" dt="2024-10-16T07:32:48.365" v="768" actId="478"/>
          <ac:grpSpMkLst>
            <pc:docMk/>
            <pc:sldMk cId="0" sldId="261"/>
            <ac:grpSpMk id="2" creationId="{00000000-0000-0000-0000-000000000000}"/>
          </ac:grpSpMkLst>
        </pc:grpChg>
      </pc:sldChg>
      <pc:sldChg chg="del">
        <pc:chgData name="Gomathi Latha" userId="da5c98d492b85230" providerId="LiveId" clId="{5A0BFB79-2C89-40DF-8A4C-42B6098ABD08}" dt="2024-10-18T10:18:26.631" v="2295" actId="47"/>
        <pc:sldMkLst>
          <pc:docMk/>
          <pc:sldMk cId="0" sldId="262"/>
        </pc:sldMkLst>
      </pc:sldChg>
      <pc:sldChg chg="delSp del mod">
        <pc:chgData name="Gomathi Latha" userId="da5c98d492b85230" providerId="LiveId" clId="{5A0BFB79-2C89-40DF-8A4C-42B6098ABD08}" dt="2024-10-18T10:18:29.077" v="2296" actId="47"/>
        <pc:sldMkLst>
          <pc:docMk/>
          <pc:sldMk cId="0" sldId="263"/>
        </pc:sldMkLst>
        <pc:grpChg chg="del">
          <ac:chgData name="Gomathi Latha" userId="da5c98d492b85230" providerId="LiveId" clId="{5A0BFB79-2C89-40DF-8A4C-42B6098ABD08}" dt="2024-10-18T05:52:31.580" v="1776" actId="478"/>
          <ac:grpSpMkLst>
            <pc:docMk/>
            <pc:sldMk cId="0" sldId="263"/>
            <ac:grpSpMk id="2" creationId="{00000000-0000-0000-0000-000000000000}"/>
          </ac:grpSpMkLst>
        </pc:grpChg>
      </pc:sldChg>
      <pc:sldChg chg="addSp delSp modSp mod ord">
        <pc:chgData name="Gomathi Latha" userId="da5c98d492b85230" providerId="LiveId" clId="{5A0BFB79-2C89-40DF-8A4C-42B6098ABD08}" dt="2024-10-19T12:30:01.083" v="2462" actId="313"/>
        <pc:sldMkLst>
          <pc:docMk/>
          <pc:sldMk cId="0" sldId="264"/>
        </pc:sldMkLst>
        <pc:spChg chg="del">
          <ac:chgData name="Gomathi Latha" userId="da5c98d492b85230" providerId="LiveId" clId="{5A0BFB79-2C89-40DF-8A4C-42B6098ABD08}" dt="2024-10-18T05:52:37.996" v="1777" actId="478"/>
          <ac:spMkLst>
            <pc:docMk/>
            <pc:sldMk cId="0" sldId="264"/>
            <ac:spMk id="2" creationId="{00000000-0000-0000-0000-000000000000}"/>
          </ac:spMkLst>
        </pc:spChg>
        <pc:spChg chg="del mod">
          <ac:chgData name="Gomathi Latha" userId="da5c98d492b85230" providerId="LiveId" clId="{5A0BFB79-2C89-40DF-8A4C-42B6098ABD08}" dt="2024-10-18T06:04:01.014" v="1943" actId="478"/>
          <ac:spMkLst>
            <pc:docMk/>
            <pc:sldMk cId="0" sldId="264"/>
            <ac:spMk id="3" creationId="{00000000-0000-0000-0000-000000000000}"/>
          </ac:spMkLst>
        </pc:spChg>
        <pc:spChg chg="mod">
          <ac:chgData name="Gomathi Latha" userId="da5c98d492b85230" providerId="LiveId" clId="{5A0BFB79-2C89-40DF-8A4C-42B6098ABD08}" dt="2024-10-18T06:03:36.312" v="1935" actId="1076"/>
          <ac:spMkLst>
            <pc:docMk/>
            <pc:sldMk cId="0" sldId="264"/>
            <ac:spMk id="6" creationId="{00000000-0000-0000-0000-000000000000}"/>
          </ac:spMkLst>
        </pc:spChg>
        <pc:spChg chg="mod">
          <ac:chgData name="Gomathi Latha" userId="da5c98d492b85230" providerId="LiveId" clId="{5A0BFB79-2C89-40DF-8A4C-42B6098ABD08}" dt="2024-10-18T06:03:44.098" v="1937" actId="1076"/>
          <ac:spMkLst>
            <pc:docMk/>
            <pc:sldMk cId="0" sldId="264"/>
            <ac:spMk id="7" creationId="{00000000-0000-0000-0000-000000000000}"/>
          </ac:spMkLst>
        </pc:spChg>
        <pc:spChg chg="del">
          <ac:chgData name="Gomathi Latha" userId="da5c98d492b85230" providerId="LiveId" clId="{5A0BFB79-2C89-40DF-8A4C-42B6098ABD08}" dt="2024-10-18T06:00:13.905" v="1914" actId="478"/>
          <ac:spMkLst>
            <pc:docMk/>
            <pc:sldMk cId="0" sldId="264"/>
            <ac:spMk id="8" creationId="{00000000-0000-0000-0000-000000000000}"/>
          </ac:spMkLst>
        </pc:spChg>
        <pc:spChg chg="mod">
          <ac:chgData name="Gomathi Latha" userId="da5c98d492b85230" providerId="LiveId" clId="{5A0BFB79-2C89-40DF-8A4C-42B6098ABD08}" dt="2024-10-18T06:04:56.704" v="1951" actId="1076"/>
          <ac:spMkLst>
            <pc:docMk/>
            <pc:sldMk cId="0" sldId="264"/>
            <ac:spMk id="9" creationId="{00000000-0000-0000-0000-000000000000}"/>
          </ac:spMkLst>
        </pc:spChg>
        <pc:spChg chg="mod">
          <ac:chgData name="Gomathi Latha" userId="da5c98d492b85230" providerId="LiveId" clId="{5A0BFB79-2C89-40DF-8A4C-42B6098ABD08}" dt="2024-10-18T06:04:56.704" v="1951" actId="1076"/>
          <ac:spMkLst>
            <pc:docMk/>
            <pc:sldMk cId="0" sldId="264"/>
            <ac:spMk id="10" creationId="{00000000-0000-0000-0000-000000000000}"/>
          </ac:spMkLst>
        </pc:spChg>
        <pc:spChg chg="mod">
          <ac:chgData name="Gomathi Latha" userId="da5c98d492b85230" providerId="LiveId" clId="{5A0BFB79-2C89-40DF-8A4C-42B6098ABD08}" dt="2024-10-18T06:04:56.704" v="1951" actId="1076"/>
          <ac:spMkLst>
            <pc:docMk/>
            <pc:sldMk cId="0" sldId="264"/>
            <ac:spMk id="11" creationId="{00000000-0000-0000-0000-000000000000}"/>
          </ac:spMkLst>
        </pc:spChg>
        <pc:spChg chg="mod">
          <ac:chgData name="Gomathi Latha" userId="da5c98d492b85230" providerId="LiveId" clId="{5A0BFB79-2C89-40DF-8A4C-42B6098ABD08}" dt="2024-10-18T06:03:49.700" v="1940" actId="368"/>
          <ac:spMkLst>
            <pc:docMk/>
            <pc:sldMk cId="0" sldId="264"/>
            <ac:spMk id="13" creationId="{00000000-0000-0000-0000-000000000000}"/>
          </ac:spMkLst>
        </pc:spChg>
        <pc:spChg chg="mod">
          <ac:chgData name="Gomathi Latha" userId="da5c98d492b85230" providerId="LiveId" clId="{5A0BFB79-2C89-40DF-8A4C-42B6098ABD08}" dt="2024-10-18T06:03:49.700" v="1940" actId="368"/>
          <ac:spMkLst>
            <pc:docMk/>
            <pc:sldMk cId="0" sldId="264"/>
            <ac:spMk id="14" creationId="{00000000-0000-0000-0000-000000000000}"/>
          </ac:spMkLst>
        </pc:spChg>
        <pc:spChg chg="mod">
          <ac:chgData name="Gomathi Latha" userId="da5c98d492b85230" providerId="LiveId" clId="{5A0BFB79-2C89-40DF-8A4C-42B6098ABD08}" dt="2024-10-18T06:04:56.704" v="1951" actId="1076"/>
          <ac:spMkLst>
            <pc:docMk/>
            <pc:sldMk cId="0" sldId="264"/>
            <ac:spMk id="15" creationId="{00000000-0000-0000-0000-000000000000}"/>
          </ac:spMkLst>
        </pc:spChg>
        <pc:spChg chg="mod">
          <ac:chgData name="Gomathi Latha" userId="da5c98d492b85230" providerId="LiveId" clId="{5A0BFB79-2C89-40DF-8A4C-42B6098ABD08}" dt="2024-10-19T12:30:01.083" v="2462" actId="313"/>
          <ac:spMkLst>
            <pc:docMk/>
            <pc:sldMk cId="0" sldId="264"/>
            <ac:spMk id="16" creationId="{00000000-0000-0000-0000-000000000000}"/>
          </ac:spMkLst>
        </pc:spChg>
        <pc:spChg chg="del">
          <ac:chgData name="Gomathi Latha" userId="da5c98d492b85230" providerId="LiveId" clId="{5A0BFB79-2C89-40DF-8A4C-42B6098ABD08}" dt="2024-10-18T06:03:07.140" v="1928" actId="478"/>
          <ac:spMkLst>
            <pc:docMk/>
            <pc:sldMk cId="0" sldId="264"/>
            <ac:spMk id="17" creationId="{00000000-0000-0000-0000-000000000000}"/>
          </ac:spMkLst>
        </pc:spChg>
        <pc:spChg chg="mod">
          <ac:chgData name="Gomathi Latha" userId="da5c98d492b85230" providerId="LiveId" clId="{5A0BFB79-2C89-40DF-8A4C-42B6098ABD08}" dt="2024-10-18T06:04:56.704" v="1951" actId="1076"/>
          <ac:spMkLst>
            <pc:docMk/>
            <pc:sldMk cId="0" sldId="264"/>
            <ac:spMk id="21" creationId="{00000000-0000-0000-0000-000000000000}"/>
          </ac:spMkLst>
        </pc:spChg>
        <pc:spChg chg="mod">
          <ac:chgData name="Gomathi Latha" userId="da5c98d492b85230" providerId="LiveId" clId="{5A0BFB79-2C89-40DF-8A4C-42B6098ABD08}" dt="2024-10-18T06:04:56.704" v="1951" actId="1076"/>
          <ac:spMkLst>
            <pc:docMk/>
            <pc:sldMk cId="0" sldId="264"/>
            <ac:spMk id="22" creationId="{00000000-0000-0000-0000-000000000000}"/>
          </ac:spMkLst>
        </pc:spChg>
        <pc:spChg chg="del">
          <ac:chgData name="Gomathi Latha" userId="da5c98d492b85230" providerId="LiveId" clId="{5A0BFB79-2C89-40DF-8A4C-42B6098ABD08}" dt="2024-10-18T06:04:24.748" v="1947" actId="478"/>
          <ac:spMkLst>
            <pc:docMk/>
            <pc:sldMk cId="0" sldId="264"/>
            <ac:spMk id="23" creationId="{00000000-0000-0000-0000-000000000000}"/>
          </ac:spMkLst>
        </pc:spChg>
        <pc:spChg chg="add del mod">
          <ac:chgData name="Gomathi Latha" userId="da5c98d492b85230" providerId="LiveId" clId="{5A0BFB79-2C89-40DF-8A4C-42B6098ABD08}" dt="2024-10-18T06:00:07.343" v="1913" actId="478"/>
          <ac:spMkLst>
            <pc:docMk/>
            <pc:sldMk cId="0" sldId="264"/>
            <ac:spMk id="24" creationId="{03CBB977-F3E7-2F1D-122A-258FC2E8B571}"/>
          </ac:spMkLst>
        </pc:spChg>
        <pc:spChg chg="add mod">
          <ac:chgData name="Gomathi Latha" userId="da5c98d492b85230" providerId="LiveId" clId="{5A0BFB79-2C89-40DF-8A4C-42B6098ABD08}" dt="2024-10-18T06:04:56.704" v="1951" actId="1076"/>
          <ac:spMkLst>
            <pc:docMk/>
            <pc:sldMk cId="0" sldId="264"/>
            <ac:spMk id="25" creationId="{C995576C-7685-A5CC-9794-E63187727B7E}"/>
          </ac:spMkLst>
        </pc:spChg>
        <pc:spChg chg="mod">
          <ac:chgData name="Gomathi Latha" userId="da5c98d492b85230" providerId="LiveId" clId="{5A0BFB79-2C89-40DF-8A4C-42B6098ABD08}" dt="2024-10-18T06:04:21.842" v="1945" actId="571"/>
          <ac:spMkLst>
            <pc:docMk/>
            <pc:sldMk cId="0" sldId="264"/>
            <ac:spMk id="27" creationId="{568A11CE-DA2E-3EE9-470C-0920B3A3B896}"/>
          </ac:spMkLst>
        </pc:spChg>
        <pc:spChg chg="mod">
          <ac:chgData name="Gomathi Latha" userId="da5c98d492b85230" providerId="LiveId" clId="{5A0BFB79-2C89-40DF-8A4C-42B6098ABD08}" dt="2024-10-18T06:04:21.842" v="1945" actId="571"/>
          <ac:spMkLst>
            <pc:docMk/>
            <pc:sldMk cId="0" sldId="264"/>
            <ac:spMk id="28" creationId="{5B023FE8-1EE2-639A-F3D3-0F457F6DE31A}"/>
          </ac:spMkLst>
        </pc:spChg>
        <pc:spChg chg="add mod">
          <ac:chgData name="Gomathi Latha" userId="da5c98d492b85230" providerId="LiveId" clId="{5A0BFB79-2C89-40DF-8A4C-42B6098ABD08}" dt="2024-10-18T06:04:56.704" v="1951" actId="1076"/>
          <ac:spMkLst>
            <pc:docMk/>
            <pc:sldMk cId="0" sldId="264"/>
            <ac:spMk id="29" creationId="{72CD207F-F4EB-5467-6A20-D46AEAA872B4}"/>
          </ac:spMkLst>
        </pc:spChg>
        <pc:spChg chg="mod">
          <ac:chgData name="Gomathi Latha" userId="da5c98d492b85230" providerId="LiveId" clId="{5A0BFB79-2C89-40DF-8A4C-42B6098ABD08}" dt="2024-10-18T06:04:51.150" v="1950" actId="571"/>
          <ac:spMkLst>
            <pc:docMk/>
            <pc:sldMk cId="0" sldId="264"/>
            <ac:spMk id="31" creationId="{711660EC-94F1-D009-8837-9583675A9657}"/>
          </ac:spMkLst>
        </pc:spChg>
        <pc:spChg chg="mod">
          <ac:chgData name="Gomathi Latha" userId="da5c98d492b85230" providerId="LiveId" clId="{5A0BFB79-2C89-40DF-8A4C-42B6098ABD08}" dt="2024-10-18T06:04:51.150" v="1950" actId="571"/>
          <ac:spMkLst>
            <pc:docMk/>
            <pc:sldMk cId="0" sldId="264"/>
            <ac:spMk id="32" creationId="{4E8F6C58-0101-50B9-6659-4E85994ABC28}"/>
          </ac:spMkLst>
        </pc:spChg>
        <pc:spChg chg="add mod">
          <ac:chgData name="Gomathi Latha" userId="da5c98d492b85230" providerId="LiveId" clId="{5A0BFB79-2C89-40DF-8A4C-42B6098ABD08}" dt="2024-10-18T06:04:51.150" v="1950" actId="571"/>
          <ac:spMkLst>
            <pc:docMk/>
            <pc:sldMk cId="0" sldId="264"/>
            <ac:spMk id="33" creationId="{4972DF0F-1006-8E3B-4481-986E58635B58}"/>
          </ac:spMkLst>
        </pc:spChg>
        <pc:spChg chg="add mod">
          <ac:chgData name="Gomathi Latha" userId="da5c98d492b85230" providerId="LiveId" clId="{5A0BFB79-2C89-40DF-8A4C-42B6098ABD08}" dt="2024-10-18T06:04:51.150" v="1950" actId="571"/>
          <ac:spMkLst>
            <pc:docMk/>
            <pc:sldMk cId="0" sldId="264"/>
            <ac:spMk id="34" creationId="{C93E3101-5034-11A8-9995-104B2EFB6DDC}"/>
          </ac:spMkLst>
        </pc:spChg>
        <pc:spChg chg="add mod">
          <ac:chgData name="Gomathi Latha" userId="da5c98d492b85230" providerId="LiveId" clId="{5A0BFB79-2C89-40DF-8A4C-42B6098ABD08}" dt="2024-10-18T06:04:51.150" v="1950" actId="571"/>
          <ac:spMkLst>
            <pc:docMk/>
            <pc:sldMk cId="0" sldId="264"/>
            <ac:spMk id="35" creationId="{39383844-3BC0-F393-15AD-7DF323A35867}"/>
          </ac:spMkLst>
        </pc:spChg>
        <pc:spChg chg="mod">
          <ac:chgData name="Gomathi Latha" userId="da5c98d492b85230" providerId="LiveId" clId="{5A0BFB79-2C89-40DF-8A4C-42B6098ABD08}" dt="2024-10-18T06:04:51.150" v="1950" actId="571"/>
          <ac:spMkLst>
            <pc:docMk/>
            <pc:sldMk cId="0" sldId="264"/>
            <ac:spMk id="37" creationId="{C1B0AFEB-FC4F-3A28-DFA0-7FC7333F5DEF}"/>
          </ac:spMkLst>
        </pc:spChg>
        <pc:spChg chg="mod">
          <ac:chgData name="Gomathi Latha" userId="da5c98d492b85230" providerId="LiveId" clId="{5A0BFB79-2C89-40DF-8A4C-42B6098ABD08}" dt="2024-10-18T06:04:51.150" v="1950" actId="571"/>
          <ac:spMkLst>
            <pc:docMk/>
            <pc:sldMk cId="0" sldId="264"/>
            <ac:spMk id="38" creationId="{179E27C9-C1A0-35A0-865E-660EFC6E5BC7}"/>
          </ac:spMkLst>
        </pc:spChg>
        <pc:spChg chg="add mod">
          <ac:chgData name="Gomathi Latha" userId="da5c98d492b85230" providerId="LiveId" clId="{5A0BFB79-2C89-40DF-8A4C-42B6098ABD08}" dt="2024-10-18T06:04:51.150" v="1950" actId="571"/>
          <ac:spMkLst>
            <pc:docMk/>
            <pc:sldMk cId="0" sldId="264"/>
            <ac:spMk id="39" creationId="{3F5CDF92-6ADB-7CA3-C7B2-325922243C8E}"/>
          </ac:spMkLst>
        </pc:spChg>
        <pc:spChg chg="add mod">
          <ac:chgData name="Gomathi Latha" userId="da5c98d492b85230" providerId="LiveId" clId="{5A0BFB79-2C89-40DF-8A4C-42B6098ABD08}" dt="2024-10-18T06:04:51.150" v="1950" actId="571"/>
          <ac:spMkLst>
            <pc:docMk/>
            <pc:sldMk cId="0" sldId="264"/>
            <ac:spMk id="40" creationId="{3EE7C7AE-6550-CC6B-9C7F-6E745462A10F}"/>
          </ac:spMkLst>
        </pc:spChg>
        <pc:spChg chg="add mod">
          <ac:chgData name="Gomathi Latha" userId="da5c98d492b85230" providerId="LiveId" clId="{5A0BFB79-2C89-40DF-8A4C-42B6098ABD08}" dt="2024-10-18T06:04:51.150" v="1950" actId="571"/>
          <ac:spMkLst>
            <pc:docMk/>
            <pc:sldMk cId="0" sldId="264"/>
            <ac:spMk id="41" creationId="{B8379394-6776-D0B3-6E76-DF951183E9CE}"/>
          </ac:spMkLst>
        </pc:spChg>
        <pc:spChg chg="add mod">
          <ac:chgData name="Gomathi Latha" userId="da5c98d492b85230" providerId="LiveId" clId="{5A0BFB79-2C89-40DF-8A4C-42B6098ABD08}" dt="2024-10-18T06:04:51.150" v="1950" actId="571"/>
          <ac:spMkLst>
            <pc:docMk/>
            <pc:sldMk cId="0" sldId="264"/>
            <ac:spMk id="42" creationId="{DB1FB1EA-6747-E8E2-7996-58F3C93C0CF9}"/>
          </ac:spMkLst>
        </pc:spChg>
        <pc:spChg chg="add mod">
          <ac:chgData name="Gomathi Latha" userId="da5c98d492b85230" providerId="LiveId" clId="{5A0BFB79-2C89-40DF-8A4C-42B6098ABD08}" dt="2024-10-18T06:04:51.150" v="1950" actId="571"/>
          <ac:spMkLst>
            <pc:docMk/>
            <pc:sldMk cId="0" sldId="264"/>
            <ac:spMk id="43" creationId="{A6461C36-4222-CD65-11E5-FE4AED48814F}"/>
          </ac:spMkLst>
        </pc:spChg>
        <pc:spChg chg="mod">
          <ac:chgData name="Gomathi Latha" userId="da5c98d492b85230" providerId="LiveId" clId="{5A0BFB79-2C89-40DF-8A4C-42B6098ABD08}" dt="2024-10-18T06:04:51.150" v="1950" actId="571"/>
          <ac:spMkLst>
            <pc:docMk/>
            <pc:sldMk cId="0" sldId="264"/>
            <ac:spMk id="45" creationId="{A055D3F7-2DDF-5729-8262-40CC28088BC6}"/>
          </ac:spMkLst>
        </pc:spChg>
        <pc:spChg chg="mod">
          <ac:chgData name="Gomathi Latha" userId="da5c98d492b85230" providerId="LiveId" clId="{5A0BFB79-2C89-40DF-8A4C-42B6098ABD08}" dt="2024-10-18T06:04:51.150" v="1950" actId="571"/>
          <ac:spMkLst>
            <pc:docMk/>
            <pc:sldMk cId="0" sldId="264"/>
            <ac:spMk id="46" creationId="{993AF9F3-08B8-44BF-1B0F-191C7A49FEB0}"/>
          </ac:spMkLst>
        </pc:spChg>
        <pc:spChg chg="add mod">
          <ac:chgData name="Gomathi Latha" userId="da5c98d492b85230" providerId="LiveId" clId="{5A0BFB79-2C89-40DF-8A4C-42B6098ABD08}" dt="2024-10-18T06:04:51.150" v="1950" actId="571"/>
          <ac:spMkLst>
            <pc:docMk/>
            <pc:sldMk cId="0" sldId="264"/>
            <ac:spMk id="47" creationId="{C11E741B-734F-17C2-9B11-A43B52448B5E}"/>
          </ac:spMkLst>
        </pc:spChg>
        <pc:grpChg chg="mod">
          <ac:chgData name="Gomathi Latha" userId="da5c98d492b85230" providerId="LiveId" clId="{5A0BFB79-2C89-40DF-8A4C-42B6098ABD08}" dt="2024-10-18T06:04:56.704" v="1951" actId="1076"/>
          <ac:grpSpMkLst>
            <pc:docMk/>
            <pc:sldMk cId="0" sldId="264"/>
            <ac:grpSpMk id="5" creationId="{00000000-0000-0000-0000-000000000000}"/>
          </ac:grpSpMkLst>
        </pc:grpChg>
        <pc:grpChg chg="mod">
          <ac:chgData name="Gomathi Latha" userId="da5c98d492b85230" providerId="LiveId" clId="{5A0BFB79-2C89-40DF-8A4C-42B6098ABD08}" dt="2024-10-18T06:04:56.704" v="1951" actId="1076"/>
          <ac:grpSpMkLst>
            <pc:docMk/>
            <pc:sldMk cId="0" sldId="264"/>
            <ac:grpSpMk id="12" creationId="{00000000-0000-0000-0000-000000000000}"/>
          </ac:grpSpMkLst>
        </pc:grpChg>
        <pc:grpChg chg="del">
          <ac:chgData name="Gomathi Latha" userId="da5c98d492b85230" providerId="LiveId" clId="{5A0BFB79-2C89-40DF-8A4C-42B6098ABD08}" dt="2024-10-18T06:04:23.968" v="1946" actId="478"/>
          <ac:grpSpMkLst>
            <pc:docMk/>
            <pc:sldMk cId="0" sldId="264"/>
            <ac:grpSpMk id="18" creationId="{00000000-0000-0000-0000-000000000000}"/>
          </ac:grpSpMkLst>
        </pc:grpChg>
        <pc:grpChg chg="add mod">
          <ac:chgData name="Gomathi Latha" userId="da5c98d492b85230" providerId="LiveId" clId="{5A0BFB79-2C89-40DF-8A4C-42B6098ABD08}" dt="2024-10-18T06:04:56.704" v="1951" actId="1076"/>
          <ac:grpSpMkLst>
            <pc:docMk/>
            <pc:sldMk cId="0" sldId="264"/>
            <ac:grpSpMk id="26" creationId="{FE564256-8145-C65E-A402-A517651EC944}"/>
          </ac:grpSpMkLst>
        </pc:grpChg>
        <pc:grpChg chg="add mod">
          <ac:chgData name="Gomathi Latha" userId="da5c98d492b85230" providerId="LiveId" clId="{5A0BFB79-2C89-40DF-8A4C-42B6098ABD08}" dt="2024-10-18T06:04:51.150" v="1950" actId="571"/>
          <ac:grpSpMkLst>
            <pc:docMk/>
            <pc:sldMk cId="0" sldId="264"/>
            <ac:grpSpMk id="30" creationId="{38A2A4A7-1539-7E32-3C63-3EDD090711FA}"/>
          </ac:grpSpMkLst>
        </pc:grpChg>
        <pc:grpChg chg="add mod">
          <ac:chgData name="Gomathi Latha" userId="da5c98d492b85230" providerId="LiveId" clId="{5A0BFB79-2C89-40DF-8A4C-42B6098ABD08}" dt="2024-10-18T06:04:51.150" v="1950" actId="571"/>
          <ac:grpSpMkLst>
            <pc:docMk/>
            <pc:sldMk cId="0" sldId="264"/>
            <ac:grpSpMk id="36" creationId="{B5BF3A5E-336E-B4EC-FC20-1094571B0098}"/>
          </ac:grpSpMkLst>
        </pc:grpChg>
        <pc:grpChg chg="add mod">
          <ac:chgData name="Gomathi Latha" userId="da5c98d492b85230" providerId="LiveId" clId="{5A0BFB79-2C89-40DF-8A4C-42B6098ABD08}" dt="2024-10-18T06:04:51.150" v="1950" actId="571"/>
          <ac:grpSpMkLst>
            <pc:docMk/>
            <pc:sldMk cId="0" sldId="264"/>
            <ac:grpSpMk id="44" creationId="{3FD5192B-88EC-EC6E-F382-8ED59634FF8D}"/>
          </ac:grpSpMkLst>
        </pc:grpChg>
      </pc:sldChg>
      <pc:sldChg chg="del">
        <pc:chgData name="Gomathi Latha" userId="da5c98d492b85230" providerId="LiveId" clId="{5A0BFB79-2C89-40DF-8A4C-42B6098ABD08}" dt="2024-10-18T10:18:30.257" v="2297" actId="47"/>
        <pc:sldMkLst>
          <pc:docMk/>
          <pc:sldMk cId="0" sldId="265"/>
        </pc:sldMkLst>
      </pc:sldChg>
      <pc:sldChg chg="del">
        <pc:chgData name="Gomathi Latha" userId="da5c98d492b85230" providerId="LiveId" clId="{5A0BFB79-2C89-40DF-8A4C-42B6098ABD08}" dt="2024-10-18T06:06:37.100" v="1983" actId="47"/>
        <pc:sldMkLst>
          <pc:docMk/>
          <pc:sldMk cId="0" sldId="266"/>
        </pc:sldMkLst>
      </pc:sldChg>
      <pc:sldChg chg="addSp delSp modSp mod ord">
        <pc:chgData name="Gomathi Latha" userId="da5c98d492b85230" providerId="LiveId" clId="{5A0BFB79-2C89-40DF-8A4C-42B6098ABD08}" dt="2024-10-21T06:09:40.422" v="2771" actId="208"/>
        <pc:sldMkLst>
          <pc:docMk/>
          <pc:sldMk cId="0" sldId="267"/>
        </pc:sldMkLst>
        <pc:spChg chg="mod">
          <ac:chgData name="Gomathi Latha" userId="da5c98d492b85230" providerId="LiveId" clId="{5A0BFB79-2C89-40DF-8A4C-42B6098ABD08}" dt="2024-10-16T07:45:32.120" v="826" actId="14100"/>
          <ac:spMkLst>
            <pc:docMk/>
            <pc:sldMk cId="0" sldId="267"/>
            <ac:spMk id="3" creationId="{00000000-0000-0000-0000-000000000000}"/>
          </ac:spMkLst>
        </pc:spChg>
        <pc:spChg chg="mod">
          <ac:chgData name="Gomathi Latha" userId="da5c98d492b85230" providerId="LiveId" clId="{5A0BFB79-2C89-40DF-8A4C-42B6098ABD08}" dt="2024-10-21T05:18:46.495" v="2529"/>
          <ac:spMkLst>
            <pc:docMk/>
            <pc:sldMk cId="0" sldId="267"/>
            <ac:spMk id="6" creationId="{188F7F05-3BCF-FCC8-3C72-D344F7DBFC66}"/>
          </ac:spMkLst>
        </pc:spChg>
        <pc:spChg chg="mod">
          <ac:chgData name="Gomathi Latha" userId="da5c98d492b85230" providerId="LiveId" clId="{5A0BFB79-2C89-40DF-8A4C-42B6098ABD08}" dt="2024-10-21T05:18:46.495" v="2529"/>
          <ac:spMkLst>
            <pc:docMk/>
            <pc:sldMk cId="0" sldId="267"/>
            <ac:spMk id="7" creationId="{92699C44-91D5-5E14-C3AA-347ADC127640}"/>
          </ac:spMkLst>
        </pc:spChg>
        <pc:spChg chg="add mod">
          <ac:chgData name="Gomathi Latha" userId="da5c98d492b85230" providerId="LiveId" clId="{5A0BFB79-2C89-40DF-8A4C-42B6098ABD08}" dt="2024-10-21T06:04:56.228" v="2768" actId="14100"/>
          <ac:spMkLst>
            <pc:docMk/>
            <pc:sldMk cId="0" sldId="267"/>
            <ac:spMk id="8" creationId="{255733FD-7D4B-D288-B5D2-42D5FCB75C1A}"/>
          </ac:spMkLst>
        </pc:spChg>
        <pc:spChg chg="add del">
          <ac:chgData name="Gomathi Latha" userId="da5c98d492b85230" providerId="LiveId" clId="{5A0BFB79-2C89-40DF-8A4C-42B6098ABD08}" dt="2024-10-18T03:40:35.214" v="1437" actId="478"/>
          <ac:spMkLst>
            <pc:docMk/>
            <pc:sldMk cId="0" sldId="267"/>
            <ac:spMk id="13" creationId="{4F9FF93E-375B-769B-0BCA-4E6D94296735}"/>
          </ac:spMkLst>
        </pc:spChg>
        <pc:spChg chg="add mod">
          <ac:chgData name="Gomathi Latha" userId="da5c98d492b85230" providerId="LiveId" clId="{5A0BFB79-2C89-40DF-8A4C-42B6098ABD08}" dt="2024-10-18T03:41:24.611" v="1441" actId="1076"/>
          <ac:spMkLst>
            <pc:docMk/>
            <pc:sldMk cId="0" sldId="267"/>
            <ac:spMk id="14" creationId="{61C2FB12-2287-559A-EDC8-E13481E30F0A}"/>
          </ac:spMkLst>
        </pc:spChg>
        <pc:spChg chg="mod">
          <ac:chgData name="Gomathi Latha" userId="da5c98d492b85230" providerId="LiveId" clId="{5A0BFB79-2C89-40DF-8A4C-42B6098ABD08}" dt="2024-10-21T06:04:11.132" v="2762" actId="14100"/>
          <ac:spMkLst>
            <pc:docMk/>
            <pc:sldMk cId="0" sldId="267"/>
            <ac:spMk id="20" creationId="{00000000-0000-0000-0000-000000000000}"/>
          </ac:spMkLst>
        </pc:spChg>
        <pc:spChg chg="mod">
          <ac:chgData name="Gomathi Latha" userId="da5c98d492b85230" providerId="LiveId" clId="{5A0BFB79-2C89-40DF-8A4C-42B6098ABD08}" dt="2024-10-19T12:30:43.640" v="2466" actId="1076"/>
          <ac:spMkLst>
            <pc:docMk/>
            <pc:sldMk cId="0" sldId="267"/>
            <ac:spMk id="21" creationId="{00000000-0000-0000-0000-000000000000}"/>
          </ac:spMkLst>
        </pc:spChg>
        <pc:spChg chg="del">
          <ac:chgData name="Gomathi Latha" userId="da5c98d492b85230" providerId="LiveId" clId="{5A0BFB79-2C89-40DF-8A4C-42B6098ABD08}" dt="2024-10-16T07:46:34.232" v="833" actId="478"/>
          <ac:spMkLst>
            <pc:docMk/>
            <pc:sldMk cId="0" sldId="267"/>
            <ac:spMk id="22" creationId="{00000000-0000-0000-0000-000000000000}"/>
          </ac:spMkLst>
        </pc:spChg>
        <pc:spChg chg="mod">
          <ac:chgData name="Gomathi Latha" userId="da5c98d492b85230" providerId="LiveId" clId="{5A0BFB79-2C89-40DF-8A4C-42B6098ABD08}" dt="2024-10-16T11:22:03.734" v="1183" actId="1076"/>
          <ac:spMkLst>
            <pc:docMk/>
            <pc:sldMk cId="0" sldId="267"/>
            <ac:spMk id="26" creationId="{00000000-0000-0000-0000-000000000000}"/>
          </ac:spMkLst>
        </pc:spChg>
        <pc:spChg chg="del mod">
          <ac:chgData name="Gomathi Latha" userId="da5c98d492b85230" providerId="LiveId" clId="{5A0BFB79-2C89-40DF-8A4C-42B6098ABD08}" dt="2024-10-16T10:20:31.820" v="1097" actId="478"/>
          <ac:spMkLst>
            <pc:docMk/>
            <pc:sldMk cId="0" sldId="267"/>
            <ac:spMk id="27" creationId="{00000000-0000-0000-0000-000000000000}"/>
          </ac:spMkLst>
        </pc:spChg>
        <pc:spChg chg="del mod">
          <ac:chgData name="Gomathi Latha" userId="da5c98d492b85230" providerId="LiveId" clId="{5A0BFB79-2C89-40DF-8A4C-42B6098ABD08}" dt="2024-10-16T07:43:52.106" v="812" actId="478"/>
          <ac:spMkLst>
            <pc:docMk/>
            <pc:sldMk cId="0" sldId="267"/>
            <ac:spMk id="28" creationId="{00000000-0000-0000-0000-000000000000}"/>
          </ac:spMkLst>
        </pc:spChg>
        <pc:spChg chg="del">
          <ac:chgData name="Gomathi Latha" userId="da5c98d492b85230" providerId="LiveId" clId="{5A0BFB79-2C89-40DF-8A4C-42B6098ABD08}" dt="2024-10-16T07:46:26.091" v="830" actId="478"/>
          <ac:spMkLst>
            <pc:docMk/>
            <pc:sldMk cId="0" sldId="267"/>
            <ac:spMk id="29" creationId="{00000000-0000-0000-0000-000000000000}"/>
          </ac:spMkLst>
        </pc:spChg>
        <pc:spChg chg="del">
          <ac:chgData name="Gomathi Latha" userId="da5c98d492b85230" providerId="LiveId" clId="{5A0BFB79-2C89-40DF-8A4C-42B6098ABD08}" dt="2024-10-16T07:43:55.552" v="814" actId="478"/>
          <ac:spMkLst>
            <pc:docMk/>
            <pc:sldMk cId="0" sldId="267"/>
            <ac:spMk id="30" creationId="{00000000-0000-0000-0000-000000000000}"/>
          </ac:spMkLst>
        </pc:spChg>
        <pc:spChg chg="del">
          <ac:chgData name="Gomathi Latha" userId="da5c98d492b85230" providerId="LiveId" clId="{5A0BFB79-2C89-40DF-8A4C-42B6098ABD08}" dt="2024-10-16T07:46:32.045" v="832" actId="478"/>
          <ac:spMkLst>
            <pc:docMk/>
            <pc:sldMk cId="0" sldId="267"/>
            <ac:spMk id="31" creationId="{00000000-0000-0000-0000-000000000000}"/>
          </ac:spMkLst>
        </pc:spChg>
        <pc:spChg chg="del">
          <ac:chgData name="Gomathi Latha" userId="da5c98d492b85230" providerId="LiveId" clId="{5A0BFB79-2C89-40DF-8A4C-42B6098ABD08}" dt="2024-10-16T07:43:58.359" v="815" actId="478"/>
          <ac:spMkLst>
            <pc:docMk/>
            <pc:sldMk cId="0" sldId="267"/>
            <ac:spMk id="32" creationId="{00000000-0000-0000-0000-000000000000}"/>
          </ac:spMkLst>
        </pc:spChg>
        <pc:spChg chg="mod">
          <ac:chgData name="Gomathi Latha" userId="da5c98d492b85230" providerId="LiveId" clId="{5A0BFB79-2C89-40DF-8A4C-42B6098ABD08}" dt="2024-10-16T07:42:52.960" v="807" actId="1076"/>
          <ac:spMkLst>
            <pc:docMk/>
            <pc:sldMk cId="0" sldId="267"/>
            <ac:spMk id="35" creationId="{00000000-0000-0000-0000-000000000000}"/>
          </ac:spMkLst>
        </pc:spChg>
        <pc:spChg chg="mod">
          <ac:chgData name="Gomathi Latha" userId="da5c98d492b85230" providerId="LiveId" clId="{5A0BFB79-2C89-40DF-8A4C-42B6098ABD08}" dt="2024-10-16T07:46:41.687" v="835"/>
          <ac:spMkLst>
            <pc:docMk/>
            <pc:sldMk cId="0" sldId="267"/>
            <ac:spMk id="38" creationId="{B21429DB-D146-6390-4EF3-D216D2C88B47}"/>
          </ac:spMkLst>
        </pc:spChg>
        <pc:spChg chg="mod">
          <ac:chgData name="Gomathi Latha" userId="da5c98d492b85230" providerId="LiveId" clId="{5A0BFB79-2C89-40DF-8A4C-42B6098ABD08}" dt="2024-10-16T07:46:41.687" v="835"/>
          <ac:spMkLst>
            <pc:docMk/>
            <pc:sldMk cId="0" sldId="267"/>
            <ac:spMk id="39" creationId="{D741D6C8-9B08-CF7C-F8EC-1E6714D2AAAD}"/>
          </ac:spMkLst>
        </pc:spChg>
        <pc:spChg chg="add mod">
          <ac:chgData name="Gomathi Latha" userId="da5c98d492b85230" providerId="LiveId" clId="{5A0BFB79-2C89-40DF-8A4C-42B6098ABD08}" dt="2024-10-16T10:22:54.410" v="1107" actId="1076"/>
          <ac:spMkLst>
            <pc:docMk/>
            <pc:sldMk cId="0" sldId="267"/>
            <ac:spMk id="43" creationId="{1BEB318A-9CDD-99CA-DAB4-78BF67A468F8}"/>
          </ac:spMkLst>
        </pc:spChg>
        <pc:spChg chg="add del mod">
          <ac:chgData name="Gomathi Latha" userId="da5c98d492b85230" providerId="LiveId" clId="{5A0BFB79-2C89-40DF-8A4C-42B6098ABD08}" dt="2024-10-16T07:50:53.906" v="882" actId="478"/>
          <ac:spMkLst>
            <pc:docMk/>
            <pc:sldMk cId="0" sldId="267"/>
            <ac:spMk id="44" creationId="{01011996-BD0C-F366-F848-F5B18226DB22}"/>
          </ac:spMkLst>
        </pc:spChg>
        <pc:spChg chg="add mod">
          <ac:chgData name="Gomathi Latha" userId="da5c98d492b85230" providerId="LiveId" clId="{5A0BFB79-2C89-40DF-8A4C-42B6098ABD08}" dt="2024-10-18T03:30:00.062" v="1420" actId="1076"/>
          <ac:spMkLst>
            <pc:docMk/>
            <pc:sldMk cId="0" sldId="267"/>
            <ac:spMk id="45" creationId="{DD5DEAD2-E97D-3B02-3791-85316F01A505}"/>
          </ac:spMkLst>
        </pc:spChg>
        <pc:spChg chg="add mod">
          <ac:chgData name="Gomathi Latha" userId="da5c98d492b85230" providerId="LiveId" clId="{5A0BFB79-2C89-40DF-8A4C-42B6098ABD08}" dt="2024-10-16T07:52:02.670" v="930"/>
          <ac:spMkLst>
            <pc:docMk/>
            <pc:sldMk cId="0" sldId="267"/>
            <ac:spMk id="46" creationId="{BD350E4F-2126-9E24-4AE5-BAC045BAFB7C}"/>
          </ac:spMkLst>
        </pc:spChg>
        <pc:grpChg chg="mod">
          <ac:chgData name="Gomathi Latha" userId="da5c98d492b85230" providerId="LiveId" clId="{5A0BFB79-2C89-40DF-8A4C-42B6098ABD08}" dt="2024-10-16T10:22:46.234" v="1106" actId="14100"/>
          <ac:grpSpMkLst>
            <pc:docMk/>
            <pc:sldMk cId="0" sldId="267"/>
            <ac:grpSpMk id="2" creationId="{00000000-0000-0000-0000-000000000000}"/>
          </ac:grpSpMkLst>
        </pc:grpChg>
        <pc:grpChg chg="del">
          <ac:chgData name="Gomathi Latha" userId="da5c98d492b85230" providerId="LiveId" clId="{5A0BFB79-2C89-40DF-8A4C-42B6098ABD08}" dt="2024-10-16T07:43:46.039" v="810" actId="478"/>
          <ac:grpSpMkLst>
            <pc:docMk/>
            <pc:sldMk cId="0" sldId="267"/>
            <ac:grpSpMk id="5" creationId="{00000000-0000-0000-0000-000000000000}"/>
          </ac:grpSpMkLst>
        </pc:grpChg>
        <pc:grpChg chg="add mod">
          <ac:chgData name="Gomathi Latha" userId="da5c98d492b85230" providerId="LiveId" clId="{5A0BFB79-2C89-40DF-8A4C-42B6098ABD08}" dt="2024-10-21T06:04:05.100" v="2761" actId="14100"/>
          <ac:grpSpMkLst>
            <pc:docMk/>
            <pc:sldMk cId="0" sldId="267"/>
            <ac:grpSpMk id="5" creationId="{2A856836-6CA1-9722-9EFA-951916762F05}"/>
          </ac:grpSpMkLst>
        </pc:grpChg>
        <pc:grpChg chg="del">
          <ac:chgData name="Gomathi Latha" userId="da5c98d492b85230" providerId="LiveId" clId="{5A0BFB79-2C89-40DF-8A4C-42B6098ABD08}" dt="2024-10-16T07:46:38.239" v="834" actId="478"/>
          <ac:grpSpMkLst>
            <pc:docMk/>
            <pc:sldMk cId="0" sldId="267"/>
            <ac:grpSpMk id="8" creationId="{00000000-0000-0000-0000-000000000000}"/>
          </ac:grpSpMkLst>
        </pc:grpChg>
        <pc:grpChg chg="del">
          <ac:chgData name="Gomathi Latha" userId="da5c98d492b85230" providerId="LiveId" clId="{5A0BFB79-2C89-40DF-8A4C-42B6098ABD08}" dt="2024-10-16T07:43:52.966" v="813" actId="478"/>
          <ac:grpSpMkLst>
            <pc:docMk/>
            <pc:sldMk cId="0" sldId="267"/>
            <ac:grpSpMk id="11" creationId="{00000000-0000-0000-0000-000000000000}"/>
          </ac:grpSpMkLst>
        </pc:grpChg>
        <pc:grpChg chg="del">
          <ac:chgData name="Gomathi Latha" userId="da5c98d492b85230" providerId="LiveId" clId="{5A0BFB79-2C89-40DF-8A4C-42B6098ABD08}" dt="2024-10-16T07:46:27.536" v="831" actId="478"/>
          <ac:grpSpMkLst>
            <pc:docMk/>
            <pc:sldMk cId="0" sldId="267"/>
            <ac:grpSpMk id="14" creationId="{00000000-0000-0000-0000-000000000000}"/>
          </ac:grpSpMkLst>
        </pc:grpChg>
        <pc:grpChg chg="del">
          <ac:chgData name="Gomathi Latha" userId="da5c98d492b85230" providerId="LiveId" clId="{5A0BFB79-2C89-40DF-8A4C-42B6098ABD08}" dt="2024-10-16T07:43:58.992" v="816" actId="478"/>
          <ac:grpSpMkLst>
            <pc:docMk/>
            <pc:sldMk cId="0" sldId="267"/>
            <ac:grpSpMk id="17" creationId="{00000000-0000-0000-0000-000000000000}"/>
          </ac:grpSpMkLst>
        </pc:grpChg>
        <pc:grpChg chg="mod">
          <ac:chgData name="Gomathi Latha" userId="da5c98d492b85230" providerId="LiveId" clId="{5A0BFB79-2C89-40DF-8A4C-42B6098ABD08}" dt="2024-10-16T07:43:10.832" v="809" actId="14100"/>
          <ac:grpSpMkLst>
            <pc:docMk/>
            <pc:sldMk cId="0" sldId="267"/>
            <ac:grpSpMk id="23" creationId="{00000000-0000-0000-0000-000000000000}"/>
          </ac:grpSpMkLst>
        </pc:grpChg>
        <pc:grpChg chg="add mod">
          <ac:chgData name="Gomathi Latha" userId="da5c98d492b85230" providerId="LiveId" clId="{5A0BFB79-2C89-40DF-8A4C-42B6098ABD08}" dt="2024-10-19T12:30:40.526" v="2465" actId="14100"/>
          <ac:grpSpMkLst>
            <pc:docMk/>
            <pc:sldMk cId="0" sldId="267"/>
            <ac:grpSpMk id="37" creationId="{5BE305BC-801D-A5CE-1955-AB9FDE637096}"/>
          </ac:grpSpMkLst>
        </pc:grpChg>
        <pc:graphicFrameChg chg="add mod">
          <ac:chgData name="Gomathi Latha" userId="da5c98d492b85230" providerId="LiveId" clId="{5A0BFB79-2C89-40DF-8A4C-42B6098ABD08}" dt="2024-10-16T07:47:51.611" v="845" actId="1076"/>
          <ac:graphicFrameMkLst>
            <pc:docMk/>
            <pc:sldMk cId="0" sldId="267"/>
            <ac:graphicFrameMk id="40" creationId="{3B9E5782-2D20-E6C1-88EC-DC73EF6BCFC7}"/>
          </ac:graphicFrameMkLst>
        </pc:graphicFrameChg>
        <pc:graphicFrameChg chg="add del mod">
          <ac:chgData name="Gomathi Latha" userId="da5c98d492b85230" providerId="LiveId" clId="{5A0BFB79-2C89-40DF-8A4C-42B6098ABD08}" dt="2024-10-16T11:01:33.301" v="1164" actId="478"/>
          <ac:graphicFrameMkLst>
            <pc:docMk/>
            <pc:sldMk cId="0" sldId="267"/>
            <ac:graphicFrameMk id="54" creationId="{1D5A2AE5-677F-DCB2-E9A1-A6094300C39D}"/>
          </ac:graphicFrameMkLst>
        </pc:graphicFrameChg>
        <pc:picChg chg="add del mod">
          <ac:chgData name="Gomathi Latha" userId="da5c98d492b85230" providerId="LiveId" clId="{5A0BFB79-2C89-40DF-8A4C-42B6098ABD08}" dt="2024-10-18T03:38:54.246" v="1426" actId="478"/>
          <ac:picMkLst>
            <pc:docMk/>
            <pc:sldMk cId="0" sldId="267"/>
            <ac:picMk id="6" creationId="{9C048F81-EC35-48F0-CD71-CA0B91748237}"/>
          </ac:picMkLst>
        </pc:picChg>
        <pc:picChg chg="add mod">
          <ac:chgData name="Gomathi Latha" userId="da5c98d492b85230" providerId="LiveId" clId="{5A0BFB79-2C89-40DF-8A4C-42B6098ABD08}" dt="2024-10-19T12:31:43.101" v="2472" actId="14100"/>
          <ac:picMkLst>
            <pc:docMk/>
            <pc:sldMk cId="0" sldId="267"/>
            <ac:picMk id="10" creationId="{03C8DA14-BA54-6690-460A-68E25124416B}"/>
          </ac:picMkLst>
        </pc:picChg>
        <pc:picChg chg="add del mod">
          <ac:chgData name="Gomathi Latha" userId="da5c98d492b85230" providerId="LiveId" clId="{5A0BFB79-2C89-40DF-8A4C-42B6098ABD08}" dt="2024-10-16T10:20:27.587" v="1096" actId="478"/>
          <ac:picMkLst>
            <pc:docMk/>
            <pc:sldMk cId="0" sldId="267"/>
            <ac:picMk id="42" creationId="{47FAAAC1-378F-9D2A-9C16-D8CC20C7E302}"/>
          </ac:picMkLst>
        </pc:picChg>
        <pc:picChg chg="add">
          <ac:chgData name="Gomathi Latha" userId="da5c98d492b85230" providerId="LiveId" clId="{5A0BFB79-2C89-40DF-8A4C-42B6098ABD08}" dt="2024-10-16T07:52:40.401" v="932"/>
          <ac:picMkLst>
            <pc:docMk/>
            <pc:sldMk cId="0" sldId="267"/>
            <ac:picMk id="47" creationId="{55FE7341-336B-4B01-BE82-5E81F4B76EAE}"/>
          </ac:picMkLst>
        </pc:picChg>
        <pc:picChg chg="add del mod">
          <ac:chgData name="Gomathi Latha" userId="da5c98d492b85230" providerId="LiveId" clId="{5A0BFB79-2C89-40DF-8A4C-42B6098ABD08}" dt="2024-10-16T10:21:29.212" v="1100" actId="478"/>
          <ac:picMkLst>
            <pc:docMk/>
            <pc:sldMk cId="0" sldId="267"/>
            <ac:picMk id="49" creationId="{74A3A16B-4042-4F30-09DE-83EE8A465C1D}"/>
          </ac:picMkLst>
        </pc:picChg>
        <pc:picChg chg="add mod">
          <ac:chgData name="Gomathi Latha" userId="da5c98d492b85230" providerId="LiveId" clId="{5A0BFB79-2C89-40DF-8A4C-42B6098ABD08}" dt="2024-10-16T10:22:21.010" v="1103" actId="1076"/>
          <ac:picMkLst>
            <pc:docMk/>
            <pc:sldMk cId="0" sldId="267"/>
            <ac:picMk id="51" creationId="{BCB2EE71-7CA7-F846-6E58-8921BAC762C4}"/>
          </ac:picMkLst>
        </pc:picChg>
        <pc:picChg chg="add del mod">
          <ac:chgData name="Gomathi Latha" userId="da5c98d492b85230" providerId="LiveId" clId="{5A0BFB79-2C89-40DF-8A4C-42B6098ABD08}" dt="2024-10-18T03:28:30.077" v="1399" actId="478"/>
          <ac:picMkLst>
            <pc:docMk/>
            <pc:sldMk cId="0" sldId="267"/>
            <ac:picMk id="53" creationId="{ACD39559-6015-625A-B2FC-909F04EDC75B}"/>
          </ac:picMkLst>
        </pc:picChg>
        <pc:picChg chg="add del mod">
          <ac:chgData name="Gomathi Latha" userId="da5c98d492b85230" providerId="LiveId" clId="{5A0BFB79-2C89-40DF-8A4C-42B6098ABD08}" dt="2024-10-21T06:04:00.221" v="2760" actId="1076"/>
          <ac:picMkLst>
            <pc:docMk/>
            <pc:sldMk cId="0" sldId="267"/>
            <ac:picMk id="56" creationId="{BB4F5AD1-3088-E035-3647-CA7F3FC8A8A2}"/>
          </ac:picMkLst>
        </pc:picChg>
        <pc:cxnChg chg="add del">
          <ac:chgData name="Gomathi Latha" userId="da5c98d492b85230" providerId="LiveId" clId="{5A0BFB79-2C89-40DF-8A4C-42B6098ABD08}" dt="2024-10-18T03:38:47.064" v="1423" actId="478"/>
          <ac:cxnSpMkLst>
            <pc:docMk/>
            <pc:sldMk cId="0" sldId="267"/>
            <ac:cxnSpMk id="8" creationId="{71D90AB7-B507-9964-2055-1C192B58F32F}"/>
          </ac:cxnSpMkLst>
        </pc:cxnChg>
        <pc:cxnChg chg="add mod">
          <ac:chgData name="Gomathi Latha" userId="da5c98d492b85230" providerId="LiveId" clId="{5A0BFB79-2C89-40DF-8A4C-42B6098ABD08}" dt="2024-10-21T06:09:40.422" v="2771" actId="208"/>
          <ac:cxnSpMkLst>
            <pc:docMk/>
            <pc:sldMk cId="0" sldId="267"/>
            <ac:cxnSpMk id="11" creationId="{77043091-4BA2-829C-C69A-7E956335289B}"/>
          </ac:cxnSpMkLst>
        </pc:cxnChg>
        <pc:cxnChg chg="add del">
          <ac:chgData name="Gomathi Latha" userId="da5c98d492b85230" providerId="LiveId" clId="{5A0BFB79-2C89-40DF-8A4C-42B6098ABD08}" dt="2024-10-18T03:39:50.669" v="1433" actId="478"/>
          <ac:cxnSpMkLst>
            <pc:docMk/>
            <pc:sldMk cId="0" sldId="267"/>
            <ac:cxnSpMk id="12" creationId="{9B4035A0-6701-465C-40C4-2A248C0F7844}"/>
          </ac:cxnSpMkLst>
        </pc:cxnChg>
      </pc:sldChg>
      <pc:sldChg chg="delSp modSp mod">
        <pc:chgData name="Gomathi Latha" userId="da5c98d492b85230" providerId="LiveId" clId="{5A0BFB79-2C89-40DF-8A4C-42B6098ABD08}" dt="2024-10-21T06:11:07.696" v="2775" actId="1076"/>
        <pc:sldMkLst>
          <pc:docMk/>
          <pc:sldMk cId="0" sldId="268"/>
        </pc:sldMkLst>
        <pc:spChg chg="del mod">
          <ac:chgData name="Gomathi Latha" userId="da5c98d492b85230" providerId="LiveId" clId="{5A0BFB79-2C89-40DF-8A4C-42B6098ABD08}" dt="2024-10-21T06:10:55.268" v="2773" actId="478"/>
          <ac:spMkLst>
            <pc:docMk/>
            <pc:sldMk cId="0" sldId="268"/>
            <ac:spMk id="5" creationId="{00000000-0000-0000-0000-000000000000}"/>
          </ac:spMkLst>
        </pc:spChg>
        <pc:spChg chg="mod">
          <ac:chgData name="Gomathi Latha" userId="da5c98d492b85230" providerId="LiveId" clId="{5A0BFB79-2C89-40DF-8A4C-42B6098ABD08}" dt="2024-10-21T06:11:07.696" v="2775" actId="1076"/>
          <ac:spMkLst>
            <pc:docMk/>
            <pc:sldMk cId="0" sldId="268"/>
            <ac:spMk id="6" creationId="{00000000-0000-0000-0000-000000000000}"/>
          </ac:spMkLst>
        </pc:spChg>
        <pc:spChg chg="del">
          <ac:chgData name="Gomathi Latha" userId="da5c98d492b85230" providerId="LiveId" clId="{5A0BFB79-2C89-40DF-8A4C-42B6098ABD08}" dt="2024-10-18T06:07:32.167" v="2045" actId="478"/>
          <ac:spMkLst>
            <pc:docMk/>
            <pc:sldMk cId="0" sldId="268"/>
            <ac:spMk id="7" creationId="{00000000-0000-0000-0000-000000000000}"/>
          </ac:spMkLst>
        </pc:spChg>
        <pc:spChg chg="del">
          <ac:chgData name="Gomathi Latha" userId="da5c98d492b85230" providerId="LiveId" clId="{5A0BFB79-2C89-40DF-8A4C-42B6098ABD08}" dt="2024-10-18T06:07:32.167" v="2045" actId="478"/>
          <ac:spMkLst>
            <pc:docMk/>
            <pc:sldMk cId="0" sldId="268"/>
            <ac:spMk id="8" creationId="{00000000-0000-0000-0000-000000000000}"/>
          </ac:spMkLst>
        </pc:spChg>
        <pc:spChg chg="del">
          <ac:chgData name="Gomathi Latha" userId="da5c98d492b85230" providerId="LiveId" clId="{5A0BFB79-2C89-40DF-8A4C-42B6098ABD08}" dt="2024-10-18T06:07:08.364" v="2013" actId="478"/>
          <ac:spMkLst>
            <pc:docMk/>
            <pc:sldMk cId="0" sldId="268"/>
            <ac:spMk id="9" creationId="{00000000-0000-0000-0000-000000000000}"/>
          </ac:spMkLst>
        </pc:spChg>
        <pc:spChg chg="del">
          <ac:chgData name="Gomathi Latha" userId="da5c98d492b85230" providerId="LiveId" clId="{5A0BFB79-2C89-40DF-8A4C-42B6098ABD08}" dt="2024-10-18T06:07:09.043" v="2014" actId="478"/>
          <ac:spMkLst>
            <pc:docMk/>
            <pc:sldMk cId="0" sldId="268"/>
            <ac:spMk id="10" creationId="{00000000-0000-0000-0000-000000000000}"/>
          </ac:spMkLst>
        </pc:spChg>
        <pc:spChg chg="del mod">
          <ac:chgData name="Gomathi Latha" userId="da5c98d492b85230" providerId="LiveId" clId="{5A0BFB79-2C89-40DF-8A4C-42B6098ABD08}" dt="2024-10-18T06:07:11.610" v="2016" actId="478"/>
          <ac:spMkLst>
            <pc:docMk/>
            <pc:sldMk cId="0" sldId="268"/>
            <ac:spMk id="11" creationId="{00000000-0000-0000-0000-000000000000}"/>
          </ac:spMkLst>
        </pc:spChg>
        <pc:spChg chg="del mod">
          <ac:chgData name="Gomathi Latha" userId="da5c98d492b85230" providerId="LiveId" clId="{5A0BFB79-2C89-40DF-8A4C-42B6098ABD08}" dt="2024-10-19T12:49:19.540" v="2507" actId="21"/>
          <ac:spMkLst>
            <pc:docMk/>
            <pc:sldMk cId="0" sldId="268"/>
            <ac:spMk id="12" creationId="{00000000-0000-0000-0000-000000000000}"/>
          </ac:spMkLst>
        </pc:spChg>
        <pc:grpChg chg="del">
          <ac:chgData name="Gomathi Latha" userId="da5c98d492b85230" providerId="LiveId" clId="{5A0BFB79-2C89-40DF-8A4C-42B6098ABD08}" dt="2024-10-19T12:15:03.624" v="2460" actId="478"/>
          <ac:grpSpMkLst>
            <pc:docMk/>
            <pc:sldMk cId="0" sldId="268"/>
            <ac:grpSpMk id="3" creationId="{00000000-0000-0000-0000-000000000000}"/>
          </ac:grpSpMkLst>
        </pc:grpChg>
      </pc:sldChg>
      <pc:sldChg chg="del">
        <pc:chgData name="Gomathi Latha" userId="da5c98d492b85230" providerId="LiveId" clId="{5A0BFB79-2C89-40DF-8A4C-42B6098ABD08}" dt="2024-10-18T06:06:41.333" v="1984" actId="47"/>
        <pc:sldMkLst>
          <pc:docMk/>
          <pc:sldMk cId="0" sldId="269"/>
        </pc:sldMkLst>
      </pc:sldChg>
      <pc:sldChg chg="addSp delSp modSp add mod">
        <pc:chgData name="Gomathi Latha" userId="da5c98d492b85230" providerId="LiveId" clId="{5A0BFB79-2C89-40DF-8A4C-42B6098ABD08}" dt="2024-10-21T05:44:30.889" v="2741" actId="208"/>
        <pc:sldMkLst>
          <pc:docMk/>
          <pc:sldMk cId="245111488" sldId="270"/>
        </pc:sldMkLst>
        <pc:spChg chg="mod">
          <ac:chgData name="Gomathi Latha" userId="da5c98d492b85230" providerId="LiveId" clId="{5A0BFB79-2C89-40DF-8A4C-42B6098ABD08}" dt="2024-10-21T05:19:23.579" v="2534"/>
          <ac:spMkLst>
            <pc:docMk/>
            <pc:sldMk cId="245111488" sldId="270"/>
            <ac:spMk id="7" creationId="{ECF1B4A1-7D40-790D-DBEC-56D1F98EA329}"/>
          </ac:spMkLst>
        </pc:spChg>
        <pc:spChg chg="mod">
          <ac:chgData name="Gomathi Latha" userId="da5c98d492b85230" providerId="LiveId" clId="{5A0BFB79-2C89-40DF-8A4C-42B6098ABD08}" dt="2024-10-21T05:19:23.579" v="2534"/>
          <ac:spMkLst>
            <pc:docMk/>
            <pc:sldMk cId="245111488" sldId="270"/>
            <ac:spMk id="8" creationId="{83A6E38F-B133-44F8-ED4E-854DE3C5A25D}"/>
          </ac:spMkLst>
        </pc:spChg>
        <pc:spChg chg="add mod">
          <ac:chgData name="Gomathi Latha" userId="da5c98d492b85230" providerId="LiveId" clId="{5A0BFB79-2C89-40DF-8A4C-42B6098ABD08}" dt="2024-10-21T05:44:08.012" v="2738" actId="14100"/>
          <ac:spMkLst>
            <pc:docMk/>
            <pc:sldMk cId="245111488" sldId="270"/>
            <ac:spMk id="11" creationId="{CCFD74B4-70E3-A477-D62D-66CC524B9766}"/>
          </ac:spMkLst>
        </pc:spChg>
        <pc:spChg chg="mod">
          <ac:chgData name="Gomathi Latha" userId="da5c98d492b85230" providerId="LiveId" clId="{5A0BFB79-2C89-40DF-8A4C-42B6098ABD08}" dt="2024-10-21T05:43:50.318" v="2733" actId="14100"/>
          <ac:spMkLst>
            <pc:docMk/>
            <pc:sldMk cId="245111488" sldId="270"/>
            <ac:spMk id="20" creationId="{1B6BC235-FBBA-1E34-AE24-9ED382DAD539}"/>
          </ac:spMkLst>
        </pc:spChg>
        <pc:spChg chg="mod">
          <ac:chgData name="Gomathi Latha" userId="da5c98d492b85230" providerId="LiveId" clId="{5A0BFB79-2C89-40DF-8A4C-42B6098ABD08}" dt="2024-10-21T05:19:43.480" v="2539" actId="1076"/>
          <ac:spMkLst>
            <pc:docMk/>
            <pc:sldMk cId="245111488" sldId="270"/>
            <ac:spMk id="21" creationId="{B2482C61-5C1C-6BA9-C3ED-B2B0FD7A6536}"/>
          </ac:spMkLst>
        </pc:spChg>
        <pc:spChg chg="mod">
          <ac:chgData name="Gomathi Latha" userId="da5c98d492b85230" providerId="LiveId" clId="{5A0BFB79-2C89-40DF-8A4C-42B6098ABD08}" dt="2024-10-16T11:23:06.708" v="1198" actId="1076"/>
          <ac:spMkLst>
            <pc:docMk/>
            <pc:sldMk cId="245111488" sldId="270"/>
            <ac:spMk id="26" creationId="{BDC2C4DC-EF8D-2C7E-BB54-6A18BC6BBE10}"/>
          </ac:spMkLst>
        </pc:spChg>
        <pc:spChg chg="del">
          <ac:chgData name="Gomathi Latha" userId="da5c98d492b85230" providerId="LiveId" clId="{5A0BFB79-2C89-40DF-8A4C-42B6098ABD08}" dt="2024-10-16T10:53:39.018" v="1129" actId="478"/>
          <ac:spMkLst>
            <pc:docMk/>
            <pc:sldMk cId="245111488" sldId="270"/>
            <ac:spMk id="27" creationId="{A780CB6F-F0DA-BF1E-1858-F30E7D0B79C9}"/>
          </ac:spMkLst>
        </pc:spChg>
        <pc:spChg chg="mod">
          <ac:chgData name="Gomathi Latha" userId="da5c98d492b85230" providerId="LiveId" clId="{5A0BFB79-2C89-40DF-8A4C-42B6098ABD08}" dt="2024-10-18T03:43:49.280" v="1450" actId="14100"/>
          <ac:spMkLst>
            <pc:docMk/>
            <pc:sldMk cId="245111488" sldId="270"/>
            <ac:spMk id="38" creationId="{4C051E2C-A73B-0153-6426-47F881FD2C39}"/>
          </ac:spMkLst>
        </pc:spChg>
        <pc:spChg chg="mod">
          <ac:chgData name="Gomathi Latha" userId="da5c98d492b85230" providerId="LiveId" clId="{5A0BFB79-2C89-40DF-8A4C-42B6098ABD08}" dt="2024-10-16T11:33:50.184" v="1277" actId="1076"/>
          <ac:spMkLst>
            <pc:docMk/>
            <pc:sldMk cId="245111488" sldId="270"/>
            <ac:spMk id="43" creationId="{29B0FC39-2490-E9E2-E052-2BC9799BD318}"/>
          </ac:spMkLst>
        </pc:spChg>
        <pc:spChg chg="mod">
          <ac:chgData name="Gomathi Latha" userId="da5c98d492b85230" providerId="LiveId" clId="{5A0BFB79-2C89-40DF-8A4C-42B6098ABD08}" dt="2024-10-21T05:20:00" v="2541" actId="1076"/>
          <ac:spMkLst>
            <pc:docMk/>
            <pc:sldMk cId="245111488" sldId="270"/>
            <ac:spMk id="45" creationId="{9311F392-73EF-F98F-A418-C873385D121E}"/>
          </ac:spMkLst>
        </pc:spChg>
        <pc:grpChg chg="mod">
          <ac:chgData name="Gomathi Latha" userId="da5c98d492b85230" providerId="LiveId" clId="{5A0BFB79-2C89-40DF-8A4C-42B6098ABD08}" dt="2024-10-16T11:33:50.184" v="1277" actId="1076"/>
          <ac:grpSpMkLst>
            <pc:docMk/>
            <pc:sldMk cId="245111488" sldId="270"/>
            <ac:grpSpMk id="2" creationId="{CE509E48-2405-B594-D024-66497D081259}"/>
          </ac:grpSpMkLst>
        </pc:grpChg>
        <pc:grpChg chg="add mod">
          <ac:chgData name="Gomathi Latha" userId="da5c98d492b85230" providerId="LiveId" clId="{5A0BFB79-2C89-40DF-8A4C-42B6098ABD08}" dt="2024-10-21T05:43:40.646" v="2732" actId="14100"/>
          <ac:grpSpMkLst>
            <pc:docMk/>
            <pc:sldMk cId="245111488" sldId="270"/>
            <ac:grpSpMk id="5" creationId="{223EA0AC-0031-A308-FAFA-FC784860591A}"/>
          </ac:grpSpMkLst>
        </pc:grpChg>
        <pc:grpChg chg="mod">
          <ac:chgData name="Gomathi Latha" userId="da5c98d492b85230" providerId="LiveId" clId="{5A0BFB79-2C89-40DF-8A4C-42B6098ABD08}" dt="2024-10-21T05:19:43.480" v="2539" actId="1076"/>
          <ac:grpSpMkLst>
            <pc:docMk/>
            <pc:sldMk cId="245111488" sldId="270"/>
            <ac:grpSpMk id="37" creationId="{9C28E18D-D280-AB17-BD5C-D87BA4D811DE}"/>
          </ac:grpSpMkLst>
        </pc:grpChg>
        <pc:picChg chg="add mod">
          <ac:chgData name="Gomathi Latha" userId="da5c98d492b85230" providerId="LiveId" clId="{5A0BFB79-2C89-40DF-8A4C-42B6098ABD08}" dt="2024-10-16T11:33:50.184" v="1277" actId="1076"/>
          <ac:picMkLst>
            <pc:docMk/>
            <pc:sldMk cId="245111488" sldId="270"/>
            <ac:picMk id="6" creationId="{625BE627-A6FA-5CBD-1A1E-18A1BF7CA401}"/>
          </ac:picMkLst>
        </pc:picChg>
        <pc:picChg chg="add del">
          <ac:chgData name="Gomathi Latha" userId="da5c98d492b85230" providerId="LiveId" clId="{5A0BFB79-2C89-40DF-8A4C-42B6098ABD08}" dt="2024-10-18T03:42:26.216" v="1443" actId="478"/>
          <ac:picMkLst>
            <pc:docMk/>
            <pc:sldMk cId="245111488" sldId="270"/>
            <ac:picMk id="7" creationId="{E90C3B1D-3204-5CB7-C3D6-F2367878B430}"/>
          </ac:picMkLst>
        </pc:picChg>
        <pc:picChg chg="add del mod">
          <ac:chgData name="Gomathi Latha" userId="da5c98d492b85230" providerId="LiveId" clId="{5A0BFB79-2C89-40DF-8A4C-42B6098ABD08}" dt="2024-10-18T05:43:48.623" v="1655" actId="21"/>
          <ac:picMkLst>
            <pc:docMk/>
            <pc:sldMk cId="245111488" sldId="270"/>
            <ac:picMk id="8" creationId="{9C560E60-F701-00FB-990F-210D5F330482}"/>
          </ac:picMkLst>
        </pc:picChg>
        <pc:picChg chg="add mod">
          <ac:chgData name="Gomathi Latha" userId="da5c98d492b85230" providerId="LiveId" clId="{5A0BFB79-2C89-40DF-8A4C-42B6098ABD08}" dt="2024-10-21T05:43:32.030" v="2730" actId="1076"/>
          <ac:picMkLst>
            <pc:docMk/>
            <pc:sldMk cId="245111488" sldId="270"/>
            <ac:picMk id="9" creationId="{9C560E60-F701-00FB-990F-210D5F330482}"/>
          </ac:picMkLst>
        </pc:picChg>
        <pc:picChg chg="add mod">
          <ac:chgData name="Gomathi Latha" userId="da5c98d492b85230" providerId="LiveId" clId="{5A0BFB79-2C89-40DF-8A4C-42B6098ABD08}" dt="2024-10-21T05:19:43.480" v="2539" actId="1076"/>
          <ac:picMkLst>
            <pc:docMk/>
            <pc:sldMk cId="245111488" sldId="270"/>
            <ac:picMk id="10" creationId="{8E602D59-9F0D-9EEC-4AE8-6D8CA43AA8E8}"/>
          </ac:picMkLst>
        </pc:picChg>
        <pc:picChg chg="del">
          <ac:chgData name="Gomathi Latha" userId="da5c98d492b85230" providerId="LiveId" clId="{5A0BFB79-2C89-40DF-8A4C-42B6098ABD08}" dt="2024-10-16T10:53:33.411" v="1128" actId="478"/>
          <ac:picMkLst>
            <pc:docMk/>
            <pc:sldMk cId="245111488" sldId="270"/>
            <ac:picMk id="42" creationId="{B74E14AB-26AA-0D5E-CB3A-DF216BDD6B7D}"/>
          </ac:picMkLst>
        </pc:picChg>
        <pc:cxnChg chg="add mod">
          <ac:chgData name="Gomathi Latha" userId="da5c98d492b85230" providerId="LiveId" clId="{5A0BFB79-2C89-40DF-8A4C-42B6098ABD08}" dt="2024-10-21T05:44:30.889" v="2741" actId="208"/>
          <ac:cxnSpMkLst>
            <pc:docMk/>
            <pc:sldMk cId="245111488" sldId="270"/>
            <ac:cxnSpMk id="13" creationId="{E93C9F4B-9530-045B-A6AA-CF22F4BA301D}"/>
          </ac:cxnSpMkLst>
        </pc:cxnChg>
      </pc:sldChg>
      <pc:sldChg chg="new del">
        <pc:chgData name="Gomathi Latha" userId="da5c98d492b85230" providerId="LiveId" clId="{5A0BFB79-2C89-40DF-8A4C-42B6098ABD08}" dt="2024-10-16T05:47:21.522" v="101" actId="47"/>
        <pc:sldMkLst>
          <pc:docMk/>
          <pc:sldMk cId="1855294046" sldId="270"/>
        </pc:sldMkLst>
      </pc:sldChg>
      <pc:sldChg chg="add del setBg">
        <pc:chgData name="Gomathi Latha" userId="da5c98d492b85230" providerId="LiveId" clId="{5A0BFB79-2C89-40DF-8A4C-42B6098ABD08}" dt="2024-10-16T07:53:48.818" v="937"/>
        <pc:sldMkLst>
          <pc:docMk/>
          <pc:sldMk cId="2661378834" sldId="270"/>
        </pc:sldMkLst>
      </pc:sldChg>
      <pc:sldChg chg="addSp delSp modSp add mod">
        <pc:chgData name="Gomathi Latha" userId="da5c98d492b85230" providerId="LiveId" clId="{5A0BFB79-2C89-40DF-8A4C-42B6098ABD08}" dt="2024-10-21T06:11:42.597" v="2778" actId="1076"/>
        <pc:sldMkLst>
          <pc:docMk/>
          <pc:sldMk cId="1086631389" sldId="271"/>
        </pc:sldMkLst>
        <pc:spChg chg="mod">
          <ac:chgData name="Gomathi Latha" userId="da5c98d492b85230" providerId="LiveId" clId="{5A0BFB79-2C89-40DF-8A4C-42B6098ABD08}" dt="2024-10-18T03:46:41.899" v="1461"/>
          <ac:spMkLst>
            <pc:docMk/>
            <pc:sldMk cId="1086631389" sldId="271"/>
            <ac:spMk id="7" creationId="{1D506967-C8B8-9A04-057F-1BDE307DCC1A}"/>
          </ac:spMkLst>
        </pc:spChg>
        <pc:spChg chg="mod">
          <ac:chgData name="Gomathi Latha" userId="da5c98d492b85230" providerId="LiveId" clId="{5A0BFB79-2C89-40DF-8A4C-42B6098ABD08}" dt="2024-10-21T05:20:09.580" v="2542"/>
          <ac:spMkLst>
            <pc:docMk/>
            <pc:sldMk cId="1086631389" sldId="271"/>
            <ac:spMk id="8" creationId="{A5B56BA4-F2A5-5F02-9383-EBBFEDE4350F}"/>
          </ac:spMkLst>
        </pc:spChg>
        <pc:spChg chg="mod">
          <ac:chgData name="Gomathi Latha" userId="da5c98d492b85230" providerId="LiveId" clId="{5A0BFB79-2C89-40DF-8A4C-42B6098ABD08}" dt="2024-10-18T03:46:41.899" v="1461"/>
          <ac:spMkLst>
            <pc:docMk/>
            <pc:sldMk cId="1086631389" sldId="271"/>
            <ac:spMk id="9" creationId="{D979F63F-338F-24DB-146B-3F22E9BECC7B}"/>
          </ac:spMkLst>
        </pc:spChg>
        <pc:spChg chg="mod">
          <ac:chgData name="Gomathi Latha" userId="da5c98d492b85230" providerId="LiveId" clId="{5A0BFB79-2C89-40DF-8A4C-42B6098ABD08}" dt="2024-10-21T05:20:09.580" v="2542"/>
          <ac:spMkLst>
            <pc:docMk/>
            <pc:sldMk cId="1086631389" sldId="271"/>
            <ac:spMk id="10" creationId="{7B0982D9-DB55-3853-ACB0-3BD6B319E2ED}"/>
          </ac:spMkLst>
        </pc:spChg>
        <pc:spChg chg="mod">
          <ac:chgData name="Gomathi Latha" userId="da5c98d492b85230" providerId="LiveId" clId="{5A0BFB79-2C89-40DF-8A4C-42B6098ABD08}" dt="2024-10-18T03:46:41.899" v="1461"/>
          <ac:spMkLst>
            <pc:docMk/>
            <pc:sldMk cId="1086631389" sldId="271"/>
            <ac:spMk id="11" creationId="{D097CF2E-FD45-7AB1-2BCF-B15311CA66EF}"/>
          </ac:spMkLst>
        </pc:spChg>
        <pc:spChg chg="add mod">
          <ac:chgData name="Gomathi Latha" userId="da5c98d492b85230" providerId="LiveId" clId="{5A0BFB79-2C89-40DF-8A4C-42B6098ABD08}" dt="2024-10-21T05:39:59.198" v="2723" actId="14100"/>
          <ac:spMkLst>
            <pc:docMk/>
            <pc:sldMk cId="1086631389" sldId="271"/>
            <ac:spMk id="12" creationId="{54F3EE22-89EC-612D-AD0D-A0DAAF4B2818}"/>
          </ac:spMkLst>
        </pc:spChg>
        <pc:spChg chg="mod">
          <ac:chgData name="Gomathi Latha" userId="da5c98d492b85230" providerId="LiveId" clId="{5A0BFB79-2C89-40DF-8A4C-42B6098ABD08}" dt="2024-10-18T03:46:41.899" v="1461"/>
          <ac:spMkLst>
            <pc:docMk/>
            <pc:sldMk cId="1086631389" sldId="271"/>
            <ac:spMk id="12" creationId="{C45C8F75-30C9-9C16-16A6-D8479A1A35C2}"/>
          </ac:spMkLst>
        </pc:spChg>
        <pc:spChg chg="add mod">
          <ac:chgData name="Gomathi Latha" userId="da5c98d492b85230" providerId="LiveId" clId="{5A0BFB79-2C89-40DF-8A4C-42B6098ABD08}" dt="2024-10-19T11:01:47.697" v="2356" actId="1076"/>
          <ac:spMkLst>
            <pc:docMk/>
            <pc:sldMk cId="1086631389" sldId="271"/>
            <ac:spMk id="13" creationId="{5D6FC81E-CF70-5421-B1D6-021201D935AF}"/>
          </ac:spMkLst>
        </pc:spChg>
        <pc:spChg chg="add del mod">
          <ac:chgData name="Gomathi Latha" userId="da5c98d492b85230" providerId="LiveId" clId="{5A0BFB79-2C89-40DF-8A4C-42B6098ABD08}" dt="2024-10-19T11:02:14.459" v="2359" actId="478"/>
          <ac:spMkLst>
            <pc:docMk/>
            <pc:sldMk cId="1086631389" sldId="271"/>
            <ac:spMk id="14" creationId="{D9AF3A65-24BB-942E-7207-2257D51AA1BC}"/>
          </ac:spMkLst>
        </pc:spChg>
        <pc:spChg chg="add del mod">
          <ac:chgData name="Gomathi Latha" userId="da5c98d492b85230" providerId="LiveId" clId="{5A0BFB79-2C89-40DF-8A4C-42B6098ABD08}" dt="2024-10-19T11:00:33.144" v="2315" actId="1076"/>
          <ac:spMkLst>
            <pc:docMk/>
            <pc:sldMk cId="1086631389" sldId="271"/>
            <ac:spMk id="15" creationId="{44C7E086-F401-5F9C-6B8E-8D08132A2D3B}"/>
          </ac:spMkLst>
        </pc:spChg>
        <pc:spChg chg="add del mod">
          <ac:chgData name="Gomathi Latha" userId="da5c98d492b85230" providerId="LiveId" clId="{5A0BFB79-2C89-40DF-8A4C-42B6098ABD08}" dt="2024-10-18T03:49:14.913" v="1534" actId="478"/>
          <ac:spMkLst>
            <pc:docMk/>
            <pc:sldMk cId="1086631389" sldId="271"/>
            <ac:spMk id="16" creationId="{F72EA535-94F3-4DAB-BD8F-3A27A89286F7}"/>
          </ac:spMkLst>
        </pc:spChg>
        <pc:spChg chg="add mod">
          <ac:chgData name="Gomathi Latha" userId="da5c98d492b85230" providerId="LiveId" clId="{5A0BFB79-2C89-40DF-8A4C-42B6098ABD08}" dt="2024-10-19T11:01:57.682" v="2357" actId="1076"/>
          <ac:spMkLst>
            <pc:docMk/>
            <pc:sldMk cId="1086631389" sldId="271"/>
            <ac:spMk id="17" creationId="{2AA909EE-6BF9-69AB-2A9D-123F68163105}"/>
          </ac:spMkLst>
        </pc:spChg>
        <pc:spChg chg="mod">
          <ac:chgData name="Gomathi Latha" userId="da5c98d492b85230" providerId="LiveId" clId="{5A0BFB79-2C89-40DF-8A4C-42B6098ABD08}" dt="2024-10-21T05:40:04.662" v="2724" actId="14100"/>
          <ac:spMkLst>
            <pc:docMk/>
            <pc:sldMk cId="1086631389" sldId="271"/>
            <ac:spMk id="20" creationId="{1A0CC20D-62A6-E55A-FC08-8CEA2A132245}"/>
          </ac:spMkLst>
        </pc:spChg>
        <pc:spChg chg="mod">
          <ac:chgData name="Gomathi Latha" userId="da5c98d492b85230" providerId="LiveId" clId="{5A0BFB79-2C89-40DF-8A4C-42B6098ABD08}" dt="2024-10-18T03:50:11.030" v="1552" actId="14100"/>
          <ac:spMkLst>
            <pc:docMk/>
            <pc:sldMk cId="1086631389" sldId="271"/>
            <ac:spMk id="21" creationId="{A96AEF10-782F-A6E6-7B8C-FB259D3FC634}"/>
          </ac:spMkLst>
        </pc:spChg>
        <pc:spChg chg="mod">
          <ac:chgData name="Gomathi Latha" userId="da5c98d492b85230" providerId="LiveId" clId="{5A0BFB79-2C89-40DF-8A4C-42B6098ABD08}" dt="2024-10-16T11:24:00.492" v="1210" actId="1076"/>
          <ac:spMkLst>
            <pc:docMk/>
            <pc:sldMk cId="1086631389" sldId="271"/>
            <ac:spMk id="26" creationId="{B29140F6-790A-C4F6-9AEB-507C2CF23940}"/>
          </ac:spMkLst>
        </pc:spChg>
        <pc:spChg chg="del">
          <ac:chgData name="Gomathi Latha" userId="da5c98d492b85230" providerId="LiveId" clId="{5A0BFB79-2C89-40DF-8A4C-42B6098ABD08}" dt="2024-10-16T10:53:44.472" v="1130" actId="478"/>
          <ac:spMkLst>
            <pc:docMk/>
            <pc:sldMk cId="1086631389" sldId="271"/>
            <ac:spMk id="27" creationId="{4A65BF5C-CA57-4D62-C96A-BC47DE889A6E}"/>
          </ac:spMkLst>
        </pc:spChg>
        <pc:spChg chg="mod">
          <ac:chgData name="Gomathi Latha" userId="da5c98d492b85230" providerId="LiveId" clId="{5A0BFB79-2C89-40DF-8A4C-42B6098ABD08}" dt="2024-10-19T11:02:15.482" v="2360"/>
          <ac:spMkLst>
            <pc:docMk/>
            <pc:sldMk cId="1086631389" sldId="271"/>
            <ac:spMk id="27" creationId="{DC7495DF-276D-EA58-245A-FE37C296404B}"/>
          </ac:spMkLst>
        </pc:spChg>
        <pc:spChg chg="mod">
          <ac:chgData name="Gomathi Latha" userId="da5c98d492b85230" providerId="LiveId" clId="{5A0BFB79-2C89-40DF-8A4C-42B6098ABD08}" dt="2024-10-19T11:02:15.482" v="2360"/>
          <ac:spMkLst>
            <pc:docMk/>
            <pc:sldMk cId="1086631389" sldId="271"/>
            <ac:spMk id="28" creationId="{654AA1C6-3258-F5AE-F495-3E49E30C5A97}"/>
          </ac:spMkLst>
        </pc:spChg>
        <pc:spChg chg="add mod">
          <ac:chgData name="Gomathi Latha" userId="da5c98d492b85230" providerId="LiveId" clId="{5A0BFB79-2C89-40DF-8A4C-42B6098ABD08}" dt="2024-10-19T11:02:59.121" v="2409" actId="20577"/>
          <ac:spMkLst>
            <pc:docMk/>
            <pc:sldMk cId="1086631389" sldId="271"/>
            <ac:spMk id="29" creationId="{77AF4098-F22C-9C33-176F-944567043E94}"/>
          </ac:spMkLst>
        </pc:spChg>
        <pc:spChg chg="mod">
          <ac:chgData name="Gomathi Latha" userId="da5c98d492b85230" providerId="LiveId" clId="{5A0BFB79-2C89-40DF-8A4C-42B6098ABD08}" dt="2024-10-16T11:37:08.307" v="1296" actId="1076"/>
          <ac:spMkLst>
            <pc:docMk/>
            <pc:sldMk cId="1086631389" sldId="271"/>
            <ac:spMk id="43" creationId="{071CCDEC-F87E-D92E-DDBC-F71122A6B8DE}"/>
          </ac:spMkLst>
        </pc:spChg>
        <pc:spChg chg="mod">
          <ac:chgData name="Gomathi Latha" userId="da5c98d492b85230" providerId="LiveId" clId="{5A0BFB79-2C89-40DF-8A4C-42B6098ABD08}" dt="2024-10-18T03:50:29.734" v="1554" actId="1076"/>
          <ac:spMkLst>
            <pc:docMk/>
            <pc:sldMk cId="1086631389" sldId="271"/>
            <ac:spMk id="45" creationId="{630BDE34-9F85-DB5B-7243-BA2B1454FF3F}"/>
          </ac:spMkLst>
        </pc:spChg>
        <pc:grpChg chg="mod">
          <ac:chgData name="Gomathi Latha" userId="da5c98d492b85230" providerId="LiveId" clId="{5A0BFB79-2C89-40DF-8A4C-42B6098ABD08}" dt="2024-10-19T12:38:22.686" v="2482" actId="14100"/>
          <ac:grpSpMkLst>
            <pc:docMk/>
            <pc:sldMk cId="1086631389" sldId="271"/>
            <ac:grpSpMk id="2" creationId="{FE21CA76-0B9F-C6AE-2F51-786B7A1F5C40}"/>
          </ac:grpSpMkLst>
        </pc:grpChg>
        <pc:grpChg chg="add mod">
          <ac:chgData name="Gomathi Latha" userId="da5c98d492b85230" providerId="LiveId" clId="{5A0BFB79-2C89-40DF-8A4C-42B6098ABD08}" dt="2024-10-19T11:00:42.408" v="2317" actId="14100"/>
          <ac:grpSpMkLst>
            <pc:docMk/>
            <pc:sldMk cId="1086631389" sldId="271"/>
            <ac:grpSpMk id="5" creationId="{B34D32C1-84F2-54E3-1E28-D2AE983A9B98}"/>
          </ac:grpSpMkLst>
        </pc:grpChg>
        <pc:grpChg chg="add mod">
          <ac:chgData name="Gomathi Latha" userId="da5c98d492b85230" providerId="LiveId" clId="{5A0BFB79-2C89-40DF-8A4C-42B6098ABD08}" dt="2024-10-21T05:39:37.996" v="2718" actId="1076"/>
          <ac:grpSpMkLst>
            <pc:docMk/>
            <pc:sldMk cId="1086631389" sldId="271"/>
            <ac:grpSpMk id="6" creationId="{8F3E992A-EE96-C0DB-C3CE-9B7CC96115A0}"/>
          </ac:grpSpMkLst>
        </pc:grpChg>
        <pc:grpChg chg="add del mod">
          <ac:chgData name="Gomathi Latha" userId="da5c98d492b85230" providerId="LiveId" clId="{5A0BFB79-2C89-40DF-8A4C-42B6098ABD08}" dt="2024-10-19T11:02:00.878" v="2358" actId="478"/>
          <ac:grpSpMkLst>
            <pc:docMk/>
            <pc:sldMk cId="1086631389" sldId="271"/>
            <ac:grpSpMk id="10" creationId="{5D02385B-61C4-EF9D-60FD-9CE39E46861A}"/>
          </ac:grpSpMkLst>
        </pc:grpChg>
        <pc:grpChg chg="add mod">
          <ac:chgData name="Gomathi Latha" userId="da5c98d492b85230" providerId="LiveId" clId="{5A0BFB79-2C89-40DF-8A4C-42B6098ABD08}" dt="2024-10-19T11:02:20.450" v="2361" actId="1076"/>
          <ac:grpSpMkLst>
            <pc:docMk/>
            <pc:sldMk cId="1086631389" sldId="271"/>
            <ac:grpSpMk id="22" creationId="{BD3EE59E-E8CE-10D5-4C6E-472593BEDAA2}"/>
          </ac:grpSpMkLst>
        </pc:grpChg>
        <pc:grpChg chg="mod">
          <ac:chgData name="Gomathi Latha" userId="da5c98d492b85230" providerId="LiveId" clId="{5A0BFB79-2C89-40DF-8A4C-42B6098ABD08}" dt="2024-10-16T11:23:40.015" v="1201" actId="1076"/>
          <ac:grpSpMkLst>
            <pc:docMk/>
            <pc:sldMk cId="1086631389" sldId="271"/>
            <ac:grpSpMk id="23" creationId="{29386F42-8B14-6CBB-31ED-C102D85E2F47}"/>
          </ac:grpSpMkLst>
        </pc:grpChg>
        <pc:grpChg chg="mod">
          <ac:chgData name="Gomathi Latha" userId="da5c98d492b85230" providerId="LiveId" clId="{5A0BFB79-2C89-40DF-8A4C-42B6098ABD08}" dt="2024-10-19T12:38:47.006" v="2485" actId="1076"/>
          <ac:grpSpMkLst>
            <pc:docMk/>
            <pc:sldMk cId="1086631389" sldId="271"/>
            <ac:grpSpMk id="37" creationId="{EDE02FB6-77C4-5758-055D-75753340E6EB}"/>
          </ac:grpSpMkLst>
        </pc:grpChg>
        <pc:picChg chg="add del mod">
          <ac:chgData name="Gomathi Latha" userId="da5c98d492b85230" providerId="LiveId" clId="{5A0BFB79-2C89-40DF-8A4C-42B6098ABD08}" dt="2024-10-19T10:59:24.598" v="2309" actId="478"/>
          <ac:picMkLst>
            <pc:docMk/>
            <pc:sldMk cId="1086631389" sldId="271"/>
            <ac:picMk id="6" creationId="{9BCC8436-2FCE-22D2-C0C0-20CB049427BA}"/>
          </ac:picMkLst>
        </pc:picChg>
        <pc:picChg chg="add del mod">
          <ac:chgData name="Gomathi Latha" userId="da5c98d492b85230" providerId="LiveId" clId="{5A0BFB79-2C89-40DF-8A4C-42B6098ABD08}" dt="2024-10-18T05:43:58.927" v="1658" actId="21"/>
          <ac:picMkLst>
            <pc:docMk/>
            <pc:sldMk cId="1086631389" sldId="271"/>
            <ac:picMk id="8" creationId="{18557EB1-BC0C-6F3A-4162-27DDA81CA34D}"/>
          </ac:picMkLst>
        </pc:picChg>
        <pc:picChg chg="add mod">
          <ac:chgData name="Gomathi Latha" userId="da5c98d492b85230" providerId="LiveId" clId="{5A0BFB79-2C89-40DF-8A4C-42B6098ABD08}" dt="2024-10-21T05:39:37.996" v="2718" actId="1076"/>
          <ac:picMkLst>
            <pc:docMk/>
            <pc:sldMk cId="1086631389" sldId="271"/>
            <ac:picMk id="11" creationId="{0B700305-3348-E680-728F-00A6707EAF6C}"/>
          </ac:picMkLst>
        </pc:picChg>
        <pc:picChg chg="add mod">
          <ac:chgData name="Gomathi Latha" userId="da5c98d492b85230" providerId="LiveId" clId="{5A0BFB79-2C89-40DF-8A4C-42B6098ABD08}" dt="2024-10-19T12:38:17.262" v="2481" actId="1076"/>
          <ac:picMkLst>
            <pc:docMk/>
            <pc:sldMk cId="1086631389" sldId="271"/>
            <ac:picMk id="16" creationId="{751ED485-2CBE-D701-F826-9E20F7353333}"/>
          </ac:picMkLst>
        </pc:picChg>
        <pc:picChg chg="add del mod">
          <ac:chgData name="Gomathi Latha" userId="da5c98d492b85230" providerId="LiveId" clId="{5A0BFB79-2C89-40DF-8A4C-42B6098ABD08}" dt="2024-10-19T11:03:02.472" v="2410" actId="478"/>
          <ac:picMkLst>
            <pc:docMk/>
            <pc:sldMk cId="1086631389" sldId="271"/>
            <ac:picMk id="19" creationId="{B32D76FC-EDE3-5EC9-C799-9E0E036AE826}"/>
          </ac:picMkLst>
        </pc:picChg>
        <pc:picChg chg="del">
          <ac:chgData name="Gomathi Latha" userId="da5c98d492b85230" providerId="LiveId" clId="{5A0BFB79-2C89-40DF-8A4C-42B6098ABD08}" dt="2024-10-16T10:53:46.055" v="1131" actId="478"/>
          <ac:picMkLst>
            <pc:docMk/>
            <pc:sldMk cId="1086631389" sldId="271"/>
            <ac:picMk id="42" creationId="{867C6FD0-F238-3130-4859-982A6EFA834A}"/>
          </ac:picMkLst>
        </pc:picChg>
        <pc:cxnChg chg="add mod">
          <ac:chgData name="Gomathi Latha" userId="da5c98d492b85230" providerId="LiveId" clId="{5A0BFB79-2C89-40DF-8A4C-42B6098ABD08}" dt="2024-10-21T06:11:42.597" v="2778" actId="1076"/>
          <ac:cxnSpMkLst>
            <pc:docMk/>
            <pc:sldMk cId="1086631389" sldId="271"/>
            <ac:cxnSpMk id="14" creationId="{2E67EE68-1AA4-60BA-D351-5CF85C434B9E}"/>
          </ac:cxnSpMkLst>
        </pc:cxnChg>
      </pc:sldChg>
      <pc:sldChg chg="add del setBg">
        <pc:chgData name="Gomathi Latha" userId="da5c98d492b85230" providerId="LiveId" clId="{5A0BFB79-2C89-40DF-8A4C-42B6098ABD08}" dt="2024-10-16T07:53:45.706" v="936"/>
        <pc:sldMkLst>
          <pc:docMk/>
          <pc:sldMk cId="2286896058" sldId="271"/>
        </pc:sldMkLst>
      </pc:sldChg>
      <pc:sldChg chg="addSp delSp modSp add mod">
        <pc:chgData name="Gomathi Latha" userId="da5c98d492b85230" providerId="LiveId" clId="{5A0BFB79-2C89-40DF-8A4C-42B6098ABD08}" dt="2024-10-21T05:38:31.871" v="2709" actId="1076"/>
        <pc:sldMkLst>
          <pc:docMk/>
          <pc:sldMk cId="573651622" sldId="272"/>
        </pc:sldMkLst>
        <pc:spChg chg="mod">
          <ac:chgData name="Gomathi Latha" userId="da5c98d492b85230" providerId="LiveId" clId="{5A0BFB79-2C89-40DF-8A4C-42B6098ABD08}" dt="2024-10-21T05:20:23.477" v="2547"/>
          <ac:spMkLst>
            <pc:docMk/>
            <pc:sldMk cId="573651622" sldId="272"/>
            <ac:spMk id="8" creationId="{F949C64C-E78C-EC28-FB30-D1279800E8EC}"/>
          </ac:spMkLst>
        </pc:spChg>
        <pc:spChg chg="mod">
          <ac:chgData name="Gomathi Latha" userId="da5c98d492b85230" providerId="LiveId" clId="{5A0BFB79-2C89-40DF-8A4C-42B6098ABD08}" dt="2024-10-21T05:20:23.477" v="2547"/>
          <ac:spMkLst>
            <pc:docMk/>
            <pc:sldMk cId="573651622" sldId="272"/>
            <ac:spMk id="9" creationId="{2BC7AB36-62C3-BE63-816F-BDBBBE2C1D70}"/>
          </ac:spMkLst>
        </pc:spChg>
        <pc:spChg chg="add mod">
          <ac:chgData name="Gomathi Latha" userId="da5c98d492b85230" providerId="LiveId" clId="{5A0BFB79-2C89-40DF-8A4C-42B6098ABD08}" dt="2024-10-21T05:38:31.871" v="2709" actId="1076"/>
          <ac:spMkLst>
            <pc:docMk/>
            <pc:sldMk cId="573651622" sldId="272"/>
            <ac:spMk id="13" creationId="{3ED18066-DAC6-308C-A803-473045F48FA2}"/>
          </ac:spMkLst>
        </pc:spChg>
        <pc:spChg chg="mod">
          <ac:chgData name="Gomathi Latha" userId="da5c98d492b85230" providerId="LiveId" clId="{5A0BFB79-2C89-40DF-8A4C-42B6098ABD08}" dt="2024-10-18T04:02:27.457" v="1569" actId="14100"/>
          <ac:spMkLst>
            <pc:docMk/>
            <pc:sldMk cId="573651622" sldId="272"/>
            <ac:spMk id="20" creationId="{93D0BF80-FA50-961C-1958-2372C46F4CAC}"/>
          </ac:spMkLst>
        </pc:spChg>
        <pc:spChg chg="mod">
          <ac:chgData name="Gomathi Latha" userId="da5c98d492b85230" providerId="LiveId" clId="{5A0BFB79-2C89-40DF-8A4C-42B6098ABD08}" dt="2024-10-18T04:01:48.066" v="1567" actId="1076"/>
          <ac:spMkLst>
            <pc:docMk/>
            <pc:sldMk cId="573651622" sldId="272"/>
            <ac:spMk id="21" creationId="{BF19811C-4D6F-80C2-BB08-C2F686273E46}"/>
          </ac:spMkLst>
        </pc:spChg>
        <pc:spChg chg="mod">
          <ac:chgData name="Gomathi Latha" userId="da5c98d492b85230" providerId="LiveId" clId="{5A0BFB79-2C89-40DF-8A4C-42B6098ABD08}" dt="2024-10-16T11:25:01.301" v="1220" actId="20577"/>
          <ac:spMkLst>
            <pc:docMk/>
            <pc:sldMk cId="573651622" sldId="272"/>
            <ac:spMk id="26" creationId="{F5E3490F-69B0-242F-516A-DC44F75DFF58}"/>
          </ac:spMkLst>
        </pc:spChg>
        <pc:spChg chg="del">
          <ac:chgData name="Gomathi Latha" userId="da5c98d492b85230" providerId="LiveId" clId="{5A0BFB79-2C89-40DF-8A4C-42B6098ABD08}" dt="2024-10-16T10:53:51.331" v="1132" actId="478"/>
          <ac:spMkLst>
            <pc:docMk/>
            <pc:sldMk cId="573651622" sldId="272"/>
            <ac:spMk id="27" creationId="{39F4EA7F-FC7C-C604-DBE3-CB57E2E49FEA}"/>
          </ac:spMkLst>
        </pc:spChg>
        <pc:spChg chg="mod">
          <ac:chgData name="Gomathi Latha" userId="da5c98d492b85230" providerId="LiveId" clId="{5A0BFB79-2C89-40DF-8A4C-42B6098ABD08}" dt="2024-10-16T11:39:09.458" v="1307" actId="1076"/>
          <ac:spMkLst>
            <pc:docMk/>
            <pc:sldMk cId="573651622" sldId="272"/>
            <ac:spMk id="43" creationId="{FB2BAEF9-3AD2-4405-F4DA-373A423A2E3A}"/>
          </ac:spMkLst>
        </pc:spChg>
        <pc:spChg chg="mod">
          <ac:chgData name="Gomathi Latha" userId="da5c98d492b85230" providerId="LiveId" clId="{5A0BFB79-2C89-40DF-8A4C-42B6098ABD08}" dt="2024-10-18T04:02:13.009" v="1568" actId="1076"/>
          <ac:spMkLst>
            <pc:docMk/>
            <pc:sldMk cId="573651622" sldId="272"/>
            <ac:spMk id="45" creationId="{47276246-3C81-2886-BBBE-2D9AE625F387}"/>
          </ac:spMkLst>
        </pc:spChg>
        <pc:grpChg chg="mod">
          <ac:chgData name="Gomathi Latha" userId="da5c98d492b85230" providerId="LiveId" clId="{5A0BFB79-2C89-40DF-8A4C-42B6098ABD08}" dt="2024-10-16T11:39:04.979" v="1306" actId="1076"/>
          <ac:grpSpMkLst>
            <pc:docMk/>
            <pc:sldMk cId="573651622" sldId="272"/>
            <ac:grpSpMk id="2" creationId="{D0975DB9-62C0-E4CC-EEBD-B52068631149}"/>
          </ac:grpSpMkLst>
        </pc:grpChg>
        <pc:grpChg chg="add mod">
          <ac:chgData name="Gomathi Latha" userId="da5c98d492b85230" providerId="LiveId" clId="{5A0BFB79-2C89-40DF-8A4C-42B6098ABD08}" dt="2024-10-21T05:37:52.183" v="2700" actId="1076"/>
          <ac:grpSpMkLst>
            <pc:docMk/>
            <pc:sldMk cId="573651622" sldId="272"/>
            <ac:grpSpMk id="5" creationId="{F089EBA7-B6FA-AB4C-209D-1A44D0457C15}"/>
          </ac:grpSpMkLst>
        </pc:grpChg>
        <pc:grpChg chg="mod">
          <ac:chgData name="Gomathi Latha" userId="da5c98d492b85230" providerId="LiveId" clId="{5A0BFB79-2C89-40DF-8A4C-42B6098ABD08}" dt="2024-10-19T12:39:13.365" v="2488" actId="14100"/>
          <ac:grpSpMkLst>
            <pc:docMk/>
            <pc:sldMk cId="573651622" sldId="272"/>
            <ac:grpSpMk id="37" creationId="{A5DCD1B9-1A0A-DA7A-9837-60E7491EB435}"/>
          </ac:grpSpMkLst>
        </pc:grpChg>
        <pc:picChg chg="add mod">
          <ac:chgData name="Gomathi Latha" userId="da5c98d492b85230" providerId="LiveId" clId="{5A0BFB79-2C89-40DF-8A4C-42B6098ABD08}" dt="2024-10-16T11:39:04.979" v="1306" actId="1076"/>
          <ac:picMkLst>
            <pc:docMk/>
            <pc:sldMk cId="573651622" sldId="272"/>
            <ac:picMk id="6" creationId="{791EEA77-128C-DEC9-B8A5-04E999101807}"/>
          </ac:picMkLst>
        </pc:picChg>
        <pc:picChg chg="add mod">
          <ac:chgData name="Gomathi Latha" userId="da5c98d492b85230" providerId="LiveId" clId="{5A0BFB79-2C89-40DF-8A4C-42B6098ABD08}" dt="2024-10-18T04:02:13.009" v="1568" actId="1076"/>
          <ac:picMkLst>
            <pc:docMk/>
            <pc:sldMk cId="573651622" sldId="272"/>
            <ac:picMk id="7" creationId="{13E0CEDE-5653-E52F-D2B9-9E368DDB90E7}"/>
          </ac:picMkLst>
        </pc:picChg>
        <pc:picChg chg="add del mod">
          <ac:chgData name="Gomathi Latha" userId="da5c98d492b85230" providerId="LiveId" clId="{5A0BFB79-2C89-40DF-8A4C-42B6098ABD08}" dt="2024-10-18T05:44:16.395" v="1662" actId="21"/>
          <ac:picMkLst>
            <pc:docMk/>
            <pc:sldMk cId="573651622" sldId="272"/>
            <ac:picMk id="8" creationId="{4C569764-C225-A0A1-2E3B-F9C04AE7B0B8}"/>
          </ac:picMkLst>
        </pc:picChg>
        <pc:picChg chg="add mod">
          <ac:chgData name="Gomathi Latha" userId="da5c98d492b85230" providerId="LiveId" clId="{5A0BFB79-2C89-40DF-8A4C-42B6098ABD08}" dt="2024-10-21T05:37:52.183" v="2700" actId="1076"/>
          <ac:picMkLst>
            <pc:docMk/>
            <pc:sldMk cId="573651622" sldId="272"/>
            <ac:picMk id="10" creationId="{7ED15381-E834-C700-5AF3-696B831CFFBF}"/>
          </ac:picMkLst>
        </pc:picChg>
        <pc:picChg chg="del">
          <ac:chgData name="Gomathi Latha" userId="da5c98d492b85230" providerId="LiveId" clId="{5A0BFB79-2C89-40DF-8A4C-42B6098ABD08}" dt="2024-10-16T10:53:52.589" v="1133" actId="478"/>
          <ac:picMkLst>
            <pc:docMk/>
            <pc:sldMk cId="573651622" sldId="272"/>
            <ac:picMk id="42" creationId="{FDD28365-B807-714F-4FF4-450FC08F6E76}"/>
          </ac:picMkLst>
        </pc:picChg>
        <pc:cxnChg chg="add mod">
          <ac:chgData name="Gomathi Latha" userId="da5c98d492b85230" providerId="LiveId" clId="{5A0BFB79-2C89-40DF-8A4C-42B6098ABD08}" dt="2024-10-21T05:38:10.425" v="2703" actId="208"/>
          <ac:cxnSpMkLst>
            <pc:docMk/>
            <pc:sldMk cId="573651622" sldId="272"/>
            <ac:cxnSpMk id="12" creationId="{4E89E964-5A16-4ABB-3B5B-5006EA11197A}"/>
          </ac:cxnSpMkLst>
        </pc:cxnChg>
      </pc:sldChg>
      <pc:sldChg chg="add del">
        <pc:chgData name="Gomathi Latha" userId="da5c98d492b85230" providerId="LiveId" clId="{5A0BFB79-2C89-40DF-8A4C-42B6098ABD08}" dt="2024-10-16T07:53:45.458" v="935" actId="2890"/>
        <pc:sldMkLst>
          <pc:docMk/>
          <pc:sldMk cId="4281334496" sldId="272"/>
        </pc:sldMkLst>
      </pc:sldChg>
      <pc:sldChg chg="addSp delSp modSp add mod">
        <pc:chgData name="Gomathi Latha" userId="da5c98d492b85230" providerId="LiveId" clId="{5A0BFB79-2C89-40DF-8A4C-42B6098ABD08}" dt="2024-10-21T05:30:25.143" v="2641" actId="14100"/>
        <pc:sldMkLst>
          <pc:docMk/>
          <pc:sldMk cId="3634589466" sldId="273"/>
        </pc:sldMkLst>
        <pc:spChg chg="mod">
          <ac:chgData name="Gomathi Latha" userId="da5c98d492b85230" providerId="LiveId" clId="{5A0BFB79-2C89-40DF-8A4C-42B6098ABD08}" dt="2024-10-21T05:22:05.949" v="2568"/>
          <ac:spMkLst>
            <pc:docMk/>
            <pc:sldMk cId="3634589466" sldId="273"/>
            <ac:spMk id="7" creationId="{271AC556-EF87-77AF-CBD5-A4C198026595}"/>
          </ac:spMkLst>
        </pc:spChg>
        <pc:spChg chg="mod">
          <ac:chgData name="Gomathi Latha" userId="da5c98d492b85230" providerId="LiveId" clId="{5A0BFB79-2C89-40DF-8A4C-42B6098ABD08}" dt="2024-10-21T05:22:05.949" v="2568"/>
          <ac:spMkLst>
            <pc:docMk/>
            <pc:sldMk cId="3634589466" sldId="273"/>
            <ac:spMk id="8" creationId="{D16CA956-F81E-A45C-0F4E-927B1F3DD8AD}"/>
          </ac:spMkLst>
        </pc:spChg>
        <pc:spChg chg="add del">
          <ac:chgData name="Gomathi Latha" userId="da5c98d492b85230" providerId="LiveId" clId="{5A0BFB79-2C89-40DF-8A4C-42B6098ABD08}" dt="2024-10-21T05:25:03.610" v="2605" actId="11529"/>
          <ac:spMkLst>
            <pc:docMk/>
            <pc:sldMk cId="3634589466" sldId="273"/>
            <ac:spMk id="10" creationId="{D6B5A097-4933-817D-2677-E2E259B1C5B5}"/>
          </ac:spMkLst>
        </pc:spChg>
        <pc:spChg chg="mod">
          <ac:chgData name="Gomathi Latha" userId="da5c98d492b85230" providerId="LiveId" clId="{5A0BFB79-2C89-40DF-8A4C-42B6098ABD08}" dt="2024-10-21T05:30:11.047" v="2639" actId="1076"/>
          <ac:spMkLst>
            <pc:docMk/>
            <pc:sldMk cId="3634589466" sldId="273"/>
            <ac:spMk id="20" creationId="{C21ED97E-0331-E39B-790B-A7C37FA6FFB4}"/>
          </ac:spMkLst>
        </pc:spChg>
        <pc:spChg chg="mod">
          <ac:chgData name="Gomathi Latha" userId="da5c98d492b85230" providerId="LiveId" clId="{5A0BFB79-2C89-40DF-8A4C-42B6098ABD08}" dt="2024-10-21T05:24:25.168" v="2599" actId="1076"/>
          <ac:spMkLst>
            <pc:docMk/>
            <pc:sldMk cId="3634589466" sldId="273"/>
            <ac:spMk id="21" creationId="{51B790FF-1390-E24B-9AE4-B3A000AC8F25}"/>
          </ac:spMkLst>
        </pc:spChg>
        <pc:spChg chg="mod">
          <ac:chgData name="Gomathi Latha" userId="da5c98d492b85230" providerId="LiveId" clId="{5A0BFB79-2C89-40DF-8A4C-42B6098ABD08}" dt="2024-10-16T11:27:04.885" v="1251" actId="122"/>
          <ac:spMkLst>
            <pc:docMk/>
            <pc:sldMk cId="3634589466" sldId="273"/>
            <ac:spMk id="26" creationId="{1C0BD6D0-80AC-7A92-EEA1-CA5F3BF857FA}"/>
          </ac:spMkLst>
        </pc:spChg>
        <pc:spChg chg="del">
          <ac:chgData name="Gomathi Latha" userId="da5c98d492b85230" providerId="LiveId" clId="{5A0BFB79-2C89-40DF-8A4C-42B6098ABD08}" dt="2024-10-16T11:51:18.799" v="1361" actId="478"/>
          <ac:spMkLst>
            <pc:docMk/>
            <pc:sldMk cId="3634589466" sldId="273"/>
            <ac:spMk id="27" creationId="{B6091F25-902B-CA3D-BB29-323284C88A85}"/>
          </ac:spMkLst>
        </pc:spChg>
        <pc:spChg chg="mod">
          <ac:chgData name="Gomathi Latha" userId="da5c98d492b85230" providerId="LiveId" clId="{5A0BFB79-2C89-40DF-8A4C-42B6098ABD08}" dt="2024-10-21T05:23:31.391" v="2589" actId="1076"/>
          <ac:spMkLst>
            <pc:docMk/>
            <pc:sldMk cId="3634589466" sldId="273"/>
            <ac:spMk id="43" creationId="{586D7B29-7B32-79FE-1742-2BF7E76EAD49}"/>
          </ac:spMkLst>
        </pc:spChg>
        <pc:spChg chg="mod">
          <ac:chgData name="Gomathi Latha" userId="da5c98d492b85230" providerId="LiveId" clId="{5A0BFB79-2C89-40DF-8A4C-42B6098ABD08}" dt="2024-10-21T05:24:14.776" v="2597" actId="1076"/>
          <ac:spMkLst>
            <pc:docMk/>
            <pc:sldMk cId="3634589466" sldId="273"/>
            <ac:spMk id="45" creationId="{17BACC15-0508-1F8A-8383-C58754741C21}"/>
          </ac:spMkLst>
        </pc:spChg>
        <pc:grpChg chg="mod">
          <ac:chgData name="Gomathi Latha" userId="da5c98d492b85230" providerId="LiveId" clId="{5A0BFB79-2C89-40DF-8A4C-42B6098ABD08}" dt="2024-10-21T05:30:07.774" v="2638" actId="14100"/>
          <ac:grpSpMkLst>
            <pc:docMk/>
            <pc:sldMk cId="3634589466" sldId="273"/>
            <ac:grpSpMk id="2" creationId="{C06449DC-3FC4-4157-09B0-AF1EFCB96A70}"/>
          </ac:grpSpMkLst>
        </pc:grpChg>
        <pc:grpChg chg="add mod">
          <ac:chgData name="Gomathi Latha" userId="da5c98d492b85230" providerId="LiveId" clId="{5A0BFB79-2C89-40DF-8A4C-42B6098ABD08}" dt="2024-10-21T05:30:25.143" v="2641" actId="14100"/>
          <ac:grpSpMkLst>
            <pc:docMk/>
            <pc:sldMk cId="3634589466" sldId="273"/>
            <ac:grpSpMk id="5" creationId="{A4759E9C-232F-FE16-31C4-46370AC104A6}"/>
          </ac:grpSpMkLst>
        </pc:grpChg>
        <pc:grpChg chg="mod">
          <ac:chgData name="Gomathi Latha" userId="da5c98d492b85230" providerId="LiveId" clId="{5A0BFB79-2C89-40DF-8A4C-42B6098ABD08}" dt="2024-10-21T05:24:03.128" v="2596" actId="1076"/>
          <ac:grpSpMkLst>
            <pc:docMk/>
            <pc:sldMk cId="3634589466" sldId="273"/>
            <ac:grpSpMk id="37" creationId="{F0D219EF-CA64-2B43-550F-2B27CE93D43D}"/>
          </ac:grpSpMkLst>
        </pc:grpChg>
        <pc:picChg chg="add mod">
          <ac:chgData name="Gomathi Latha" userId="da5c98d492b85230" providerId="LiveId" clId="{5A0BFB79-2C89-40DF-8A4C-42B6098ABD08}" dt="2024-10-21T05:29:54.807" v="2636" actId="1076"/>
          <ac:picMkLst>
            <pc:docMk/>
            <pc:sldMk cId="3634589466" sldId="273"/>
            <ac:picMk id="6" creationId="{B61E32D0-A58F-F72C-5F20-557B88A10056}"/>
          </ac:picMkLst>
        </pc:picChg>
        <pc:picChg chg="add del">
          <ac:chgData name="Gomathi Latha" userId="da5c98d492b85230" providerId="LiveId" clId="{5A0BFB79-2C89-40DF-8A4C-42B6098ABD08}" dt="2024-10-18T05:18:36.593" v="1603" actId="478"/>
          <ac:picMkLst>
            <pc:docMk/>
            <pc:sldMk cId="3634589466" sldId="273"/>
            <ac:picMk id="7" creationId="{C98774BE-2AE4-AD29-3EB4-21DC704F4A8A}"/>
          </ac:picMkLst>
        </pc:picChg>
        <pc:picChg chg="add del mod">
          <ac:chgData name="Gomathi Latha" userId="da5c98d492b85230" providerId="LiveId" clId="{5A0BFB79-2C89-40DF-8A4C-42B6098ABD08}" dt="2024-10-18T05:44:56.087" v="1671" actId="21"/>
          <ac:picMkLst>
            <pc:docMk/>
            <pc:sldMk cId="3634589466" sldId="273"/>
            <ac:picMk id="8" creationId="{4A31882B-C2A4-F743-F587-EB22C115214D}"/>
          </ac:picMkLst>
        </pc:picChg>
        <pc:picChg chg="add mod">
          <ac:chgData name="Gomathi Latha" userId="da5c98d492b85230" providerId="LiveId" clId="{5A0BFB79-2C89-40DF-8A4C-42B6098ABD08}" dt="2024-10-21T05:24:31.736" v="2600" actId="1076"/>
          <ac:picMkLst>
            <pc:docMk/>
            <pc:sldMk cId="3634589466" sldId="273"/>
            <ac:picMk id="9" creationId="{B49AF1A1-6C49-3407-B95E-F0D807DD18CE}"/>
          </ac:picMkLst>
        </pc:picChg>
        <pc:picChg chg="add del mod">
          <ac:chgData name="Gomathi Latha" userId="da5c98d492b85230" providerId="LiveId" clId="{5A0BFB79-2C89-40DF-8A4C-42B6098ABD08}" dt="2024-10-18T05:39:20.243" v="1620" actId="478"/>
          <ac:picMkLst>
            <pc:docMk/>
            <pc:sldMk cId="3634589466" sldId="273"/>
            <ac:picMk id="10" creationId="{F78B8BEE-6F0F-B87B-78BE-253301F4DDF3}"/>
          </ac:picMkLst>
        </pc:picChg>
        <pc:picChg chg="add mod">
          <ac:chgData name="Gomathi Latha" userId="da5c98d492b85230" providerId="LiveId" clId="{5A0BFB79-2C89-40DF-8A4C-42B6098ABD08}" dt="2024-10-21T05:24:03.128" v="2596" actId="1076"/>
          <ac:picMkLst>
            <pc:docMk/>
            <pc:sldMk cId="3634589466" sldId="273"/>
            <ac:picMk id="12" creationId="{61545B36-A196-7F69-9F94-ABCE693ABEC7}"/>
          </ac:picMkLst>
        </pc:picChg>
        <pc:picChg chg="del">
          <ac:chgData name="Gomathi Latha" userId="da5c98d492b85230" providerId="LiveId" clId="{5A0BFB79-2C89-40DF-8A4C-42B6098ABD08}" dt="2024-10-16T11:54:18.317" v="1378" actId="478"/>
          <ac:picMkLst>
            <pc:docMk/>
            <pc:sldMk cId="3634589466" sldId="273"/>
            <ac:picMk id="42" creationId="{6BAA32DA-E01B-2920-02DE-87FC95A597DC}"/>
          </ac:picMkLst>
        </pc:picChg>
        <pc:cxnChg chg="add del mod">
          <ac:chgData name="Gomathi Latha" userId="da5c98d492b85230" providerId="LiveId" clId="{5A0BFB79-2C89-40DF-8A4C-42B6098ABD08}" dt="2024-10-21T05:25:32.009" v="2608" actId="478"/>
          <ac:cxnSpMkLst>
            <pc:docMk/>
            <pc:sldMk cId="3634589466" sldId="273"/>
            <ac:cxnSpMk id="13" creationId="{380F866D-BA4F-7204-E9E6-04899BE39110}"/>
          </ac:cxnSpMkLst>
        </pc:cxnChg>
        <pc:cxnChg chg="add del mod">
          <ac:chgData name="Gomathi Latha" userId="da5c98d492b85230" providerId="LiveId" clId="{5A0BFB79-2C89-40DF-8A4C-42B6098ABD08}" dt="2024-10-21T05:27:15.835" v="2616" actId="478"/>
          <ac:cxnSpMkLst>
            <pc:docMk/>
            <pc:sldMk cId="3634589466" sldId="273"/>
            <ac:cxnSpMk id="16" creationId="{A252703F-1B2C-A6F9-1A4E-3682F7D11E88}"/>
          </ac:cxnSpMkLst>
        </pc:cxnChg>
        <pc:cxnChg chg="add del mod">
          <ac:chgData name="Gomathi Latha" userId="da5c98d492b85230" providerId="LiveId" clId="{5A0BFB79-2C89-40DF-8A4C-42B6098ABD08}" dt="2024-10-21T05:27:27.337" v="2619" actId="478"/>
          <ac:cxnSpMkLst>
            <pc:docMk/>
            <pc:sldMk cId="3634589466" sldId="273"/>
            <ac:cxnSpMk id="22" creationId="{2E7EA3EE-7C11-A7B1-F1AE-DD284DA30A6E}"/>
          </ac:cxnSpMkLst>
        </pc:cxnChg>
        <pc:cxnChg chg="add mod">
          <ac:chgData name="Gomathi Latha" userId="da5c98d492b85230" providerId="LiveId" clId="{5A0BFB79-2C89-40DF-8A4C-42B6098ABD08}" dt="2024-10-21T05:28:33.454" v="2624" actId="208"/>
          <ac:cxnSpMkLst>
            <pc:docMk/>
            <pc:sldMk cId="3634589466" sldId="273"/>
            <ac:cxnSpMk id="30" creationId="{F62918DC-EE4C-04F0-6740-37E6C86E71E3}"/>
          </ac:cxnSpMkLst>
        </pc:cxnChg>
      </pc:sldChg>
      <pc:sldChg chg="addSp delSp modSp add mod">
        <pc:chgData name="Gomathi Latha" userId="da5c98d492b85230" providerId="LiveId" clId="{5A0BFB79-2C89-40DF-8A4C-42B6098ABD08}" dt="2024-10-21T05:31:10.272" v="2646" actId="14100"/>
        <pc:sldMkLst>
          <pc:docMk/>
          <pc:sldMk cId="933236439" sldId="274"/>
        </pc:sldMkLst>
        <pc:spChg chg="mod">
          <ac:chgData name="Gomathi Latha" userId="da5c98d492b85230" providerId="LiveId" clId="{5A0BFB79-2C89-40DF-8A4C-42B6098ABD08}" dt="2024-10-21T05:21:34.100" v="2562"/>
          <ac:spMkLst>
            <pc:docMk/>
            <pc:sldMk cId="933236439" sldId="274"/>
            <ac:spMk id="8" creationId="{18A6063F-D9DB-B880-B2A7-05320F8FDDA7}"/>
          </ac:spMkLst>
        </pc:spChg>
        <pc:spChg chg="mod">
          <ac:chgData name="Gomathi Latha" userId="da5c98d492b85230" providerId="LiveId" clId="{5A0BFB79-2C89-40DF-8A4C-42B6098ABD08}" dt="2024-10-21T05:21:34.100" v="2562"/>
          <ac:spMkLst>
            <pc:docMk/>
            <pc:sldMk cId="933236439" sldId="274"/>
            <ac:spMk id="9" creationId="{A1B35815-7D4F-CA23-43CE-1E67C0344A5E}"/>
          </ac:spMkLst>
        </pc:spChg>
        <pc:spChg chg="add mod">
          <ac:chgData name="Gomathi Latha" userId="da5c98d492b85230" providerId="LiveId" clId="{5A0BFB79-2C89-40DF-8A4C-42B6098ABD08}" dt="2024-10-21T05:31:10.272" v="2646" actId="14100"/>
          <ac:spMkLst>
            <pc:docMk/>
            <pc:sldMk cId="933236439" sldId="274"/>
            <ac:spMk id="13" creationId="{454D3905-3CDA-1294-11E8-7E30DAE5C722}"/>
          </ac:spMkLst>
        </pc:spChg>
        <pc:spChg chg="mod">
          <ac:chgData name="Gomathi Latha" userId="da5c98d492b85230" providerId="LiveId" clId="{5A0BFB79-2C89-40DF-8A4C-42B6098ABD08}" dt="2024-10-16T11:50:23.594" v="1356" actId="14100"/>
          <ac:spMkLst>
            <pc:docMk/>
            <pc:sldMk cId="933236439" sldId="274"/>
            <ac:spMk id="20" creationId="{743B37E5-1935-10B6-5255-6849970C3C88}"/>
          </ac:spMkLst>
        </pc:spChg>
        <pc:spChg chg="mod">
          <ac:chgData name="Gomathi Latha" userId="da5c98d492b85230" providerId="LiveId" clId="{5A0BFB79-2C89-40DF-8A4C-42B6098ABD08}" dt="2024-10-21T05:21:53.264" v="2566" actId="1076"/>
          <ac:spMkLst>
            <pc:docMk/>
            <pc:sldMk cId="933236439" sldId="274"/>
            <ac:spMk id="21" creationId="{F4D75109-902F-AB5F-8CB5-13508F40A588}"/>
          </ac:spMkLst>
        </pc:spChg>
        <pc:spChg chg="mod">
          <ac:chgData name="Gomathi Latha" userId="da5c98d492b85230" providerId="LiveId" clId="{5A0BFB79-2C89-40DF-8A4C-42B6098ABD08}" dt="2024-10-16T11:26:40.881" v="1243" actId="122"/>
          <ac:spMkLst>
            <pc:docMk/>
            <pc:sldMk cId="933236439" sldId="274"/>
            <ac:spMk id="26" creationId="{46E700A8-1FE6-3448-72A8-A5A3800D6D3E}"/>
          </ac:spMkLst>
        </pc:spChg>
        <pc:spChg chg="del">
          <ac:chgData name="Gomathi Latha" userId="da5c98d492b85230" providerId="LiveId" clId="{5A0BFB79-2C89-40DF-8A4C-42B6098ABD08}" dt="2024-10-16T11:49:46.368" v="1345" actId="478"/>
          <ac:spMkLst>
            <pc:docMk/>
            <pc:sldMk cId="933236439" sldId="274"/>
            <ac:spMk id="27" creationId="{937428D7-7E6B-D48B-2209-E35701491C6C}"/>
          </ac:spMkLst>
        </pc:spChg>
        <pc:spChg chg="mod">
          <ac:chgData name="Gomathi Latha" userId="da5c98d492b85230" providerId="LiveId" clId="{5A0BFB79-2C89-40DF-8A4C-42B6098ABD08}" dt="2024-10-16T11:50:30.354" v="1357" actId="1076"/>
          <ac:spMkLst>
            <pc:docMk/>
            <pc:sldMk cId="933236439" sldId="274"/>
            <ac:spMk id="43" creationId="{B96AD4A9-E3EC-6F7C-F67B-D7ECAA8034BF}"/>
          </ac:spMkLst>
        </pc:spChg>
        <pc:spChg chg="mod">
          <ac:chgData name="Gomathi Latha" userId="da5c98d492b85230" providerId="LiveId" clId="{5A0BFB79-2C89-40DF-8A4C-42B6098ABD08}" dt="2024-10-21T05:21:45.632" v="2565" actId="1076"/>
          <ac:spMkLst>
            <pc:docMk/>
            <pc:sldMk cId="933236439" sldId="274"/>
            <ac:spMk id="45" creationId="{64E3840E-6CFF-F06C-E0BA-629AC7971968}"/>
          </ac:spMkLst>
        </pc:spChg>
        <pc:grpChg chg="mod">
          <ac:chgData name="Gomathi Latha" userId="da5c98d492b85230" providerId="LiveId" clId="{5A0BFB79-2C89-40DF-8A4C-42B6098ABD08}" dt="2024-10-16T11:50:09.226" v="1352" actId="1076"/>
          <ac:grpSpMkLst>
            <pc:docMk/>
            <pc:sldMk cId="933236439" sldId="274"/>
            <ac:grpSpMk id="2" creationId="{A1DAC302-E466-772D-6CF6-134FC0992BD9}"/>
          </ac:grpSpMkLst>
        </pc:grpChg>
        <pc:grpChg chg="add mod">
          <ac:chgData name="Gomathi Latha" userId="da5c98d492b85230" providerId="LiveId" clId="{5A0BFB79-2C89-40DF-8A4C-42B6098ABD08}" dt="2024-10-21T05:29:06.488" v="2630" actId="14100"/>
          <ac:grpSpMkLst>
            <pc:docMk/>
            <pc:sldMk cId="933236439" sldId="274"/>
            <ac:grpSpMk id="5" creationId="{6EE3F1D5-63A5-6033-EE3A-72F23FD86F0E}"/>
          </ac:grpSpMkLst>
        </pc:grpChg>
        <pc:grpChg chg="mod">
          <ac:chgData name="Gomathi Latha" userId="da5c98d492b85230" providerId="LiveId" clId="{5A0BFB79-2C89-40DF-8A4C-42B6098ABD08}" dt="2024-10-21T05:21:45.632" v="2565" actId="1076"/>
          <ac:grpSpMkLst>
            <pc:docMk/>
            <pc:sldMk cId="933236439" sldId="274"/>
            <ac:grpSpMk id="37" creationId="{A6BF3CD1-81EB-55A7-1A88-20AF09296559}"/>
          </ac:grpSpMkLst>
        </pc:grpChg>
        <pc:picChg chg="add mod">
          <ac:chgData name="Gomathi Latha" userId="da5c98d492b85230" providerId="LiveId" clId="{5A0BFB79-2C89-40DF-8A4C-42B6098ABD08}" dt="2024-10-16T11:50:09.226" v="1352" actId="1076"/>
          <ac:picMkLst>
            <pc:docMk/>
            <pc:sldMk cId="933236439" sldId="274"/>
            <ac:picMk id="6" creationId="{6F68056B-2E37-B66E-979C-2C8C33E28779}"/>
          </ac:picMkLst>
        </pc:picChg>
        <pc:picChg chg="add mod">
          <ac:chgData name="Gomathi Latha" userId="da5c98d492b85230" providerId="LiveId" clId="{5A0BFB79-2C89-40DF-8A4C-42B6098ABD08}" dt="2024-10-21T05:21:45.632" v="2565" actId="1076"/>
          <ac:picMkLst>
            <pc:docMk/>
            <pc:sldMk cId="933236439" sldId="274"/>
            <ac:picMk id="7" creationId="{572A1755-A263-9552-FE8A-B44FA5963D26}"/>
          </ac:picMkLst>
        </pc:picChg>
        <pc:picChg chg="add del mod">
          <ac:chgData name="Gomathi Latha" userId="da5c98d492b85230" providerId="LiveId" clId="{5A0BFB79-2C89-40DF-8A4C-42B6098ABD08}" dt="2024-10-18T05:44:43.410" v="1668" actId="21"/>
          <ac:picMkLst>
            <pc:docMk/>
            <pc:sldMk cId="933236439" sldId="274"/>
            <ac:picMk id="8" creationId="{77AA1C90-F210-5027-2225-4D4C816E64AF}"/>
          </ac:picMkLst>
        </pc:picChg>
        <pc:picChg chg="add mod">
          <ac:chgData name="Gomathi Latha" userId="da5c98d492b85230" providerId="LiveId" clId="{5A0BFB79-2C89-40DF-8A4C-42B6098ABD08}" dt="2024-10-21T05:28:58.487" v="2628" actId="14100"/>
          <ac:picMkLst>
            <pc:docMk/>
            <pc:sldMk cId="933236439" sldId="274"/>
            <ac:picMk id="10" creationId="{90222E1A-D559-F23F-4D68-C690FB8B2A02}"/>
          </ac:picMkLst>
        </pc:picChg>
        <pc:picChg chg="del">
          <ac:chgData name="Gomathi Latha" userId="da5c98d492b85230" providerId="LiveId" clId="{5A0BFB79-2C89-40DF-8A4C-42B6098ABD08}" dt="2024-10-16T11:50:47.132" v="1360" actId="478"/>
          <ac:picMkLst>
            <pc:docMk/>
            <pc:sldMk cId="933236439" sldId="274"/>
            <ac:picMk id="42" creationId="{F28DA464-DF12-DFB6-A8E3-53F96CA01559}"/>
          </ac:picMkLst>
        </pc:picChg>
        <pc:cxnChg chg="add mod">
          <ac:chgData name="Gomathi Latha" userId="da5c98d492b85230" providerId="LiveId" clId="{5A0BFB79-2C89-40DF-8A4C-42B6098ABD08}" dt="2024-10-21T05:29:34.155" v="2635" actId="208"/>
          <ac:cxnSpMkLst>
            <pc:docMk/>
            <pc:sldMk cId="933236439" sldId="274"/>
            <ac:cxnSpMk id="12" creationId="{BA27FA82-405E-597D-17F9-F87A87317C8D}"/>
          </ac:cxnSpMkLst>
        </pc:cxnChg>
      </pc:sldChg>
      <pc:sldChg chg="addSp delSp modSp add mod ord">
        <pc:chgData name="Gomathi Latha" userId="da5c98d492b85230" providerId="LiveId" clId="{5A0BFB79-2C89-40DF-8A4C-42B6098ABD08}" dt="2024-10-21T06:01:55.127" v="2756" actId="208"/>
        <pc:sldMkLst>
          <pc:docMk/>
          <pc:sldMk cId="341154126" sldId="275"/>
        </pc:sldMkLst>
        <pc:spChg chg="mod">
          <ac:chgData name="Gomathi Latha" userId="da5c98d492b85230" providerId="LiveId" clId="{5A0BFB79-2C89-40DF-8A4C-42B6098ABD08}" dt="2024-10-21T05:19:07.929" v="2532"/>
          <ac:spMkLst>
            <pc:docMk/>
            <pc:sldMk cId="341154126" sldId="275"/>
            <ac:spMk id="6" creationId="{B51C072F-4DB8-B256-6B8A-B40DA1AE7578}"/>
          </ac:spMkLst>
        </pc:spChg>
        <pc:spChg chg="mod">
          <ac:chgData name="Gomathi Latha" userId="da5c98d492b85230" providerId="LiveId" clId="{5A0BFB79-2C89-40DF-8A4C-42B6098ABD08}" dt="2024-10-21T05:19:07.929" v="2532"/>
          <ac:spMkLst>
            <pc:docMk/>
            <pc:sldMk cId="341154126" sldId="275"/>
            <ac:spMk id="7" creationId="{51C75003-5188-1F5A-6FA2-6A1100ECD079}"/>
          </ac:spMkLst>
        </pc:spChg>
        <pc:spChg chg="add mod">
          <ac:chgData name="Gomathi Latha" userId="da5c98d492b85230" providerId="LiveId" clId="{5A0BFB79-2C89-40DF-8A4C-42B6098ABD08}" dt="2024-10-21T06:01:21.860" v="2751" actId="1076"/>
          <ac:spMkLst>
            <pc:docMk/>
            <pc:sldMk cId="341154126" sldId="275"/>
            <ac:spMk id="10" creationId="{B0B1B329-A25B-6E59-656A-0410896BEC98}"/>
          </ac:spMkLst>
        </pc:spChg>
        <pc:spChg chg="mod">
          <ac:chgData name="Gomathi Latha" userId="da5c98d492b85230" providerId="LiveId" clId="{5A0BFB79-2C89-40DF-8A4C-42B6098ABD08}" dt="2024-10-16T12:09:46.137" v="1395" actId="14100"/>
          <ac:spMkLst>
            <pc:docMk/>
            <pc:sldMk cId="341154126" sldId="275"/>
            <ac:spMk id="20" creationId="{6184D3F9-14C0-695C-B6FF-C9535BF64DF5}"/>
          </ac:spMkLst>
        </pc:spChg>
        <pc:spChg chg="mod">
          <ac:chgData name="Gomathi Latha" userId="da5c98d492b85230" providerId="LiveId" clId="{5A0BFB79-2C89-40DF-8A4C-42B6098ABD08}" dt="2024-10-16T12:09:39.209" v="1394" actId="14100"/>
          <ac:spMkLst>
            <pc:docMk/>
            <pc:sldMk cId="341154126" sldId="275"/>
            <ac:spMk id="21" creationId="{7DE733D4-713A-3F02-4A95-E3502AA93F52}"/>
          </ac:spMkLst>
        </pc:spChg>
        <pc:spChg chg="mod">
          <ac:chgData name="Gomathi Latha" userId="da5c98d492b85230" providerId="LiveId" clId="{5A0BFB79-2C89-40DF-8A4C-42B6098ABD08}" dt="2024-10-16T11:22:24.545" v="1185" actId="122"/>
          <ac:spMkLst>
            <pc:docMk/>
            <pc:sldMk cId="341154126" sldId="275"/>
            <ac:spMk id="26" creationId="{8D07D0A1-17F5-AF98-1192-BD8E0779E338}"/>
          </ac:spMkLst>
        </pc:spChg>
        <pc:spChg chg="del mod">
          <ac:chgData name="Gomathi Latha" userId="da5c98d492b85230" providerId="LiveId" clId="{5A0BFB79-2C89-40DF-8A4C-42B6098ABD08}" dt="2024-10-16T10:54:10.629" v="1139" actId="478"/>
          <ac:spMkLst>
            <pc:docMk/>
            <pc:sldMk cId="341154126" sldId="275"/>
            <ac:spMk id="27" creationId="{46BB525A-DE3F-6B6C-7ED2-E8E7EE6266DD}"/>
          </ac:spMkLst>
        </pc:spChg>
        <pc:spChg chg="mod">
          <ac:chgData name="Gomathi Latha" userId="da5c98d492b85230" providerId="LiveId" clId="{5A0BFB79-2C89-40DF-8A4C-42B6098ABD08}" dt="2024-10-16T10:58:08.163" v="1160" actId="14100"/>
          <ac:spMkLst>
            <pc:docMk/>
            <pc:sldMk cId="341154126" sldId="275"/>
            <ac:spMk id="38" creationId="{BE823489-3ADB-4E7E-2E3F-4ECEB9A2C742}"/>
          </ac:spMkLst>
        </pc:spChg>
        <pc:spChg chg="mod">
          <ac:chgData name="Gomathi Latha" userId="da5c98d492b85230" providerId="LiveId" clId="{5A0BFB79-2C89-40DF-8A4C-42B6098ABD08}" dt="2024-10-16T10:57:09.320" v="1147" actId="1076"/>
          <ac:spMkLst>
            <pc:docMk/>
            <pc:sldMk cId="341154126" sldId="275"/>
            <ac:spMk id="43" creationId="{EE0EC642-CB44-F190-1F18-907EE07C29CC}"/>
          </ac:spMkLst>
        </pc:spChg>
        <pc:spChg chg="mod">
          <ac:chgData name="Gomathi Latha" userId="da5c98d492b85230" providerId="LiveId" clId="{5A0BFB79-2C89-40DF-8A4C-42B6098ABD08}" dt="2024-10-16T12:09:25.584" v="1390" actId="1076"/>
          <ac:spMkLst>
            <pc:docMk/>
            <pc:sldMk cId="341154126" sldId="275"/>
            <ac:spMk id="45" creationId="{5FC896D2-FCCA-A62A-AF2A-DF21617B0619}"/>
          </ac:spMkLst>
        </pc:spChg>
        <pc:grpChg chg="mod">
          <ac:chgData name="Gomathi Latha" userId="da5c98d492b85230" providerId="LiveId" clId="{5A0BFB79-2C89-40DF-8A4C-42B6098ABD08}" dt="2024-10-16T11:29:42.620" v="1260" actId="14100"/>
          <ac:grpSpMkLst>
            <pc:docMk/>
            <pc:sldMk cId="341154126" sldId="275"/>
            <ac:grpSpMk id="2" creationId="{E3A8C8DD-034D-7F3D-35F1-CFB8BD701C65}"/>
          </ac:grpSpMkLst>
        </pc:grpChg>
        <pc:grpChg chg="add mod">
          <ac:chgData name="Gomathi Latha" userId="da5c98d492b85230" providerId="LiveId" clId="{5A0BFB79-2C89-40DF-8A4C-42B6098ABD08}" dt="2024-10-21T06:01:21.860" v="2751" actId="1076"/>
          <ac:grpSpMkLst>
            <pc:docMk/>
            <pc:sldMk cId="341154126" sldId="275"/>
            <ac:grpSpMk id="5" creationId="{251FA42E-2FE8-74FB-4226-B47583BC931C}"/>
          </ac:grpSpMkLst>
        </pc:grpChg>
        <pc:grpChg chg="mod">
          <ac:chgData name="Gomathi Latha" userId="da5c98d492b85230" providerId="LiveId" clId="{5A0BFB79-2C89-40DF-8A4C-42B6098ABD08}" dt="2024-10-16T12:09:18.921" v="1389" actId="1076"/>
          <ac:grpSpMkLst>
            <pc:docMk/>
            <pc:sldMk cId="341154126" sldId="275"/>
            <ac:grpSpMk id="37" creationId="{24FE0BC5-A565-E784-C9E6-596EED8637BE}"/>
          </ac:grpSpMkLst>
        </pc:grpChg>
        <pc:picChg chg="add del mod">
          <ac:chgData name="Gomathi Latha" userId="da5c98d492b85230" providerId="LiveId" clId="{5A0BFB79-2C89-40DF-8A4C-42B6098ABD08}" dt="2024-10-16T11:29:16.549" v="1253" actId="478"/>
          <ac:picMkLst>
            <pc:docMk/>
            <pc:sldMk cId="341154126" sldId="275"/>
            <ac:picMk id="6" creationId="{5E7FFCBE-EFFA-6EB8-A5F8-3B39D1C81881}"/>
          </ac:picMkLst>
        </pc:picChg>
        <pc:picChg chg="add mod">
          <ac:chgData name="Gomathi Latha" userId="da5c98d492b85230" providerId="LiveId" clId="{5A0BFB79-2C89-40DF-8A4C-42B6098ABD08}" dt="2024-10-16T11:29:30.101" v="1257" actId="1076"/>
          <ac:picMkLst>
            <pc:docMk/>
            <pc:sldMk cId="341154126" sldId="275"/>
            <ac:picMk id="8" creationId="{76FFD138-A42E-C236-EABE-716128CF7C86}"/>
          </ac:picMkLst>
        </pc:picChg>
        <pc:picChg chg="add mod">
          <ac:chgData name="Gomathi Latha" userId="da5c98d492b85230" providerId="LiveId" clId="{5A0BFB79-2C89-40DF-8A4C-42B6098ABD08}" dt="2024-10-21T06:01:21.860" v="2751" actId="1076"/>
          <ac:picMkLst>
            <pc:docMk/>
            <pc:sldMk cId="341154126" sldId="275"/>
            <ac:picMk id="9" creationId="{17D9F8AE-B412-774E-7EDB-7B3C781F860C}"/>
          </ac:picMkLst>
        </pc:picChg>
        <pc:picChg chg="add del mod">
          <ac:chgData name="Gomathi Latha" userId="da5c98d492b85230" providerId="LiveId" clId="{5A0BFB79-2C89-40DF-8A4C-42B6098ABD08}" dt="2024-10-18T05:43:39.450" v="1652" actId="21"/>
          <ac:picMkLst>
            <pc:docMk/>
            <pc:sldMk cId="341154126" sldId="275"/>
            <ac:picMk id="10" creationId="{17D9F8AE-B412-774E-7EDB-7B3C781F860C}"/>
          </ac:picMkLst>
        </pc:picChg>
        <pc:picChg chg="add del mod">
          <ac:chgData name="Gomathi Latha" userId="da5c98d492b85230" providerId="LiveId" clId="{5A0BFB79-2C89-40DF-8A4C-42B6098ABD08}" dt="2024-10-16T12:08:33.169" v="1383" actId="478"/>
          <ac:picMkLst>
            <pc:docMk/>
            <pc:sldMk cId="341154126" sldId="275"/>
            <ac:picMk id="15" creationId="{2AAD43DF-663E-89A2-EF18-CEAEBF079FA1}"/>
          </ac:picMkLst>
        </pc:picChg>
        <pc:picChg chg="add mod">
          <ac:chgData name="Gomathi Latha" userId="da5c98d492b85230" providerId="LiveId" clId="{5A0BFB79-2C89-40DF-8A4C-42B6098ABD08}" dt="2024-10-19T12:37:12.447" v="2473" actId="1076"/>
          <ac:picMkLst>
            <pc:docMk/>
            <pc:sldMk cId="341154126" sldId="275"/>
            <ac:picMk id="17" creationId="{6E5BC490-ED11-3572-4C21-D85A220FE5A5}"/>
          </ac:picMkLst>
        </pc:picChg>
        <pc:picChg chg="del">
          <ac:chgData name="Gomathi Latha" userId="da5c98d492b85230" providerId="LiveId" clId="{5A0BFB79-2C89-40DF-8A4C-42B6098ABD08}" dt="2024-10-16T10:54:12.050" v="1140" actId="478"/>
          <ac:picMkLst>
            <pc:docMk/>
            <pc:sldMk cId="341154126" sldId="275"/>
            <ac:picMk id="42" creationId="{44FCDBB7-AE4A-5DEC-D3F9-B21BA8AACFB3}"/>
          </ac:picMkLst>
        </pc:picChg>
        <pc:cxnChg chg="add del">
          <ac:chgData name="Gomathi Latha" userId="da5c98d492b85230" providerId="LiveId" clId="{5A0BFB79-2C89-40DF-8A4C-42B6098ABD08}" dt="2024-10-21T06:01:37.842" v="2753" actId="478"/>
          <ac:cxnSpMkLst>
            <pc:docMk/>
            <pc:sldMk cId="341154126" sldId="275"/>
            <ac:cxnSpMk id="12" creationId="{7E6BC558-F75C-28D0-1FC7-6D5EAC7E4607}"/>
          </ac:cxnSpMkLst>
        </pc:cxnChg>
        <pc:cxnChg chg="add mod">
          <ac:chgData name="Gomathi Latha" userId="da5c98d492b85230" providerId="LiveId" clId="{5A0BFB79-2C89-40DF-8A4C-42B6098ABD08}" dt="2024-10-21T06:01:55.127" v="2756" actId="208"/>
          <ac:cxnSpMkLst>
            <pc:docMk/>
            <pc:sldMk cId="341154126" sldId="275"/>
            <ac:cxnSpMk id="14" creationId="{8DE43658-AE64-0CCB-2614-3DF33066A342}"/>
          </ac:cxnSpMkLst>
        </pc:cxnChg>
      </pc:sldChg>
      <pc:sldChg chg="addSp delSp modSp add mod">
        <pc:chgData name="Gomathi Latha" userId="da5c98d492b85230" providerId="LiveId" clId="{5A0BFB79-2C89-40DF-8A4C-42B6098ABD08}" dt="2024-10-21T05:33:33.329" v="2661" actId="208"/>
        <pc:sldMkLst>
          <pc:docMk/>
          <pc:sldMk cId="2361356502" sldId="276"/>
        </pc:sldMkLst>
        <pc:spChg chg="add mod">
          <ac:chgData name="Gomathi Latha" userId="da5c98d492b85230" providerId="LiveId" clId="{5A0BFB79-2C89-40DF-8A4C-42B6098ABD08}" dt="2024-10-21T05:32:09.487" v="2653" actId="14100"/>
          <ac:spMkLst>
            <pc:docMk/>
            <pc:sldMk cId="2361356502" sldId="276"/>
            <ac:spMk id="5" creationId="{10D01BFA-9BFB-DBE8-E53F-A07EDFC0FD40}"/>
          </ac:spMkLst>
        </pc:spChg>
        <pc:spChg chg="add mod">
          <ac:chgData name="Gomathi Latha" userId="da5c98d492b85230" providerId="LiveId" clId="{5A0BFB79-2C89-40DF-8A4C-42B6098ABD08}" dt="2024-10-21T05:32:31.245" v="2658" actId="14100"/>
          <ac:spMkLst>
            <pc:docMk/>
            <pc:sldMk cId="2361356502" sldId="276"/>
            <ac:spMk id="7" creationId="{88BE48E0-DB58-B15B-BFCA-B2EE01C6575B}"/>
          </ac:spMkLst>
        </pc:spChg>
        <pc:spChg chg="mod">
          <ac:chgData name="Gomathi Latha" userId="da5c98d492b85230" providerId="LiveId" clId="{5A0BFB79-2C89-40DF-8A4C-42B6098ABD08}" dt="2024-10-18T05:08:59.368" v="1587" actId="14100"/>
          <ac:spMkLst>
            <pc:docMk/>
            <pc:sldMk cId="2361356502" sldId="276"/>
            <ac:spMk id="20" creationId="{691F9052-ADA9-68FC-FC77-B01F66C39330}"/>
          </ac:spMkLst>
        </pc:spChg>
        <pc:spChg chg="mod">
          <ac:chgData name="Gomathi Latha" userId="da5c98d492b85230" providerId="LiveId" clId="{5A0BFB79-2C89-40DF-8A4C-42B6098ABD08}" dt="2024-10-18T05:08:52.969" v="1586" actId="14100"/>
          <ac:spMkLst>
            <pc:docMk/>
            <pc:sldMk cId="2361356502" sldId="276"/>
            <ac:spMk id="21" creationId="{853CC634-F53A-9BF3-6061-F25484A13AEB}"/>
          </ac:spMkLst>
        </pc:spChg>
        <pc:spChg chg="mod">
          <ac:chgData name="Gomathi Latha" userId="da5c98d492b85230" providerId="LiveId" clId="{5A0BFB79-2C89-40DF-8A4C-42B6098ABD08}" dt="2024-10-16T11:26:11.525" v="1235" actId="1076"/>
          <ac:spMkLst>
            <pc:docMk/>
            <pc:sldMk cId="2361356502" sldId="276"/>
            <ac:spMk id="26" creationId="{B457C769-13D1-3AA1-2740-D3068CE2C8F2}"/>
          </ac:spMkLst>
        </pc:spChg>
        <pc:spChg chg="del">
          <ac:chgData name="Gomathi Latha" userId="da5c98d492b85230" providerId="LiveId" clId="{5A0BFB79-2C89-40DF-8A4C-42B6098ABD08}" dt="2024-10-16T10:54:02.343" v="1136" actId="478"/>
          <ac:spMkLst>
            <pc:docMk/>
            <pc:sldMk cId="2361356502" sldId="276"/>
            <ac:spMk id="27" creationId="{4422656D-52D3-8382-972B-8F2965C290B4}"/>
          </ac:spMkLst>
        </pc:spChg>
        <pc:spChg chg="mod">
          <ac:chgData name="Gomathi Latha" userId="da5c98d492b85230" providerId="LiveId" clId="{5A0BFB79-2C89-40DF-8A4C-42B6098ABD08}" dt="2024-10-16T11:44:55.490" v="1332" actId="1076"/>
          <ac:spMkLst>
            <pc:docMk/>
            <pc:sldMk cId="2361356502" sldId="276"/>
            <ac:spMk id="43" creationId="{E3CA96A8-3846-3EED-5432-F2F912C78CB4}"/>
          </ac:spMkLst>
        </pc:spChg>
        <pc:grpChg chg="mod">
          <ac:chgData name="Gomathi Latha" userId="da5c98d492b85230" providerId="LiveId" clId="{5A0BFB79-2C89-40DF-8A4C-42B6098ABD08}" dt="2024-10-16T11:44:52.180" v="1331" actId="1076"/>
          <ac:grpSpMkLst>
            <pc:docMk/>
            <pc:sldMk cId="2361356502" sldId="276"/>
            <ac:grpSpMk id="2" creationId="{5FC64576-60CB-58F7-B3F5-DC00D63D30C4}"/>
          </ac:grpSpMkLst>
        </pc:grpChg>
        <pc:grpChg chg="mod">
          <ac:chgData name="Gomathi Latha" userId="da5c98d492b85230" providerId="LiveId" clId="{5A0BFB79-2C89-40DF-8A4C-42B6098ABD08}" dt="2024-10-16T11:25:51.095" v="1229" actId="1076"/>
          <ac:grpSpMkLst>
            <pc:docMk/>
            <pc:sldMk cId="2361356502" sldId="276"/>
            <ac:grpSpMk id="23" creationId="{ED0F6C69-8248-82B5-E822-B9D6D215FC9C}"/>
          </ac:grpSpMkLst>
        </pc:grpChg>
        <pc:grpChg chg="mod">
          <ac:chgData name="Gomathi Latha" userId="da5c98d492b85230" providerId="LiveId" clId="{5A0BFB79-2C89-40DF-8A4C-42B6098ABD08}" dt="2024-10-18T05:08:42.249" v="1583" actId="14100"/>
          <ac:grpSpMkLst>
            <pc:docMk/>
            <pc:sldMk cId="2361356502" sldId="276"/>
            <ac:grpSpMk id="37" creationId="{DC075848-0E36-4EF6-6C75-834B385EBF64}"/>
          </ac:grpSpMkLst>
        </pc:grpChg>
        <pc:picChg chg="add mod">
          <ac:chgData name="Gomathi Latha" userId="da5c98d492b85230" providerId="LiveId" clId="{5A0BFB79-2C89-40DF-8A4C-42B6098ABD08}" dt="2024-10-16T11:44:52.180" v="1331" actId="1076"/>
          <ac:picMkLst>
            <pc:docMk/>
            <pc:sldMk cId="2361356502" sldId="276"/>
            <ac:picMk id="6" creationId="{1C22DACB-B14E-B53E-1AAC-D5F13B4127DB}"/>
          </ac:picMkLst>
        </pc:picChg>
        <pc:picChg chg="add del mod">
          <ac:chgData name="Gomathi Latha" userId="da5c98d492b85230" providerId="LiveId" clId="{5A0BFB79-2C89-40DF-8A4C-42B6098ABD08}" dt="2024-10-18T05:07:26.687" v="1572" actId="478"/>
          <ac:picMkLst>
            <pc:docMk/>
            <pc:sldMk cId="2361356502" sldId="276"/>
            <ac:picMk id="7" creationId="{F44E93D7-B232-AE91-89B8-445464C2727D}"/>
          </ac:picMkLst>
        </pc:picChg>
        <pc:picChg chg="add del mod">
          <ac:chgData name="Gomathi Latha" userId="da5c98d492b85230" providerId="LiveId" clId="{5A0BFB79-2C89-40DF-8A4C-42B6098ABD08}" dt="2024-10-18T05:44:30.815" v="1665" actId="21"/>
          <ac:picMkLst>
            <pc:docMk/>
            <pc:sldMk cId="2361356502" sldId="276"/>
            <ac:picMk id="8" creationId="{B44C7143-7687-6FA1-C64A-4AC426BC821C}"/>
          </ac:picMkLst>
        </pc:picChg>
        <pc:picChg chg="add mod">
          <ac:chgData name="Gomathi Latha" userId="da5c98d492b85230" providerId="LiveId" clId="{5A0BFB79-2C89-40DF-8A4C-42B6098ABD08}" dt="2024-10-18T05:08:12.040" v="1576" actId="1076"/>
          <ac:picMkLst>
            <pc:docMk/>
            <pc:sldMk cId="2361356502" sldId="276"/>
            <ac:picMk id="10" creationId="{7C3A4D49-A119-D86D-C03E-F13076D89258}"/>
          </ac:picMkLst>
        </pc:picChg>
        <pc:picChg chg="add mod">
          <ac:chgData name="Gomathi Latha" userId="da5c98d492b85230" providerId="LiveId" clId="{5A0BFB79-2C89-40DF-8A4C-42B6098ABD08}" dt="2024-10-21T05:31:50.919" v="2651" actId="14100"/>
          <ac:picMkLst>
            <pc:docMk/>
            <pc:sldMk cId="2361356502" sldId="276"/>
            <ac:picMk id="11" creationId="{B44C7143-7687-6FA1-C64A-4AC426BC821C}"/>
          </ac:picMkLst>
        </pc:picChg>
        <pc:picChg chg="del">
          <ac:chgData name="Gomathi Latha" userId="da5c98d492b85230" providerId="LiveId" clId="{5A0BFB79-2C89-40DF-8A4C-42B6098ABD08}" dt="2024-10-16T10:54:03.501" v="1137" actId="478"/>
          <ac:picMkLst>
            <pc:docMk/>
            <pc:sldMk cId="2361356502" sldId="276"/>
            <ac:picMk id="42" creationId="{DA6A42BD-926B-ADD5-26A1-FC1A953343E4}"/>
          </ac:picMkLst>
        </pc:picChg>
        <pc:cxnChg chg="add mod">
          <ac:chgData name="Gomathi Latha" userId="da5c98d492b85230" providerId="LiveId" clId="{5A0BFB79-2C89-40DF-8A4C-42B6098ABD08}" dt="2024-10-21T05:33:33.329" v="2661" actId="208"/>
          <ac:cxnSpMkLst>
            <pc:docMk/>
            <pc:sldMk cId="2361356502" sldId="276"/>
            <ac:cxnSpMk id="9" creationId="{CEA331DC-79F0-77F8-6DC6-BC314CB0A7C6}"/>
          </ac:cxnSpMkLst>
        </pc:cxnChg>
      </pc:sldChg>
      <pc:sldChg chg="addSp delSp modSp add mod">
        <pc:chgData name="Gomathi Latha" userId="da5c98d492b85230" providerId="LiveId" clId="{5A0BFB79-2C89-40DF-8A4C-42B6098ABD08}" dt="2024-10-21T06:11:23.755" v="2776" actId="14100"/>
        <pc:sldMkLst>
          <pc:docMk/>
          <pc:sldMk cId="1516379706" sldId="277"/>
        </pc:sldMkLst>
        <pc:spChg chg="mod">
          <ac:chgData name="Gomathi Latha" userId="da5c98d492b85230" providerId="LiveId" clId="{5A0BFB79-2C89-40DF-8A4C-42B6098ABD08}" dt="2024-10-21T05:20:41.486" v="2552"/>
          <ac:spMkLst>
            <pc:docMk/>
            <pc:sldMk cId="1516379706" sldId="277"/>
            <ac:spMk id="7" creationId="{EAFE62DE-5C58-978E-5F1E-40F913E10B44}"/>
          </ac:spMkLst>
        </pc:spChg>
        <pc:spChg chg="mod">
          <ac:chgData name="Gomathi Latha" userId="da5c98d492b85230" providerId="LiveId" clId="{5A0BFB79-2C89-40DF-8A4C-42B6098ABD08}" dt="2024-10-21T05:20:41.486" v="2552"/>
          <ac:spMkLst>
            <pc:docMk/>
            <pc:sldMk cId="1516379706" sldId="277"/>
            <ac:spMk id="9" creationId="{3AF74447-CBAF-40FB-BCDA-B271F3E77A5E}"/>
          </ac:spMkLst>
        </pc:spChg>
        <pc:spChg chg="add mod">
          <ac:chgData name="Gomathi Latha" userId="da5c98d492b85230" providerId="LiveId" clId="{5A0BFB79-2C89-40DF-8A4C-42B6098ABD08}" dt="2024-10-21T05:36:08.479" v="2690" actId="14100"/>
          <ac:spMkLst>
            <pc:docMk/>
            <pc:sldMk cId="1516379706" sldId="277"/>
            <ac:spMk id="10" creationId="{DEE0E93B-22BD-DD14-5C79-AB2D6D1BA6CE}"/>
          </ac:spMkLst>
        </pc:spChg>
        <pc:spChg chg="mod">
          <ac:chgData name="Gomathi Latha" userId="da5c98d492b85230" providerId="LiveId" clId="{5A0BFB79-2C89-40DF-8A4C-42B6098ABD08}" dt="2024-10-21T05:36:01.319" v="2689" actId="14100"/>
          <ac:spMkLst>
            <pc:docMk/>
            <pc:sldMk cId="1516379706" sldId="277"/>
            <ac:spMk id="20" creationId="{CCB5E68E-91D7-5DA7-2306-59B1EA0DEE18}"/>
          </ac:spMkLst>
        </pc:spChg>
        <pc:spChg chg="mod">
          <ac:chgData name="Gomathi Latha" userId="da5c98d492b85230" providerId="LiveId" clId="{5A0BFB79-2C89-40DF-8A4C-42B6098ABD08}" dt="2024-10-21T05:36:30.791" v="2691" actId="1076"/>
          <ac:spMkLst>
            <pc:docMk/>
            <pc:sldMk cId="1516379706" sldId="277"/>
            <ac:spMk id="21" creationId="{E03E374F-A984-8D52-40E2-9CC094094A56}"/>
          </ac:spMkLst>
        </pc:spChg>
        <pc:spChg chg="mod">
          <ac:chgData name="Gomathi Latha" userId="da5c98d492b85230" providerId="LiveId" clId="{5A0BFB79-2C89-40DF-8A4C-42B6098ABD08}" dt="2024-10-16T11:25:28.648" v="1226" actId="122"/>
          <ac:spMkLst>
            <pc:docMk/>
            <pc:sldMk cId="1516379706" sldId="277"/>
            <ac:spMk id="26" creationId="{3FEFDB6E-8D3A-0B7F-592D-C8E355AD28D6}"/>
          </ac:spMkLst>
        </pc:spChg>
        <pc:spChg chg="del">
          <ac:chgData name="Gomathi Latha" userId="da5c98d492b85230" providerId="LiveId" clId="{5A0BFB79-2C89-40DF-8A4C-42B6098ABD08}" dt="2024-10-16T10:53:56.903" v="1134" actId="478"/>
          <ac:spMkLst>
            <pc:docMk/>
            <pc:sldMk cId="1516379706" sldId="277"/>
            <ac:spMk id="27" creationId="{63433521-A67E-B6F5-AEB9-82817B085DD1}"/>
          </ac:spMkLst>
        </pc:spChg>
        <pc:spChg chg="mod">
          <ac:chgData name="Gomathi Latha" userId="da5c98d492b85230" providerId="LiveId" clId="{5A0BFB79-2C89-40DF-8A4C-42B6098ABD08}" dt="2024-10-16T11:41:38.675" v="1324" actId="1076"/>
          <ac:spMkLst>
            <pc:docMk/>
            <pc:sldMk cId="1516379706" sldId="277"/>
            <ac:spMk id="43" creationId="{76848679-4A08-4889-801B-C26DD63B2E1D}"/>
          </ac:spMkLst>
        </pc:spChg>
        <pc:spChg chg="mod">
          <ac:chgData name="Gomathi Latha" userId="da5c98d492b85230" providerId="LiveId" clId="{5A0BFB79-2C89-40DF-8A4C-42B6098ABD08}" dt="2024-10-21T05:36:30.791" v="2691" actId="1076"/>
          <ac:spMkLst>
            <pc:docMk/>
            <pc:sldMk cId="1516379706" sldId="277"/>
            <ac:spMk id="45" creationId="{747547FD-F619-FF21-2FFF-155AABCACE5C}"/>
          </ac:spMkLst>
        </pc:spChg>
        <pc:grpChg chg="mod">
          <ac:chgData name="Gomathi Latha" userId="da5c98d492b85230" providerId="LiveId" clId="{5A0BFB79-2C89-40DF-8A4C-42B6098ABD08}" dt="2024-10-21T05:35:15.205" v="2680" actId="14100"/>
          <ac:grpSpMkLst>
            <pc:docMk/>
            <pc:sldMk cId="1516379706" sldId="277"/>
            <ac:grpSpMk id="2" creationId="{C93AE550-FE8C-3C96-511C-BB8C8F79E349}"/>
          </ac:grpSpMkLst>
        </pc:grpChg>
        <pc:grpChg chg="add mod">
          <ac:chgData name="Gomathi Latha" userId="da5c98d492b85230" providerId="LiveId" clId="{5A0BFB79-2C89-40DF-8A4C-42B6098ABD08}" dt="2024-10-21T05:35:30.391" v="2682" actId="14100"/>
          <ac:grpSpMkLst>
            <pc:docMk/>
            <pc:sldMk cId="1516379706" sldId="277"/>
            <ac:grpSpMk id="5" creationId="{27DB0340-4661-85D1-C93A-D841E1A7EA45}"/>
          </ac:grpSpMkLst>
        </pc:grpChg>
        <pc:grpChg chg="mod">
          <ac:chgData name="Gomathi Latha" userId="da5c98d492b85230" providerId="LiveId" clId="{5A0BFB79-2C89-40DF-8A4C-42B6098ABD08}" dt="2024-10-21T05:36:30.791" v="2691" actId="1076"/>
          <ac:grpSpMkLst>
            <pc:docMk/>
            <pc:sldMk cId="1516379706" sldId="277"/>
            <ac:grpSpMk id="37" creationId="{774C5616-B133-5CC5-ED32-142BE643F708}"/>
          </ac:grpSpMkLst>
        </pc:grpChg>
        <pc:picChg chg="add mod">
          <ac:chgData name="Gomathi Latha" userId="da5c98d492b85230" providerId="LiveId" clId="{5A0BFB79-2C89-40DF-8A4C-42B6098ABD08}" dt="2024-10-21T05:33:55.509" v="2663" actId="14100"/>
          <ac:picMkLst>
            <pc:docMk/>
            <pc:sldMk cId="1516379706" sldId="277"/>
            <ac:picMk id="6" creationId="{C946F89E-5D73-0EC2-10B4-A2A90E36079E}"/>
          </ac:picMkLst>
        </pc:picChg>
        <pc:picChg chg="add del mod">
          <ac:chgData name="Gomathi Latha" userId="da5c98d492b85230" providerId="LiveId" clId="{5A0BFB79-2C89-40DF-8A4C-42B6098ABD08}" dt="2024-10-19T10:52:40.969" v="2300" actId="478"/>
          <ac:picMkLst>
            <pc:docMk/>
            <pc:sldMk cId="1516379706" sldId="277"/>
            <ac:picMk id="7" creationId="{A4202D32-69AB-4EFE-30B5-97C10CBD5BBE}"/>
          </ac:picMkLst>
        </pc:picChg>
        <pc:picChg chg="add mod">
          <ac:chgData name="Gomathi Latha" userId="da5c98d492b85230" providerId="LiveId" clId="{5A0BFB79-2C89-40DF-8A4C-42B6098ABD08}" dt="2024-10-21T05:36:30.791" v="2691" actId="1076"/>
          <ac:picMkLst>
            <pc:docMk/>
            <pc:sldMk cId="1516379706" sldId="277"/>
            <ac:picMk id="8" creationId="{30990266-14FC-DB42-19FA-02C2FE441CBB}"/>
          </ac:picMkLst>
        </pc:picChg>
        <pc:picChg chg="add mod">
          <ac:chgData name="Gomathi Latha" userId="da5c98d492b85230" providerId="LiveId" clId="{5A0BFB79-2C89-40DF-8A4C-42B6098ABD08}" dt="2024-10-21T05:35:04.463" v="2679" actId="1076"/>
          <ac:picMkLst>
            <pc:docMk/>
            <pc:sldMk cId="1516379706" sldId="277"/>
            <ac:picMk id="42" creationId="{598F02A0-98F4-AB51-28EA-5C62A1A11296}"/>
          </ac:picMkLst>
        </pc:picChg>
        <pc:picChg chg="del">
          <ac:chgData name="Gomathi Latha" userId="da5c98d492b85230" providerId="LiveId" clId="{5A0BFB79-2C89-40DF-8A4C-42B6098ABD08}" dt="2024-10-16T10:53:58.607" v="1135" actId="478"/>
          <ac:picMkLst>
            <pc:docMk/>
            <pc:sldMk cId="1516379706" sldId="277"/>
            <ac:picMk id="42" creationId="{C209A343-E85E-A4B5-BD91-AC2C79CAE907}"/>
          </ac:picMkLst>
        </pc:picChg>
        <pc:cxnChg chg="add mod">
          <ac:chgData name="Gomathi Latha" userId="da5c98d492b85230" providerId="LiveId" clId="{5A0BFB79-2C89-40DF-8A4C-42B6098ABD08}" dt="2024-10-21T06:11:23.755" v="2776" actId="14100"/>
          <ac:cxnSpMkLst>
            <pc:docMk/>
            <pc:sldMk cId="1516379706" sldId="277"/>
            <ac:cxnSpMk id="12" creationId="{4818CA26-6BDD-6771-A886-14A8F35B38E6}"/>
          </ac:cxnSpMkLst>
        </pc:cxnChg>
      </pc:sldChg>
      <pc:sldChg chg="addSp delSp modSp add mod ord">
        <pc:chgData name="Gomathi Latha" userId="da5c98d492b85230" providerId="LiveId" clId="{5A0BFB79-2C89-40DF-8A4C-42B6098ABD08}" dt="2024-10-16T11:22:13.929" v="1184" actId="122"/>
        <pc:sldMkLst>
          <pc:docMk/>
          <pc:sldMk cId="1376280087" sldId="278"/>
        </pc:sldMkLst>
        <pc:spChg chg="add del mod topLvl">
          <ac:chgData name="Gomathi Latha" userId="da5c98d492b85230" providerId="LiveId" clId="{5A0BFB79-2C89-40DF-8A4C-42B6098ABD08}" dt="2024-10-16T09:32:15.095" v="972" actId="14100"/>
          <ac:spMkLst>
            <pc:docMk/>
            <pc:sldMk cId="1376280087" sldId="278"/>
            <ac:spMk id="3" creationId="{CF8DDDC3-C2A7-91D3-97B5-E0F34326635B}"/>
          </ac:spMkLst>
        </pc:spChg>
        <pc:spChg chg="mod topLvl">
          <ac:chgData name="Gomathi Latha" userId="da5c98d492b85230" providerId="LiveId" clId="{5A0BFB79-2C89-40DF-8A4C-42B6098ABD08}" dt="2024-10-16T09:31:03.295" v="958" actId="478"/>
          <ac:spMkLst>
            <pc:docMk/>
            <pc:sldMk cId="1376280087" sldId="278"/>
            <ac:spMk id="4" creationId="{F053F4B9-5534-450F-1688-698556768BCA}"/>
          </ac:spMkLst>
        </pc:spChg>
        <pc:spChg chg="mod">
          <ac:chgData name="Gomathi Latha" userId="da5c98d492b85230" providerId="LiveId" clId="{5A0BFB79-2C89-40DF-8A4C-42B6098ABD08}" dt="2024-10-16T09:32:24.846" v="974" actId="14100"/>
          <ac:spMkLst>
            <pc:docMk/>
            <pc:sldMk cId="1376280087" sldId="278"/>
            <ac:spMk id="20" creationId="{9F523576-BA41-99F5-7E9A-6FA989B099DE}"/>
          </ac:spMkLst>
        </pc:spChg>
        <pc:spChg chg="mod">
          <ac:chgData name="Gomathi Latha" userId="da5c98d492b85230" providerId="LiveId" clId="{5A0BFB79-2C89-40DF-8A4C-42B6098ABD08}" dt="2024-10-16T11:22:13.929" v="1184" actId="122"/>
          <ac:spMkLst>
            <pc:docMk/>
            <pc:sldMk cId="1376280087" sldId="278"/>
            <ac:spMk id="26" creationId="{79D8B561-7BAE-E8B1-A240-BD2991DF668D}"/>
          </ac:spMkLst>
        </pc:spChg>
        <pc:spChg chg="del mod">
          <ac:chgData name="Gomathi Latha" userId="da5c98d492b85230" providerId="LiveId" clId="{5A0BFB79-2C89-40DF-8A4C-42B6098ABD08}" dt="2024-10-16T09:30:41.581" v="956" actId="478"/>
          <ac:spMkLst>
            <pc:docMk/>
            <pc:sldMk cId="1376280087" sldId="278"/>
            <ac:spMk id="27" creationId="{DE22E74F-6732-31DA-1184-4CA968E3696A}"/>
          </ac:spMkLst>
        </pc:spChg>
        <pc:spChg chg="mod">
          <ac:chgData name="Gomathi Latha" userId="da5c98d492b85230" providerId="LiveId" clId="{5A0BFB79-2C89-40DF-8A4C-42B6098ABD08}" dt="2024-10-16T09:31:35.541" v="964" actId="1076"/>
          <ac:spMkLst>
            <pc:docMk/>
            <pc:sldMk cId="1376280087" sldId="278"/>
            <ac:spMk id="43" creationId="{D3EDB82A-12E1-1543-63BA-36B31B3C2BEC}"/>
          </ac:spMkLst>
        </pc:spChg>
        <pc:spChg chg="mod">
          <ac:chgData name="Gomathi Latha" userId="da5c98d492b85230" providerId="LiveId" clId="{5A0BFB79-2C89-40DF-8A4C-42B6098ABD08}" dt="2024-10-16T09:32:51.358" v="976" actId="1076"/>
          <ac:spMkLst>
            <pc:docMk/>
            <pc:sldMk cId="1376280087" sldId="278"/>
            <ac:spMk id="45" creationId="{B7E6CCDF-011B-38A3-E4FA-BDC08626D93E}"/>
          </ac:spMkLst>
        </pc:spChg>
        <pc:grpChg chg="add del mod">
          <ac:chgData name="Gomathi Latha" userId="da5c98d492b85230" providerId="LiveId" clId="{5A0BFB79-2C89-40DF-8A4C-42B6098ABD08}" dt="2024-10-16T09:31:28.407" v="963" actId="1076"/>
          <ac:grpSpMkLst>
            <pc:docMk/>
            <pc:sldMk cId="1376280087" sldId="278"/>
            <ac:grpSpMk id="2" creationId="{A4E109A2-A13E-69DD-FBFE-79D24DF8DC34}"/>
          </ac:grpSpMkLst>
        </pc:grpChg>
        <pc:grpChg chg="mod">
          <ac:chgData name="Gomathi Latha" userId="da5c98d492b85230" providerId="LiveId" clId="{5A0BFB79-2C89-40DF-8A4C-42B6098ABD08}" dt="2024-10-16T09:32:44.847" v="975" actId="1076"/>
          <ac:grpSpMkLst>
            <pc:docMk/>
            <pc:sldMk cId="1376280087" sldId="278"/>
            <ac:grpSpMk id="37" creationId="{CCB2C688-C33F-5A4B-56CA-F91A7E54C7A5}"/>
          </ac:grpSpMkLst>
        </pc:grpChg>
        <pc:picChg chg="add mod">
          <ac:chgData name="Gomathi Latha" userId="da5c98d492b85230" providerId="LiveId" clId="{5A0BFB79-2C89-40DF-8A4C-42B6098ABD08}" dt="2024-10-16T09:32:00.094" v="970" actId="1076"/>
          <ac:picMkLst>
            <pc:docMk/>
            <pc:sldMk cId="1376280087" sldId="278"/>
            <ac:picMk id="6" creationId="{163CD384-2F9F-D77F-1097-6292F3A0A93A}"/>
          </ac:picMkLst>
        </pc:picChg>
        <pc:picChg chg="add del mod">
          <ac:chgData name="Gomathi Latha" userId="da5c98d492b85230" providerId="LiveId" clId="{5A0BFB79-2C89-40DF-8A4C-42B6098ABD08}" dt="2024-10-16T10:03:46.426" v="981" actId="21"/>
          <ac:picMkLst>
            <pc:docMk/>
            <pc:sldMk cId="1376280087" sldId="278"/>
            <ac:picMk id="8" creationId="{D789B9A0-A6BA-3573-4A34-DA4981CC55BE}"/>
          </ac:picMkLst>
        </pc:picChg>
        <pc:picChg chg="add mod">
          <ac:chgData name="Gomathi Latha" userId="da5c98d492b85230" providerId="LiveId" clId="{5A0BFB79-2C89-40DF-8A4C-42B6098ABD08}" dt="2024-10-16T10:52:11.607" v="1127" actId="1076"/>
          <ac:picMkLst>
            <pc:docMk/>
            <pc:sldMk cId="1376280087" sldId="278"/>
            <ac:picMk id="10" creationId="{EECD5BF9-6FCB-394F-FE2F-2756EFACFBBB}"/>
          </ac:picMkLst>
        </pc:picChg>
        <pc:picChg chg="del mod">
          <ac:chgData name="Gomathi Latha" userId="da5c98d492b85230" providerId="LiveId" clId="{5A0BFB79-2C89-40DF-8A4C-42B6098ABD08}" dt="2024-10-16T10:52:03.256" v="1123" actId="478"/>
          <ac:picMkLst>
            <pc:docMk/>
            <pc:sldMk cId="1376280087" sldId="278"/>
            <ac:picMk id="42" creationId="{C067BCAA-DE44-4BB0-2D74-ECDBEBCC4DEF}"/>
          </ac:picMkLst>
        </pc:picChg>
      </pc:sldChg>
      <pc:sldChg chg="add del setBg">
        <pc:chgData name="Gomathi Latha" userId="da5c98d492b85230" providerId="LiveId" clId="{5A0BFB79-2C89-40DF-8A4C-42B6098ABD08}" dt="2024-10-18T05:42:53.686" v="1629" actId="47"/>
        <pc:sldMkLst>
          <pc:docMk/>
          <pc:sldMk cId="732670744" sldId="279"/>
        </pc:sldMkLst>
      </pc:sldChg>
      <pc:sldChg chg="addSp delSp modSp add del mod ord">
        <pc:chgData name="Gomathi Latha" userId="da5c98d492b85230" providerId="LiveId" clId="{5A0BFB79-2C89-40DF-8A4C-42B6098ABD08}" dt="2024-10-21T06:10:53.042" v="2772" actId="47"/>
        <pc:sldMkLst>
          <pc:docMk/>
          <pc:sldMk cId="924910002" sldId="280"/>
        </pc:sldMkLst>
        <pc:spChg chg="add del mod">
          <ac:chgData name="Gomathi Latha" userId="da5c98d492b85230" providerId="LiveId" clId="{5A0BFB79-2C89-40DF-8A4C-42B6098ABD08}" dt="2024-10-18T05:48:23.771" v="1740" actId="478"/>
          <ac:spMkLst>
            <pc:docMk/>
            <pc:sldMk cId="924910002" sldId="280"/>
            <ac:spMk id="14" creationId="{1F8F84D0-CCA2-699E-A510-B59BB058910B}"/>
          </ac:spMkLst>
        </pc:spChg>
        <pc:spChg chg="add mod">
          <ac:chgData name="Gomathi Latha" userId="da5c98d492b85230" providerId="LiveId" clId="{5A0BFB79-2C89-40DF-8A4C-42B6098ABD08}" dt="2024-10-18T05:49:37.462" v="1755" actId="1076"/>
          <ac:spMkLst>
            <pc:docMk/>
            <pc:sldMk cId="924910002" sldId="280"/>
            <ac:spMk id="15" creationId="{D01DEBD0-0B1A-B97F-BADA-6533FDD7F7CF}"/>
          </ac:spMkLst>
        </pc:spChg>
        <pc:spChg chg="add mod">
          <ac:chgData name="Gomathi Latha" userId="da5c98d492b85230" providerId="LiveId" clId="{5A0BFB79-2C89-40DF-8A4C-42B6098ABD08}" dt="2024-10-18T05:47:38.328" v="1725" actId="1076"/>
          <ac:spMkLst>
            <pc:docMk/>
            <pc:sldMk cId="924910002" sldId="280"/>
            <ac:spMk id="16" creationId="{BA0B5E8C-EE88-9C18-4BEC-8B6D5F4E192A}"/>
          </ac:spMkLst>
        </pc:spChg>
        <pc:spChg chg="add mod">
          <ac:chgData name="Gomathi Latha" userId="da5c98d492b85230" providerId="LiveId" clId="{5A0BFB79-2C89-40DF-8A4C-42B6098ABD08}" dt="2024-10-18T05:47:38.328" v="1725" actId="1076"/>
          <ac:spMkLst>
            <pc:docMk/>
            <pc:sldMk cId="924910002" sldId="280"/>
            <ac:spMk id="17" creationId="{62245B40-E72A-1687-774F-4FA82A6D59CE}"/>
          </ac:spMkLst>
        </pc:spChg>
        <pc:spChg chg="add mod">
          <ac:chgData name="Gomathi Latha" userId="da5c98d492b85230" providerId="LiveId" clId="{5A0BFB79-2C89-40DF-8A4C-42B6098ABD08}" dt="2024-10-18T05:47:38.328" v="1725" actId="1076"/>
          <ac:spMkLst>
            <pc:docMk/>
            <pc:sldMk cId="924910002" sldId="280"/>
            <ac:spMk id="18" creationId="{85FA21AD-1AAA-2415-CAB3-6A7B8BADFA34}"/>
          </ac:spMkLst>
        </pc:spChg>
        <pc:spChg chg="add mod">
          <ac:chgData name="Gomathi Latha" userId="da5c98d492b85230" providerId="LiveId" clId="{5A0BFB79-2C89-40DF-8A4C-42B6098ABD08}" dt="2024-10-18T05:47:47.488" v="1730" actId="20577"/>
          <ac:spMkLst>
            <pc:docMk/>
            <pc:sldMk cId="924910002" sldId="280"/>
            <ac:spMk id="19" creationId="{C24DDF53-29AE-955B-95F0-0594A500EEE8}"/>
          </ac:spMkLst>
        </pc:spChg>
        <pc:spChg chg="del">
          <ac:chgData name="Gomathi Latha" userId="da5c98d492b85230" providerId="LiveId" clId="{5A0BFB79-2C89-40DF-8A4C-42B6098ABD08}" dt="2024-10-18T05:43:14.439" v="1644" actId="478"/>
          <ac:spMkLst>
            <pc:docMk/>
            <pc:sldMk cId="924910002" sldId="280"/>
            <ac:spMk id="20" creationId="{05B66151-93D4-48B9-268F-D5CF86512957}"/>
          </ac:spMkLst>
        </pc:spChg>
        <pc:spChg chg="del">
          <ac:chgData name="Gomathi Latha" userId="da5c98d492b85230" providerId="LiveId" clId="{5A0BFB79-2C89-40DF-8A4C-42B6098ABD08}" dt="2024-10-18T05:43:16.241" v="1645" actId="478"/>
          <ac:spMkLst>
            <pc:docMk/>
            <pc:sldMk cId="924910002" sldId="280"/>
            <ac:spMk id="21" creationId="{47A4A098-E200-F437-E761-40C7A989164B}"/>
          </ac:spMkLst>
        </pc:spChg>
        <pc:spChg chg="del mod">
          <ac:chgData name="Gomathi Latha" userId="da5c98d492b85230" providerId="LiveId" clId="{5A0BFB79-2C89-40DF-8A4C-42B6098ABD08}" dt="2024-10-18T05:43:00.480" v="1632" actId="478"/>
          <ac:spMkLst>
            <pc:docMk/>
            <pc:sldMk cId="924910002" sldId="280"/>
            <ac:spMk id="26" creationId="{BD5E89E1-5D6F-D947-EE64-0B7A61936CB6}"/>
          </ac:spMkLst>
        </pc:spChg>
        <pc:spChg chg="add mod">
          <ac:chgData name="Gomathi Latha" userId="da5c98d492b85230" providerId="LiveId" clId="{5A0BFB79-2C89-40DF-8A4C-42B6098ABD08}" dt="2024-10-18T05:50:07.054" v="1758" actId="1076"/>
          <ac:spMkLst>
            <pc:docMk/>
            <pc:sldMk cId="924910002" sldId="280"/>
            <ac:spMk id="29" creationId="{B5C76087-5943-EC7D-C6FD-0B7033E8555C}"/>
          </ac:spMkLst>
        </pc:spChg>
        <pc:spChg chg="add mod">
          <ac:chgData name="Gomathi Latha" userId="da5c98d492b85230" providerId="LiveId" clId="{5A0BFB79-2C89-40DF-8A4C-42B6098ABD08}" dt="2024-10-18T05:50:12.679" v="1759" actId="1076"/>
          <ac:spMkLst>
            <pc:docMk/>
            <pc:sldMk cId="924910002" sldId="280"/>
            <ac:spMk id="30" creationId="{479F3CA8-A87E-D062-FD0F-D81ED7A0D507}"/>
          </ac:spMkLst>
        </pc:spChg>
        <pc:spChg chg="add mod">
          <ac:chgData name="Gomathi Latha" userId="da5c98d492b85230" providerId="LiveId" clId="{5A0BFB79-2C89-40DF-8A4C-42B6098ABD08}" dt="2024-10-18T05:50:29.563" v="1767" actId="20577"/>
          <ac:spMkLst>
            <pc:docMk/>
            <pc:sldMk cId="924910002" sldId="280"/>
            <ac:spMk id="31" creationId="{49A5C5FF-D624-FB57-109B-CE0DF8CA6D5E}"/>
          </ac:spMkLst>
        </pc:spChg>
        <pc:spChg chg="add mod">
          <ac:chgData name="Gomathi Latha" userId="da5c98d492b85230" providerId="LiveId" clId="{5A0BFB79-2C89-40DF-8A4C-42B6098ABD08}" dt="2024-10-18T05:50:23.652" v="1762" actId="20577"/>
          <ac:spMkLst>
            <pc:docMk/>
            <pc:sldMk cId="924910002" sldId="280"/>
            <ac:spMk id="32" creationId="{30184887-C2C5-E113-96A1-EFF3DD8F2773}"/>
          </ac:spMkLst>
        </pc:spChg>
        <pc:spChg chg="del">
          <ac:chgData name="Gomathi Latha" userId="da5c98d492b85230" providerId="LiveId" clId="{5A0BFB79-2C89-40DF-8A4C-42B6098ABD08}" dt="2024-10-18T05:43:06.757" v="1636" actId="478"/>
          <ac:spMkLst>
            <pc:docMk/>
            <pc:sldMk cId="924910002" sldId="280"/>
            <ac:spMk id="33" creationId="{9A02827C-32E1-98F7-1A5F-882D16EC16A4}"/>
          </ac:spMkLst>
        </pc:spChg>
        <pc:spChg chg="del">
          <ac:chgData name="Gomathi Latha" userId="da5c98d492b85230" providerId="LiveId" clId="{5A0BFB79-2C89-40DF-8A4C-42B6098ABD08}" dt="2024-10-18T05:43:02.330" v="1633" actId="478"/>
          <ac:spMkLst>
            <pc:docMk/>
            <pc:sldMk cId="924910002" sldId="280"/>
            <ac:spMk id="34" creationId="{0F0F69EC-8798-C3C0-15D0-5D9B768895D8}"/>
          </ac:spMkLst>
        </pc:spChg>
        <pc:spChg chg="del">
          <ac:chgData name="Gomathi Latha" userId="da5c98d492b85230" providerId="LiveId" clId="{5A0BFB79-2C89-40DF-8A4C-42B6098ABD08}" dt="2024-10-18T05:43:03.746" v="1634" actId="478"/>
          <ac:spMkLst>
            <pc:docMk/>
            <pc:sldMk cId="924910002" sldId="280"/>
            <ac:spMk id="35" creationId="{1D93DD2C-F2D1-4E76-C5A1-93DB765D07C1}"/>
          </ac:spMkLst>
        </pc:spChg>
        <pc:spChg chg="del">
          <ac:chgData name="Gomathi Latha" userId="da5c98d492b85230" providerId="LiveId" clId="{5A0BFB79-2C89-40DF-8A4C-42B6098ABD08}" dt="2024-10-18T05:43:05.070" v="1635" actId="478"/>
          <ac:spMkLst>
            <pc:docMk/>
            <pc:sldMk cId="924910002" sldId="280"/>
            <ac:spMk id="36" creationId="{EE9ACB1E-93DB-F561-8528-6E84EADF9788}"/>
          </ac:spMkLst>
        </pc:spChg>
        <pc:spChg chg="add mod">
          <ac:chgData name="Gomathi Latha" userId="da5c98d492b85230" providerId="LiveId" clId="{5A0BFB79-2C89-40DF-8A4C-42B6098ABD08}" dt="2024-10-18T05:50:40.566" v="1771" actId="20577"/>
          <ac:spMkLst>
            <pc:docMk/>
            <pc:sldMk cId="924910002" sldId="280"/>
            <ac:spMk id="40" creationId="{64054CFC-18DD-92B7-3D69-74EDC3363FDA}"/>
          </ac:spMkLst>
        </pc:spChg>
        <pc:spChg chg="del">
          <ac:chgData name="Gomathi Latha" userId="da5c98d492b85230" providerId="LiveId" clId="{5A0BFB79-2C89-40DF-8A4C-42B6098ABD08}" dt="2024-10-18T05:43:07.943" v="1637" actId="478"/>
          <ac:spMkLst>
            <pc:docMk/>
            <pc:sldMk cId="924910002" sldId="280"/>
            <ac:spMk id="43" creationId="{E253A611-3B70-7328-7640-CD8CA8CC0CC6}"/>
          </ac:spMkLst>
        </pc:spChg>
        <pc:spChg chg="del mod">
          <ac:chgData name="Gomathi Latha" userId="da5c98d492b85230" providerId="LiveId" clId="{5A0BFB79-2C89-40DF-8A4C-42B6098ABD08}" dt="2024-10-18T05:43:12.328" v="1641" actId="478"/>
          <ac:spMkLst>
            <pc:docMk/>
            <pc:sldMk cId="924910002" sldId="280"/>
            <ac:spMk id="45" creationId="{05E3FADF-19B9-8148-D3CA-CC5DBCE06774}"/>
          </ac:spMkLst>
        </pc:spChg>
        <pc:grpChg chg="del">
          <ac:chgData name="Gomathi Latha" userId="da5c98d492b85230" providerId="LiveId" clId="{5A0BFB79-2C89-40DF-8A4C-42B6098ABD08}" dt="2024-10-18T05:43:08.621" v="1638" actId="478"/>
          <ac:grpSpMkLst>
            <pc:docMk/>
            <pc:sldMk cId="924910002" sldId="280"/>
            <ac:grpSpMk id="2" creationId="{16E85456-FA9B-02FE-AC42-83F6D87FB91C}"/>
          </ac:grpSpMkLst>
        </pc:grpChg>
        <pc:grpChg chg="del">
          <ac:chgData name="Gomathi Latha" userId="da5c98d492b85230" providerId="LiveId" clId="{5A0BFB79-2C89-40DF-8A4C-42B6098ABD08}" dt="2024-10-18T05:42:57.151" v="1630" actId="478"/>
          <ac:grpSpMkLst>
            <pc:docMk/>
            <pc:sldMk cId="924910002" sldId="280"/>
            <ac:grpSpMk id="23" creationId="{CD3F749D-775C-9A5E-4574-590E626BE679}"/>
          </ac:grpSpMkLst>
        </pc:grpChg>
        <pc:grpChg chg="del mod">
          <ac:chgData name="Gomathi Latha" userId="da5c98d492b85230" providerId="LiveId" clId="{5A0BFB79-2C89-40DF-8A4C-42B6098ABD08}" dt="2024-10-18T05:43:13.376" v="1643" actId="478"/>
          <ac:grpSpMkLst>
            <pc:docMk/>
            <pc:sldMk cId="924910002" sldId="280"/>
            <ac:grpSpMk id="37" creationId="{D7866CE9-E0E3-10D4-8915-1C881774E17F}"/>
          </ac:grpSpMkLst>
        </pc:grpChg>
        <pc:picChg chg="add del mod">
          <ac:chgData name="Gomathi Latha" userId="da5c98d492b85230" providerId="LiveId" clId="{5A0BFB79-2C89-40DF-8A4C-42B6098ABD08}" dt="2024-10-21T05:38:47.917" v="2710" actId="21"/>
          <ac:picMkLst>
            <pc:docMk/>
            <pc:sldMk cId="924910002" sldId="280"/>
            <ac:picMk id="3" creationId="{0B700305-3348-E680-728F-00A6707EAF6C}"/>
          </ac:picMkLst>
        </pc:picChg>
        <pc:picChg chg="add del mod">
          <ac:chgData name="Gomathi Latha" userId="da5c98d492b85230" providerId="LiveId" clId="{5A0BFB79-2C89-40DF-8A4C-42B6098ABD08}" dt="2024-10-21T06:00:40.046" v="2742" actId="21"/>
          <ac:picMkLst>
            <pc:docMk/>
            <pc:sldMk cId="924910002" sldId="280"/>
            <ac:picMk id="5" creationId="{17D9F8AE-B412-774E-7EDB-7B3C781F860C}"/>
          </ac:picMkLst>
        </pc:picChg>
        <pc:picChg chg="del">
          <ac:chgData name="Gomathi Latha" userId="da5c98d492b85230" providerId="LiveId" clId="{5A0BFB79-2C89-40DF-8A4C-42B6098ABD08}" dt="2024-10-18T05:43:09.336" v="1639" actId="478"/>
          <ac:picMkLst>
            <pc:docMk/>
            <pc:sldMk cId="924910002" sldId="280"/>
            <ac:picMk id="6" creationId="{981C5E2F-4BDA-3C4C-8BD3-248B854E8931}"/>
          </ac:picMkLst>
        </pc:picChg>
        <pc:picChg chg="add del mod">
          <ac:chgData name="Gomathi Latha" userId="da5c98d492b85230" providerId="LiveId" clId="{5A0BFB79-2C89-40DF-8A4C-42B6098ABD08}" dt="2024-10-19T10:58:56.584" v="2302" actId="478"/>
          <ac:picMkLst>
            <pc:docMk/>
            <pc:sldMk cId="924910002" sldId="280"/>
            <ac:picMk id="7" creationId="{18557EB1-BC0C-6F3A-4162-27DDA81CA34D}"/>
          </ac:picMkLst>
        </pc:picChg>
        <pc:picChg chg="add del mod">
          <ac:chgData name="Gomathi Latha" userId="da5c98d492b85230" providerId="LiveId" clId="{5A0BFB79-2C89-40DF-8A4C-42B6098ABD08}" dt="2024-10-21T05:43:14.202" v="2725" actId="21"/>
          <ac:picMkLst>
            <pc:docMk/>
            <pc:sldMk cId="924910002" sldId="280"/>
            <ac:picMk id="8" creationId="{9C560E60-F701-00FB-990F-210D5F330482}"/>
          </ac:picMkLst>
        </pc:picChg>
        <pc:picChg chg="add del mod">
          <ac:chgData name="Gomathi Latha" userId="da5c98d492b85230" providerId="LiveId" clId="{5A0BFB79-2C89-40DF-8A4C-42B6098ABD08}" dt="2024-10-21T05:37:29.416" v="2696" actId="21"/>
          <ac:picMkLst>
            <pc:docMk/>
            <pc:sldMk cId="924910002" sldId="280"/>
            <ac:picMk id="9" creationId="{4C569764-C225-A0A1-2E3B-F9C04AE7B0B8}"/>
          </ac:picMkLst>
        </pc:picChg>
        <pc:picChg chg="mod">
          <ac:chgData name="Gomathi Latha" userId="da5c98d492b85230" providerId="LiveId" clId="{5A0BFB79-2C89-40DF-8A4C-42B6098ABD08}" dt="2024-10-18T05:47:40.678" v="1726" actId="1076"/>
          <ac:picMkLst>
            <pc:docMk/>
            <pc:sldMk cId="924910002" sldId="280"/>
            <ac:picMk id="10" creationId="{04528D45-6C2D-162B-D2A8-084943A9EBB5}"/>
          </ac:picMkLst>
        </pc:picChg>
        <pc:picChg chg="add del mod">
          <ac:chgData name="Gomathi Latha" userId="da5c98d492b85230" providerId="LiveId" clId="{5A0BFB79-2C89-40DF-8A4C-42B6098ABD08}" dt="2024-10-21T05:31:34.951" v="2647" actId="21"/>
          <ac:picMkLst>
            <pc:docMk/>
            <pc:sldMk cId="924910002" sldId="280"/>
            <ac:picMk id="11" creationId="{B44C7143-7687-6FA1-C64A-4AC426BC821C}"/>
          </ac:picMkLst>
        </pc:picChg>
        <pc:picChg chg="add mod">
          <ac:chgData name="Gomathi Latha" userId="da5c98d492b85230" providerId="LiveId" clId="{5A0BFB79-2C89-40DF-8A4C-42B6098ABD08}" dt="2024-10-18T05:50:20.902" v="1760" actId="1076"/>
          <ac:picMkLst>
            <pc:docMk/>
            <pc:sldMk cId="924910002" sldId="280"/>
            <ac:picMk id="12" creationId="{77AA1C90-F210-5027-2225-4D4C816E64AF}"/>
          </ac:picMkLst>
        </pc:picChg>
        <pc:picChg chg="add del mod">
          <ac:chgData name="Gomathi Latha" userId="da5c98d492b85230" providerId="LiveId" clId="{5A0BFB79-2C89-40DF-8A4C-42B6098ABD08}" dt="2024-10-21T05:28:47.472" v="2625" actId="478"/>
          <ac:picMkLst>
            <pc:docMk/>
            <pc:sldMk cId="924910002" sldId="280"/>
            <ac:picMk id="13" creationId="{4A31882B-C2A4-F743-F587-EB22C115214D}"/>
          </ac:picMkLst>
        </pc:picChg>
        <pc:picChg chg="add mod">
          <ac:chgData name="Gomathi Latha" userId="da5c98d492b85230" providerId="LiveId" clId="{5A0BFB79-2C89-40DF-8A4C-42B6098ABD08}" dt="2024-10-18T05:47:57.565" v="1734" actId="571"/>
          <ac:picMkLst>
            <pc:docMk/>
            <pc:sldMk cId="924910002" sldId="280"/>
            <ac:picMk id="22" creationId="{97028915-F9AD-D22F-2BAC-66C228E1D79D}"/>
          </ac:picMkLst>
        </pc:picChg>
        <pc:picChg chg="add mod">
          <ac:chgData name="Gomathi Latha" userId="da5c98d492b85230" providerId="LiveId" clId="{5A0BFB79-2C89-40DF-8A4C-42B6098ABD08}" dt="2024-10-18T05:47:57.565" v="1734" actId="571"/>
          <ac:picMkLst>
            <pc:docMk/>
            <pc:sldMk cId="924910002" sldId="280"/>
            <ac:picMk id="27" creationId="{941AA391-1C53-326D-1C75-8A1487F58765}"/>
          </ac:picMkLst>
        </pc:picChg>
        <pc:picChg chg="add mod">
          <ac:chgData name="Gomathi Latha" userId="da5c98d492b85230" providerId="LiveId" clId="{5A0BFB79-2C89-40DF-8A4C-42B6098ABD08}" dt="2024-10-18T05:47:57.565" v="1734" actId="571"/>
          <ac:picMkLst>
            <pc:docMk/>
            <pc:sldMk cId="924910002" sldId="280"/>
            <ac:picMk id="28" creationId="{A3773494-7918-67BE-AA6C-A6ABD5DF21EC}"/>
          </ac:picMkLst>
        </pc:picChg>
        <pc:picChg chg="add del mod">
          <ac:chgData name="Gomathi Latha" userId="da5c98d492b85230" providerId="LiveId" clId="{5A0BFB79-2C89-40DF-8A4C-42B6098ABD08}" dt="2024-10-21T05:33:47.116" v="2662" actId="21"/>
          <ac:picMkLst>
            <pc:docMk/>
            <pc:sldMk cId="924910002" sldId="280"/>
            <ac:picMk id="42" creationId="{598F02A0-98F4-AB51-28EA-5C62A1A11296}"/>
          </ac:picMkLst>
        </pc:picChg>
        <pc:picChg chg="add del mod">
          <ac:chgData name="Gomathi Latha" userId="da5c98d492b85230" providerId="LiveId" clId="{5A0BFB79-2C89-40DF-8A4C-42B6098ABD08}" dt="2024-10-21T06:02:14.532" v="2758" actId="21"/>
          <ac:picMkLst>
            <pc:docMk/>
            <pc:sldMk cId="924910002" sldId="280"/>
            <ac:picMk id="56" creationId="{BB4F5AD1-3088-E035-3647-CA7F3FC8A8A2}"/>
          </ac:picMkLst>
        </pc:picChg>
      </pc:sldChg>
      <pc:sldChg chg="modSp add mod ord">
        <pc:chgData name="Gomathi Latha" userId="da5c98d492b85230" providerId="LiveId" clId="{5A0BFB79-2C89-40DF-8A4C-42B6098ABD08}" dt="2024-10-18T06:09:13.877" v="2068" actId="20577"/>
        <pc:sldMkLst>
          <pc:docMk/>
          <pc:sldMk cId="2487765488" sldId="281"/>
        </pc:sldMkLst>
        <pc:spChg chg="mod">
          <ac:chgData name="Gomathi Latha" userId="da5c98d492b85230" providerId="LiveId" clId="{5A0BFB79-2C89-40DF-8A4C-42B6098ABD08}" dt="2024-10-18T06:08:25.971" v="2053" actId="20577"/>
          <ac:spMkLst>
            <pc:docMk/>
            <pc:sldMk cId="2487765488" sldId="281"/>
            <ac:spMk id="10" creationId="{86EC2E89-C8DE-63D5-4759-4905919C9CBE}"/>
          </ac:spMkLst>
        </pc:spChg>
        <pc:spChg chg="mod">
          <ac:chgData name="Gomathi Latha" userId="da5c98d492b85230" providerId="LiveId" clId="{5A0BFB79-2C89-40DF-8A4C-42B6098ABD08}" dt="2024-10-18T06:08:48.415" v="2060" actId="20577"/>
          <ac:spMkLst>
            <pc:docMk/>
            <pc:sldMk cId="2487765488" sldId="281"/>
            <ac:spMk id="16" creationId="{C3B7C6C9-7E29-17C6-51B9-AFC916FA5658}"/>
          </ac:spMkLst>
        </pc:spChg>
        <pc:spChg chg="mod">
          <ac:chgData name="Gomathi Latha" userId="da5c98d492b85230" providerId="LiveId" clId="{5A0BFB79-2C89-40DF-8A4C-42B6098ABD08}" dt="2024-10-18T06:09:13.877" v="2068" actId="20577"/>
          <ac:spMkLst>
            <pc:docMk/>
            <pc:sldMk cId="2487765488" sldId="281"/>
            <ac:spMk id="22" creationId="{DD6A620C-9165-A7A4-6A12-1B74E62B8C8B}"/>
          </ac:spMkLst>
        </pc:spChg>
      </pc:sldChg>
      <pc:sldChg chg="add del setBg">
        <pc:chgData name="Gomathi Latha" userId="da5c98d492b85230" providerId="LiveId" clId="{5A0BFB79-2C89-40DF-8A4C-42B6098ABD08}" dt="2024-10-18T06:05:40.947" v="1955"/>
        <pc:sldMkLst>
          <pc:docMk/>
          <pc:sldMk cId="4268103230" sldId="281"/>
        </pc:sldMkLst>
      </pc:sldChg>
      <pc:sldChg chg="modSp add mod ord">
        <pc:chgData name="Gomathi Latha" userId="da5c98d492b85230" providerId="LiveId" clId="{5A0BFB79-2C89-40DF-8A4C-42B6098ABD08}" dt="2024-10-18T06:10:22.440" v="2093" actId="20577"/>
        <pc:sldMkLst>
          <pc:docMk/>
          <pc:sldMk cId="4215203812" sldId="282"/>
        </pc:sldMkLst>
        <pc:spChg chg="mod">
          <ac:chgData name="Gomathi Latha" userId="da5c98d492b85230" providerId="LiveId" clId="{5A0BFB79-2C89-40DF-8A4C-42B6098ABD08}" dt="2024-10-18T06:09:40.468" v="2076" actId="6549"/>
          <ac:spMkLst>
            <pc:docMk/>
            <pc:sldMk cId="4215203812" sldId="282"/>
            <ac:spMk id="10" creationId="{381DCF61-2715-C0F4-E2D8-A4764A972FCF}"/>
          </ac:spMkLst>
        </pc:spChg>
        <pc:spChg chg="mod">
          <ac:chgData name="Gomathi Latha" userId="da5c98d492b85230" providerId="LiveId" clId="{5A0BFB79-2C89-40DF-8A4C-42B6098ABD08}" dt="2024-10-18T06:10:00.924" v="2083" actId="20577"/>
          <ac:spMkLst>
            <pc:docMk/>
            <pc:sldMk cId="4215203812" sldId="282"/>
            <ac:spMk id="16" creationId="{88A37831-3170-71E3-823C-5B9D4EB20587}"/>
          </ac:spMkLst>
        </pc:spChg>
        <pc:spChg chg="mod">
          <ac:chgData name="Gomathi Latha" userId="da5c98d492b85230" providerId="LiveId" clId="{5A0BFB79-2C89-40DF-8A4C-42B6098ABD08}" dt="2024-10-18T06:10:22.440" v="2093" actId="20577"/>
          <ac:spMkLst>
            <pc:docMk/>
            <pc:sldMk cId="4215203812" sldId="282"/>
            <ac:spMk id="22" creationId="{891BA0D4-A5E3-149F-2D84-F79FD5CAE039}"/>
          </ac:spMkLst>
        </pc:spChg>
      </pc:sldChg>
      <pc:sldChg chg="modSp add mod ord">
        <pc:chgData name="Gomathi Latha" userId="da5c98d492b85230" providerId="LiveId" clId="{5A0BFB79-2C89-40DF-8A4C-42B6098ABD08}" dt="2024-10-18T06:11:33.786" v="2118" actId="20577"/>
        <pc:sldMkLst>
          <pc:docMk/>
          <pc:sldMk cId="499958651" sldId="283"/>
        </pc:sldMkLst>
        <pc:spChg chg="mod">
          <ac:chgData name="Gomathi Latha" userId="da5c98d492b85230" providerId="LiveId" clId="{5A0BFB79-2C89-40DF-8A4C-42B6098ABD08}" dt="2024-10-18T06:10:57.104" v="2103" actId="20577"/>
          <ac:spMkLst>
            <pc:docMk/>
            <pc:sldMk cId="499958651" sldId="283"/>
            <ac:spMk id="10" creationId="{B9DD4363-64CA-F6BA-FA55-AFE250E5BF28}"/>
          </ac:spMkLst>
        </pc:spChg>
        <pc:spChg chg="mod">
          <ac:chgData name="Gomathi Latha" userId="da5c98d492b85230" providerId="LiveId" clId="{5A0BFB79-2C89-40DF-8A4C-42B6098ABD08}" dt="2024-10-18T06:11:14.517" v="2110" actId="20577"/>
          <ac:spMkLst>
            <pc:docMk/>
            <pc:sldMk cId="499958651" sldId="283"/>
            <ac:spMk id="16" creationId="{1570688E-9646-BA35-6683-B2C985818BFE}"/>
          </ac:spMkLst>
        </pc:spChg>
        <pc:spChg chg="mod">
          <ac:chgData name="Gomathi Latha" userId="da5c98d492b85230" providerId="LiveId" clId="{5A0BFB79-2C89-40DF-8A4C-42B6098ABD08}" dt="2024-10-18T06:11:33.786" v="2118" actId="20577"/>
          <ac:spMkLst>
            <pc:docMk/>
            <pc:sldMk cId="499958651" sldId="283"/>
            <ac:spMk id="22" creationId="{5E3C2949-AEE7-7D5C-33F3-455E2B31433D}"/>
          </ac:spMkLst>
        </pc:spChg>
      </pc:sldChg>
      <pc:sldChg chg="modSp add mod ord">
        <pc:chgData name="Gomathi Latha" userId="da5c98d492b85230" providerId="LiveId" clId="{5A0BFB79-2C89-40DF-8A4C-42B6098ABD08}" dt="2024-10-18T06:12:39.217" v="2141" actId="20577"/>
        <pc:sldMkLst>
          <pc:docMk/>
          <pc:sldMk cId="1583228711" sldId="284"/>
        </pc:sldMkLst>
        <pc:spChg chg="mod">
          <ac:chgData name="Gomathi Latha" userId="da5c98d492b85230" providerId="LiveId" clId="{5A0BFB79-2C89-40DF-8A4C-42B6098ABD08}" dt="2024-10-18T06:11:58.195" v="2126" actId="20577"/>
          <ac:spMkLst>
            <pc:docMk/>
            <pc:sldMk cId="1583228711" sldId="284"/>
            <ac:spMk id="10" creationId="{761CD314-C9BE-A966-DF30-1628410A446F}"/>
          </ac:spMkLst>
        </pc:spChg>
        <pc:spChg chg="mod">
          <ac:chgData name="Gomathi Latha" userId="da5c98d492b85230" providerId="LiveId" clId="{5A0BFB79-2C89-40DF-8A4C-42B6098ABD08}" dt="2024-10-18T06:12:20.297" v="2133" actId="20577"/>
          <ac:spMkLst>
            <pc:docMk/>
            <pc:sldMk cId="1583228711" sldId="284"/>
            <ac:spMk id="16" creationId="{D0A00105-76B2-675D-4975-23080F7A97B7}"/>
          </ac:spMkLst>
        </pc:spChg>
        <pc:spChg chg="mod">
          <ac:chgData name="Gomathi Latha" userId="da5c98d492b85230" providerId="LiveId" clId="{5A0BFB79-2C89-40DF-8A4C-42B6098ABD08}" dt="2024-10-18T06:12:39.217" v="2141" actId="20577"/>
          <ac:spMkLst>
            <pc:docMk/>
            <pc:sldMk cId="1583228711" sldId="284"/>
            <ac:spMk id="22" creationId="{2F3C4F84-349B-0E98-782B-51D54882FC02}"/>
          </ac:spMkLst>
        </pc:spChg>
      </pc:sldChg>
      <pc:sldChg chg="modSp add mod ord">
        <pc:chgData name="Gomathi Latha" userId="da5c98d492b85230" providerId="LiveId" clId="{5A0BFB79-2C89-40DF-8A4C-42B6098ABD08}" dt="2024-10-18T06:13:47.939" v="2165" actId="20577"/>
        <pc:sldMkLst>
          <pc:docMk/>
          <pc:sldMk cId="1792621029" sldId="285"/>
        </pc:sldMkLst>
        <pc:spChg chg="mod">
          <ac:chgData name="Gomathi Latha" userId="da5c98d492b85230" providerId="LiveId" clId="{5A0BFB79-2C89-40DF-8A4C-42B6098ABD08}" dt="2024-10-18T06:13:06.698" v="2149" actId="20577"/>
          <ac:spMkLst>
            <pc:docMk/>
            <pc:sldMk cId="1792621029" sldId="285"/>
            <ac:spMk id="10" creationId="{701253CE-F8F3-8C67-9347-956D2DD3461D}"/>
          </ac:spMkLst>
        </pc:spChg>
        <pc:spChg chg="mod">
          <ac:chgData name="Gomathi Latha" userId="da5c98d492b85230" providerId="LiveId" clId="{5A0BFB79-2C89-40DF-8A4C-42B6098ABD08}" dt="2024-10-18T06:13:28.754" v="2157" actId="20577"/>
          <ac:spMkLst>
            <pc:docMk/>
            <pc:sldMk cId="1792621029" sldId="285"/>
            <ac:spMk id="16" creationId="{1A5ED049-A4ED-18ED-CB20-5D05D3BDC842}"/>
          </ac:spMkLst>
        </pc:spChg>
        <pc:spChg chg="mod">
          <ac:chgData name="Gomathi Latha" userId="da5c98d492b85230" providerId="LiveId" clId="{5A0BFB79-2C89-40DF-8A4C-42B6098ABD08}" dt="2024-10-18T06:13:47.939" v="2165" actId="20577"/>
          <ac:spMkLst>
            <pc:docMk/>
            <pc:sldMk cId="1792621029" sldId="285"/>
            <ac:spMk id="22" creationId="{7525E265-C584-D5DD-9882-1616F550F499}"/>
          </ac:spMkLst>
        </pc:spChg>
      </pc:sldChg>
      <pc:sldChg chg="addSp delSp modSp add mod ord">
        <pc:chgData name="Gomathi Latha" userId="da5c98d492b85230" providerId="LiveId" clId="{5A0BFB79-2C89-40DF-8A4C-42B6098ABD08}" dt="2024-10-18T10:18:12.721" v="2293" actId="1076"/>
        <pc:sldMkLst>
          <pc:docMk/>
          <pc:sldMk cId="1217399371" sldId="286"/>
        </pc:sldMkLst>
        <pc:spChg chg="add del mod">
          <ac:chgData name="Gomathi Latha" userId="da5c98d492b85230" providerId="LiveId" clId="{5A0BFB79-2C89-40DF-8A4C-42B6098ABD08}" dt="2024-10-18T10:15:41.497" v="2280" actId="478"/>
          <ac:spMkLst>
            <pc:docMk/>
            <pc:sldMk cId="1217399371" sldId="286"/>
            <ac:spMk id="2" creationId="{F3817067-78EB-6E60-7A1E-A5918F56FF2D}"/>
          </ac:spMkLst>
        </pc:spChg>
        <pc:spChg chg="add mod">
          <ac:chgData name="Gomathi Latha" userId="da5c98d492b85230" providerId="LiveId" clId="{5A0BFB79-2C89-40DF-8A4C-42B6098ABD08}" dt="2024-10-18T10:14:07.803" v="2272"/>
          <ac:spMkLst>
            <pc:docMk/>
            <pc:sldMk cId="1217399371" sldId="286"/>
            <ac:spMk id="3" creationId="{6B10607C-5408-1694-2A9C-ED1EA3100A69}"/>
          </ac:spMkLst>
        </pc:spChg>
        <pc:spChg chg="mod">
          <ac:chgData name="Gomathi Latha" userId="da5c98d492b85230" providerId="LiveId" clId="{5A0BFB79-2C89-40DF-8A4C-42B6098ABD08}" dt="2024-10-18T10:17:13.433" v="2288" actId="1076"/>
          <ac:spMkLst>
            <pc:docMk/>
            <pc:sldMk cId="1217399371" sldId="286"/>
            <ac:spMk id="9" creationId="{0E7A7FAE-DE91-8BF9-C883-96759C7746F5}"/>
          </ac:spMkLst>
        </pc:spChg>
        <pc:spChg chg="mod">
          <ac:chgData name="Gomathi Latha" userId="da5c98d492b85230" providerId="LiveId" clId="{5A0BFB79-2C89-40DF-8A4C-42B6098ABD08}" dt="2024-10-18T10:17:44.186" v="2292" actId="20577"/>
          <ac:spMkLst>
            <pc:docMk/>
            <pc:sldMk cId="1217399371" sldId="286"/>
            <ac:spMk id="10" creationId="{87C7110C-A5B7-5217-2FA3-26B7F902806F}"/>
          </ac:spMkLst>
        </pc:spChg>
        <pc:spChg chg="mod">
          <ac:chgData name="Gomathi Latha" userId="da5c98d492b85230" providerId="LiveId" clId="{5A0BFB79-2C89-40DF-8A4C-42B6098ABD08}" dt="2024-10-18T10:17:13.433" v="2288" actId="1076"/>
          <ac:spMkLst>
            <pc:docMk/>
            <pc:sldMk cId="1217399371" sldId="286"/>
            <ac:spMk id="11" creationId="{284EF2CA-927B-FBF0-226C-340F1FBB08B6}"/>
          </ac:spMkLst>
        </pc:spChg>
        <pc:spChg chg="mod">
          <ac:chgData name="Gomathi Latha" userId="da5c98d492b85230" providerId="LiveId" clId="{5A0BFB79-2C89-40DF-8A4C-42B6098ABD08}" dt="2024-10-18T10:18:12.721" v="2293" actId="1076"/>
          <ac:spMkLst>
            <pc:docMk/>
            <pc:sldMk cId="1217399371" sldId="286"/>
            <ac:spMk id="15" creationId="{E493D713-5FBD-53DE-84F4-87836301974E}"/>
          </ac:spMkLst>
        </pc:spChg>
        <pc:spChg chg="mod">
          <ac:chgData name="Gomathi Latha" userId="da5c98d492b85230" providerId="LiveId" clId="{5A0BFB79-2C89-40DF-8A4C-42B6098ABD08}" dt="2024-10-18T10:18:12.721" v="2293" actId="1076"/>
          <ac:spMkLst>
            <pc:docMk/>
            <pc:sldMk cId="1217399371" sldId="286"/>
            <ac:spMk id="16" creationId="{D3DCEA1D-58D1-DA08-9FA3-278EA762787C}"/>
          </ac:spMkLst>
        </pc:spChg>
        <pc:spChg chg="mod">
          <ac:chgData name="Gomathi Latha" userId="da5c98d492b85230" providerId="LiveId" clId="{5A0BFB79-2C89-40DF-8A4C-42B6098ABD08}" dt="2024-10-18T10:15:54.362" v="2282" actId="571"/>
          <ac:spMkLst>
            <pc:docMk/>
            <pc:sldMk cId="1217399371" sldId="286"/>
            <ac:spMk id="17" creationId="{9906C875-23AC-3A78-4249-ABF788E0D822}"/>
          </ac:spMkLst>
        </pc:spChg>
        <pc:spChg chg="mod">
          <ac:chgData name="Gomathi Latha" userId="da5c98d492b85230" providerId="LiveId" clId="{5A0BFB79-2C89-40DF-8A4C-42B6098ABD08}" dt="2024-10-18T10:15:54.362" v="2282" actId="571"/>
          <ac:spMkLst>
            <pc:docMk/>
            <pc:sldMk cId="1217399371" sldId="286"/>
            <ac:spMk id="18" creationId="{8927285D-4C61-1D8E-ADA1-010341D68AEE}"/>
          </ac:spMkLst>
        </pc:spChg>
        <pc:spChg chg="add mod">
          <ac:chgData name="Gomathi Latha" userId="da5c98d492b85230" providerId="LiveId" clId="{5A0BFB79-2C89-40DF-8A4C-42B6098ABD08}" dt="2024-10-18T10:15:54.362" v="2282" actId="571"/>
          <ac:spMkLst>
            <pc:docMk/>
            <pc:sldMk cId="1217399371" sldId="286"/>
            <ac:spMk id="19" creationId="{4BF6C56E-2D52-3506-2999-9A3541270C2D}"/>
          </ac:spMkLst>
        </pc:spChg>
        <pc:spChg chg="add mod">
          <ac:chgData name="Gomathi Latha" userId="da5c98d492b85230" providerId="LiveId" clId="{5A0BFB79-2C89-40DF-8A4C-42B6098ABD08}" dt="2024-10-18T10:15:54.362" v="2282" actId="571"/>
          <ac:spMkLst>
            <pc:docMk/>
            <pc:sldMk cId="1217399371" sldId="286"/>
            <ac:spMk id="20" creationId="{CB95F845-5142-93F5-D856-01E648C13836}"/>
          </ac:spMkLst>
        </pc:spChg>
        <pc:spChg chg="mod">
          <ac:chgData name="Gomathi Latha" userId="da5c98d492b85230" providerId="LiveId" clId="{5A0BFB79-2C89-40DF-8A4C-42B6098ABD08}" dt="2024-10-18T10:18:12.721" v="2293" actId="1076"/>
          <ac:spMkLst>
            <pc:docMk/>
            <pc:sldMk cId="1217399371" sldId="286"/>
            <ac:spMk id="21" creationId="{48830CB0-A498-5856-CDD7-5BD2C6B75643}"/>
          </ac:spMkLst>
        </pc:spChg>
        <pc:spChg chg="mod">
          <ac:chgData name="Gomathi Latha" userId="da5c98d492b85230" providerId="LiveId" clId="{5A0BFB79-2C89-40DF-8A4C-42B6098ABD08}" dt="2024-10-18T10:18:12.721" v="2293" actId="1076"/>
          <ac:spMkLst>
            <pc:docMk/>
            <pc:sldMk cId="1217399371" sldId="286"/>
            <ac:spMk id="22" creationId="{5B447DF9-5CBA-2030-E0B5-FD1E45867EFC}"/>
          </ac:spMkLst>
        </pc:spChg>
        <pc:spChg chg="add mod">
          <ac:chgData name="Gomathi Latha" userId="da5c98d492b85230" providerId="LiveId" clId="{5A0BFB79-2C89-40DF-8A4C-42B6098ABD08}" dt="2024-10-18T10:15:54.362" v="2282" actId="571"/>
          <ac:spMkLst>
            <pc:docMk/>
            <pc:sldMk cId="1217399371" sldId="286"/>
            <ac:spMk id="23" creationId="{5EA75ABD-9CEB-2E53-F863-0810FCB97D2F}"/>
          </ac:spMkLst>
        </pc:spChg>
        <pc:spChg chg="add mod">
          <ac:chgData name="Gomathi Latha" userId="da5c98d492b85230" providerId="LiveId" clId="{5A0BFB79-2C89-40DF-8A4C-42B6098ABD08}" dt="2024-10-18T10:15:54.362" v="2282" actId="571"/>
          <ac:spMkLst>
            <pc:docMk/>
            <pc:sldMk cId="1217399371" sldId="286"/>
            <ac:spMk id="24" creationId="{5A4DA21D-4031-16D9-62AF-1F5C319AFF28}"/>
          </ac:spMkLst>
        </pc:spChg>
        <pc:spChg chg="mod">
          <ac:chgData name="Gomathi Latha" userId="da5c98d492b85230" providerId="LiveId" clId="{5A0BFB79-2C89-40DF-8A4C-42B6098ABD08}" dt="2024-10-18T10:18:12.721" v="2293" actId="1076"/>
          <ac:spMkLst>
            <pc:docMk/>
            <pc:sldMk cId="1217399371" sldId="286"/>
            <ac:spMk id="25" creationId="{A25A4739-9CEA-EF76-6FDD-9A31CF9EFE47}"/>
          </ac:spMkLst>
        </pc:spChg>
        <pc:spChg chg="mod">
          <ac:chgData name="Gomathi Latha" userId="da5c98d492b85230" providerId="LiveId" clId="{5A0BFB79-2C89-40DF-8A4C-42B6098ABD08}" dt="2024-10-18T10:18:12.721" v="2293" actId="1076"/>
          <ac:spMkLst>
            <pc:docMk/>
            <pc:sldMk cId="1217399371" sldId="286"/>
            <ac:spMk id="29" creationId="{B9F14E28-FA25-CE20-1AE0-ABE0F5B90B5F}"/>
          </ac:spMkLst>
        </pc:spChg>
        <pc:spChg chg="mod">
          <ac:chgData name="Gomathi Latha" userId="da5c98d492b85230" providerId="LiveId" clId="{5A0BFB79-2C89-40DF-8A4C-42B6098ABD08}" dt="2024-10-18T10:15:54.362" v="2282" actId="571"/>
          <ac:spMkLst>
            <pc:docMk/>
            <pc:sldMk cId="1217399371" sldId="286"/>
            <ac:spMk id="31" creationId="{F7A69744-790D-24AB-0C31-C9A82F82C7C2}"/>
          </ac:spMkLst>
        </pc:spChg>
        <pc:spChg chg="mod">
          <ac:chgData name="Gomathi Latha" userId="da5c98d492b85230" providerId="LiveId" clId="{5A0BFB79-2C89-40DF-8A4C-42B6098ABD08}" dt="2024-10-18T10:15:54.362" v="2282" actId="571"/>
          <ac:spMkLst>
            <pc:docMk/>
            <pc:sldMk cId="1217399371" sldId="286"/>
            <ac:spMk id="32" creationId="{FA975EC6-A26D-5AA0-DEC1-D78714339B17}"/>
          </ac:spMkLst>
        </pc:spChg>
        <pc:spChg chg="add mod">
          <ac:chgData name="Gomathi Latha" userId="da5c98d492b85230" providerId="LiveId" clId="{5A0BFB79-2C89-40DF-8A4C-42B6098ABD08}" dt="2024-10-18T10:15:54.362" v="2282" actId="571"/>
          <ac:spMkLst>
            <pc:docMk/>
            <pc:sldMk cId="1217399371" sldId="286"/>
            <ac:spMk id="33" creationId="{78442DAA-17BF-0565-AD45-26881F8C4501}"/>
          </ac:spMkLst>
        </pc:spChg>
        <pc:grpChg chg="mod">
          <ac:chgData name="Gomathi Latha" userId="da5c98d492b85230" providerId="LiveId" clId="{5A0BFB79-2C89-40DF-8A4C-42B6098ABD08}" dt="2024-10-18T10:17:13.433" v="2288" actId="1076"/>
          <ac:grpSpMkLst>
            <pc:docMk/>
            <pc:sldMk cId="1217399371" sldId="286"/>
            <ac:grpSpMk id="5" creationId="{C48B2167-5898-1CEB-2A57-077FDED802AB}"/>
          </ac:grpSpMkLst>
        </pc:grpChg>
        <pc:grpChg chg="add mod">
          <ac:chgData name="Gomathi Latha" userId="da5c98d492b85230" providerId="LiveId" clId="{5A0BFB79-2C89-40DF-8A4C-42B6098ABD08}" dt="2024-10-18T10:15:54.362" v="2282" actId="571"/>
          <ac:grpSpMkLst>
            <pc:docMk/>
            <pc:sldMk cId="1217399371" sldId="286"/>
            <ac:grpSpMk id="8" creationId="{E95CDE3E-65CD-FE7A-B039-12ABDB018BA4}"/>
          </ac:grpSpMkLst>
        </pc:grpChg>
        <pc:grpChg chg="mod">
          <ac:chgData name="Gomathi Latha" userId="da5c98d492b85230" providerId="LiveId" clId="{5A0BFB79-2C89-40DF-8A4C-42B6098ABD08}" dt="2024-10-18T10:18:12.721" v="2293" actId="1076"/>
          <ac:grpSpMkLst>
            <pc:docMk/>
            <pc:sldMk cId="1217399371" sldId="286"/>
            <ac:grpSpMk id="12" creationId="{DB709BC7-89A7-A836-CC7B-A6B659AF93A3}"/>
          </ac:grpSpMkLst>
        </pc:grpChg>
        <pc:grpChg chg="mod">
          <ac:chgData name="Gomathi Latha" userId="da5c98d492b85230" providerId="LiveId" clId="{5A0BFB79-2C89-40DF-8A4C-42B6098ABD08}" dt="2024-10-18T10:18:12.721" v="2293" actId="1076"/>
          <ac:grpSpMkLst>
            <pc:docMk/>
            <pc:sldMk cId="1217399371" sldId="286"/>
            <ac:grpSpMk id="26" creationId="{A749E60A-4D77-8491-6CD4-3F92F44FF814}"/>
          </ac:grpSpMkLst>
        </pc:grpChg>
        <pc:grpChg chg="add mod">
          <ac:chgData name="Gomathi Latha" userId="da5c98d492b85230" providerId="LiveId" clId="{5A0BFB79-2C89-40DF-8A4C-42B6098ABD08}" dt="2024-10-18T10:15:54.362" v="2282" actId="571"/>
          <ac:grpSpMkLst>
            <pc:docMk/>
            <pc:sldMk cId="1217399371" sldId="286"/>
            <ac:grpSpMk id="30" creationId="{8B3283E1-D841-168B-75EB-52B293B456FA}"/>
          </ac:grpSpMkLst>
        </pc:grpChg>
      </pc:sldChg>
      <pc:sldChg chg="addSp delSp modSp add mod ord">
        <pc:chgData name="Gomathi Latha" userId="da5c98d492b85230" providerId="LiveId" clId="{5A0BFB79-2C89-40DF-8A4C-42B6098ABD08}" dt="2024-10-19T11:13:47.425" v="2459" actId="1076"/>
        <pc:sldMkLst>
          <pc:docMk/>
          <pc:sldMk cId="2672769731" sldId="287"/>
        </pc:sldMkLst>
        <pc:spChg chg="add del mod">
          <ac:chgData name="Gomathi Latha" userId="da5c98d492b85230" providerId="LiveId" clId="{5A0BFB79-2C89-40DF-8A4C-42B6098ABD08}" dt="2024-10-19T11:06:40.976" v="2419" actId="478"/>
          <ac:spMkLst>
            <pc:docMk/>
            <pc:sldMk cId="2672769731" sldId="287"/>
            <ac:spMk id="2" creationId="{CEFF529A-3418-05DE-0C04-7C77D31F434F}"/>
          </ac:spMkLst>
        </pc:spChg>
        <pc:spChg chg="add del mod">
          <ac:chgData name="Gomathi Latha" userId="da5c98d492b85230" providerId="LiveId" clId="{5A0BFB79-2C89-40DF-8A4C-42B6098ABD08}" dt="2024-10-19T11:10:40.955" v="2443" actId="478"/>
          <ac:spMkLst>
            <pc:docMk/>
            <pc:sldMk cId="2672769731" sldId="287"/>
            <ac:spMk id="3" creationId="{1A622338-3F38-04C0-7749-AAD04357B095}"/>
          </ac:spMkLst>
        </pc:spChg>
        <pc:spChg chg="add del mod">
          <ac:chgData name="Gomathi Latha" userId="da5c98d492b85230" providerId="LiveId" clId="{5A0BFB79-2C89-40DF-8A4C-42B6098ABD08}" dt="2024-10-19T11:10:37.483" v="2441"/>
          <ac:spMkLst>
            <pc:docMk/>
            <pc:sldMk cId="2672769731" sldId="287"/>
            <ac:spMk id="8" creationId="{F5A59E46-AC00-3630-38CF-B2B70A267C7C}"/>
          </ac:spMkLst>
        </pc:spChg>
        <pc:spChg chg="mod">
          <ac:chgData name="Gomathi Latha" userId="da5c98d492b85230" providerId="LiveId" clId="{5A0BFB79-2C89-40DF-8A4C-42B6098ABD08}" dt="2024-10-19T11:07:18.457" v="2424" actId="1076"/>
          <ac:spMkLst>
            <pc:docMk/>
            <pc:sldMk cId="2672769731" sldId="287"/>
            <ac:spMk id="9" creationId="{9500D6A2-F282-5CC5-DEC5-C7BE94C650F0}"/>
          </ac:spMkLst>
        </pc:spChg>
        <pc:spChg chg="mod">
          <ac:chgData name="Gomathi Latha" userId="da5c98d492b85230" providerId="LiveId" clId="{5A0BFB79-2C89-40DF-8A4C-42B6098ABD08}" dt="2024-10-19T11:12:44.382" v="2455" actId="20577"/>
          <ac:spMkLst>
            <pc:docMk/>
            <pc:sldMk cId="2672769731" sldId="287"/>
            <ac:spMk id="10" creationId="{A1633FDE-5DAA-ABCD-5640-550186E75402}"/>
          </ac:spMkLst>
        </pc:spChg>
        <pc:spChg chg="mod">
          <ac:chgData name="Gomathi Latha" userId="da5c98d492b85230" providerId="LiveId" clId="{5A0BFB79-2C89-40DF-8A4C-42B6098ABD08}" dt="2024-10-19T11:07:18.457" v="2424" actId="1076"/>
          <ac:spMkLst>
            <pc:docMk/>
            <pc:sldMk cId="2672769731" sldId="287"/>
            <ac:spMk id="11" creationId="{CFF2AE4B-4F21-48B1-5C15-EEC1AA1C8DC6}"/>
          </ac:spMkLst>
        </pc:spChg>
        <pc:spChg chg="mod">
          <ac:chgData name="Gomathi Latha" userId="da5c98d492b85230" providerId="LiveId" clId="{5A0BFB79-2C89-40DF-8A4C-42B6098ABD08}" dt="2024-10-19T11:13:31.769" v="2457" actId="1076"/>
          <ac:spMkLst>
            <pc:docMk/>
            <pc:sldMk cId="2672769731" sldId="287"/>
            <ac:spMk id="15" creationId="{136E185B-AAC2-CE7A-6344-2B7FEB773D5C}"/>
          </ac:spMkLst>
        </pc:spChg>
        <pc:spChg chg="mod">
          <ac:chgData name="Gomathi Latha" userId="da5c98d492b85230" providerId="LiveId" clId="{5A0BFB79-2C89-40DF-8A4C-42B6098ABD08}" dt="2024-10-19T11:13:31.769" v="2457" actId="1076"/>
          <ac:spMkLst>
            <pc:docMk/>
            <pc:sldMk cId="2672769731" sldId="287"/>
            <ac:spMk id="16" creationId="{E8B551CC-F8CB-0641-72E4-C0B9D21FDA88}"/>
          </ac:spMkLst>
        </pc:spChg>
        <pc:spChg chg="add del mod">
          <ac:chgData name="Gomathi Latha" userId="da5c98d492b85230" providerId="LiveId" clId="{5A0BFB79-2C89-40DF-8A4C-42B6098ABD08}" dt="2024-10-19T11:10:37.478" v="2439" actId="478"/>
          <ac:spMkLst>
            <pc:docMk/>
            <pc:sldMk cId="2672769731" sldId="287"/>
            <ac:spMk id="17" creationId="{88F479D7-059B-3BE2-B98B-A886D6EE6CF5}"/>
          </ac:spMkLst>
        </pc:spChg>
        <pc:spChg chg="add del mod">
          <ac:chgData name="Gomathi Latha" userId="da5c98d492b85230" providerId="LiveId" clId="{5A0BFB79-2C89-40DF-8A4C-42B6098ABD08}" dt="2024-10-19T11:12:04.093" v="2454" actId="478"/>
          <ac:spMkLst>
            <pc:docMk/>
            <pc:sldMk cId="2672769731" sldId="287"/>
            <ac:spMk id="18" creationId="{76CF0B4F-FF4D-0636-6F40-1916DFFE03C1}"/>
          </ac:spMkLst>
        </pc:spChg>
        <pc:spChg chg="mod">
          <ac:chgData name="Gomathi Latha" userId="da5c98d492b85230" providerId="LiveId" clId="{5A0BFB79-2C89-40DF-8A4C-42B6098ABD08}" dt="2024-10-19T11:13:47.425" v="2459" actId="1076"/>
          <ac:spMkLst>
            <pc:docMk/>
            <pc:sldMk cId="2672769731" sldId="287"/>
            <ac:spMk id="21" creationId="{3CE458D7-5F9B-172C-ED12-539B51EC9694}"/>
          </ac:spMkLst>
        </pc:spChg>
        <pc:spChg chg="mod">
          <ac:chgData name="Gomathi Latha" userId="da5c98d492b85230" providerId="LiveId" clId="{5A0BFB79-2C89-40DF-8A4C-42B6098ABD08}" dt="2024-10-19T11:13:47.425" v="2459" actId="1076"/>
          <ac:spMkLst>
            <pc:docMk/>
            <pc:sldMk cId="2672769731" sldId="287"/>
            <ac:spMk id="22" creationId="{308E7210-D3C8-CC1F-8CC4-EC512A25D67A}"/>
          </ac:spMkLst>
        </pc:spChg>
        <pc:spChg chg="mod">
          <ac:chgData name="Gomathi Latha" userId="da5c98d492b85230" providerId="LiveId" clId="{5A0BFB79-2C89-40DF-8A4C-42B6098ABD08}" dt="2024-10-19T11:13:35.609" v="2458" actId="1076"/>
          <ac:spMkLst>
            <pc:docMk/>
            <pc:sldMk cId="2672769731" sldId="287"/>
            <ac:spMk id="25" creationId="{983ABB19-F64F-1B72-DE17-D658EBE017DA}"/>
          </ac:spMkLst>
        </pc:spChg>
        <pc:spChg chg="mod">
          <ac:chgData name="Gomathi Latha" userId="da5c98d492b85230" providerId="LiveId" clId="{5A0BFB79-2C89-40DF-8A4C-42B6098ABD08}" dt="2024-10-19T11:13:47.425" v="2459" actId="1076"/>
          <ac:spMkLst>
            <pc:docMk/>
            <pc:sldMk cId="2672769731" sldId="287"/>
            <ac:spMk id="29" creationId="{06D5F2B3-9307-F832-D73C-7E9B2AC928B3}"/>
          </ac:spMkLst>
        </pc:spChg>
        <pc:grpChg chg="mod">
          <ac:chgData name="Gomathi Latha" userId="da5c98d492b85230" providerId="LiveId" clId="{5A0BFB79-2C89-40DF-8A4C-42B6098ABD08}" dt="2024-10-19T11:07:18.457" v="2424" actId="1076"/>
          <ac:grpSpMkLst>
            <pc:docMk/>
            <pc:sldMk cId="2672769731" sldId="287"/>
            <ac:grpSpMk id="5" creationId="{6BED4391-1560-EDD0-1798-CEFBB8FAFE34}"/>
          </ac:grpSpMkLst>
        </pc:grpChg>
        <pc:grpChg chg="mod">
          <ac:chgData name="Gomathi Latha" userId="da5c98d492b85230" providerId="LiveId" clId="{5A0BFB79-2C89-40DF-8A4C-42B6098ABD08}" dt="2024-10-19T11:13:31.769" v="2457" actId="1076"/>
          <ac:grpSpMkLst>
            <pc:docMk/>
            <pc:sldMk cId="2672769731" sldId="287"/>
            <ac:grpSpMk id="12" creationId="{C0FCB834-058C-7A36-FF78-309C671D7C32}"/>
          </ac:grpSpMkLst>
        </pc:grpChg>
        <pc:grpChg chg="mod">
          <ac:chgData name="Gomathi Latha" userId="da5c98d492b85230" providerId="LiveId" clId="{5A0BFB79-2C89-40DF-8A4C-42B6098ABD08}" dt="2024-10-19T11:13:47.425" v="2459" actId="1076"/>
          <ac:grpSpMkLst>
            <pc:docMk/>
            <pc:sldMk cId="2672769731" sldId="287"/>
            <ac:grpSpMk id="26" creationId="{63972608-8078-318A-404B-08BAA9CA3483}"/>
          </ac:grpSpMkLst>
        </pc:grpChg>
      </pc:sldChg>
      <pc:sldChg chg="add del ord">
        <pc:chgData name="Gomathi Latha" userId="da5c98d492b85230" providerId="LiveId" clId="{5A0BFB79-2C89-40DF-8A4C-42B6098ABD08}" dt="2024-10-18T06:16:30.612" v="2217" actId="47"/>
        <pc:sldMkLst>
          <pc:docMk/>
          <pc:sldMk cId="1051452108" sldId="288"/>
        </pc:sldMkLst>
      </pc:sldChg>
      <pc:sldChg chg="modSp add mod ord">
        <pc:chgData name="Gomathi Latha" userId="da5c98d492b85230" providerId="LiveId" clId="{5A0BFB79-2C89-40DF-8A4C-42B6098ABD08}" dt="2024-10-18T06:17:45.661" v="2243" actId="20577"/>
        <pc:sldMkLst>
          <pc:docMk/>
          <pc:sldMk cId="2660914750" sldId="289"/>
        </pc:sldMkLst>
        <pc:spChg chg="mod">
          <ac:chgData name="Gomathi Latha" userId="da5c98d492b85230" providerId="LiveId" clId="{5A0BFB79-2C89-40DF-8A4C-42B6098ABD08}" dt="2024-10-18T06:17:45.661" v="2243" actId="20577"/>
          <ac:spMkLst>
            <pc:docMk/>
            <pc:sldMk cId="2660914750" sldId="289"/>
            <ac:spMk id="10" creationId="{11E11FEA-44A1-521B-DAE2-3968EFE06688}"/>
          </ac:spMkLst>
        </pc:spChg>
        <pc:spChg chg="mod">
          <ac:chgData name="Gomathi Latha" userId="da5c98d492b85230" providerId="LiveId" clId="{5A0BFB79-2C89-40DF-8A4C-42B6098ABD08}" dt="2024-10-18T06:17:31.054" v="2233" actId="20577"/>
          <ac:spMkLst>
            <pc:docMk/>
            <pc:sldMk cId="2660914750" sldId="289"/>
            <ac:spMk id="16" creationId="{848D5C41-4068-C31D-F815-6AA065A5FD3A}"/>
          </ac:spMkLst>
        </pc:spChg>
        <pc:spChg chg="mod">
          <ac:chgData name="Gomathi Latha" userId="da5c98d492b85230" providerId="LiveId" clId="{5A0BFB79-2C89-40DF-8A4C-42B6098ABD08}" dt="2024-10-18T06:17:21.806" v="2227" actId="20577"/>
          <ac:spMkLst>
            <pc:docMk/>
            <pc:sldMk cId="2660914750" sldId="289"/>
            <ac:spMk id="22" creationId="{96E171D3-B001-94B6-2CFA-83D3A38F50C0}"/>
          </ac:spMkLst>
        </pc:spChg>
      </pc:sldChg>
      <pc:sldChg chg="add ord">
        <pc:chgData name="Gomathi Latha" userId="da5c98d492b85230" providerId="LiveId" clId="{5A0BFB79-2C89-40DF-8A4C-42B6098ABD08}" dt="2024-10-18T06:16:29.235" v="2216"/>
        <pc:sldMkLst>
          <pc:docMk/>
          <pc:sldMk cId="3168839811"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9.png"/><Relationship Id="rId7"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9.png"/><Relationship Id="rId7"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9.png"/><Relationship Id="rId7"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9.png"/><Relationship Id="rId7"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9.png"/><Relationship Id="rId7"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9.png"/><Relationship Id="rId7" Type="http://schemas.openxmlformats.org/officeDocument/2006/relationships/image" Target="../media/image4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228119" y="4178837"/>
            <a:ext cx="1028700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txBody>
            <a:bodyPr/>
            <a:lstStyle/>
            <a:p>
              <a:endParaRPr lang="en-SG"/>
            </a:p>
          </p:txBody>
        </p:sp>
        <p:sp>
          <p:nvSpPr>
            <p:cNvPr id="4" name="TextBox 4"/>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1208957" y="-1011147"/>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9" name="TextBox 9"/>
          <p:cNvSpPr txBox="1"/>
          <p:nvPr/>
        </p:nvSpPr>
        <p:spPr>
          <a:xfrm>
            <a:off x="1573748" y="3615629"/>
            <a:ext cx="10959085" cy="3322961"/>
          </a:xfrm>
          <a:prstGeom prst="rect">
            <a:avLst/>
          </a:prstGeom>
        </p:spPr>
        <p:txBody>
          <a:bodyPr lIns="0" tIns="0" rIns="0" bIns="0" rtlCol="0" anchor="t">
            <a:spAutoFit/>
          </a:bodyPr>
          <a:lstStyle/>
          <a:p>
            <a:pPr>
              <a:lnSpc>
                <a:spcPts val="13568"/>
              </a:lnSpc>
            </a:pPr>
            <a:r>
              <a:rPr lang="en-US" sz="8000" b="1" dirty="0">
                <a:solidFill>
                  <a:srgbClr val="FFFBFB"/>
                </a:solidFill>
                <a:latin typeface="Now Bold"/>
                <a:sym typeface="Now Bold"/>
              </a:rPr>
              <a:t>Ad-Hoc Insights:</a:t>
            </a:r>
          </a:p>
          <a:p>
            <a:pPr>
              <a:lnSpc>
                <a:spcPts val="13568"/>
              </a:lnSpc>
            </a:pPr>
            <a:r>
              <a:rPr lang="en-US" sz="8000" b="1" dirty="0">
                <a:solidFill>
                  <a:srgbClr val="FFFBFB"/>
                </a:solidFill>
                <a:latin typeface="Now Bold"/>
                <a:sym typeface="Now Bold"/>
              </a:rPr>
              <a:t>Consumer Goods</a:t>
            </a:r>
            <a:endParaRPr lang="en-SG" sz="8000" dirty="0"/>
          </a:p>
        </p:txBody>
      </p:sp>
      <p:sp>
        <p:nvSpPr>
          <p:cNvPr id="10" name="TextBox 10"/>
          <p:cNvSpPr txBox="1"/>
          <p:nvPr/>
        </p:nvSpPr>
        <p:spPr>
          <a:xfrm>
            <a:off x="2598623" y="1245875"/>
            <a:ext cx="2126388" cy="788934"/>
          </a:xfrm>
          <a:prstGeom prst="rect">
            <a:avLst/>
          </a:prstGeom>
        </p:spPr>
        <p:txBody>
          <a:bodyPr lIns="0" tIns="0" rIns="0" bIns="0" rtlCol="0" anchor="t">
            <a:spAutoFit/>
          </a:bodyPr>
          <a:lstStyle/>
          <a:p>
            <a:pPr algn="l">
              <a:lnSpc>
                <a:spcPts val="3131"/>
              </a:lnSpc>
            </a:pPr>
            <a:r>
              <a:rPr lang="en-US" sz="2545" i="1" spc="-50" dirty="0">
                <a:solidFill>
                  <a:srgbClr val="56AEFF"/>
                </a:solidFill>
                <a:latin typeface="DM Sans Italics"/>
                <a:ea typeface="DM Sans Italics"/>
                <a:cs typeface="DM Sans Italics"/>
                <a:sym typeface="DM Sans Italics"/>
              </a:rPr>
              <a:t>Atliq Hardwares</a:t>
            </a:r>
          </a:p>
        </p:txBody>
      </p:sp>
      <p:sp>
        <p:nvSpPr>
          <p:cNvPr id="12" name="Freeform 12"/>
          <p:cNvSpPr/>
          <p:nvPr/>
        </p:nvSpPr>
        <p:spPr>
          <a:xfrm>
            <a:off x="-295175" y="8630507"/>
            <a:ext cx="2647750" cy="2647750"/>
          </a:xfrm>
          <a:custGeom>
            <a:avLst/>
            <a:gdLst/>
            <a:ahLst/>
            <a:cxnLst/>
            <a:rect l="l" t="t" r="r" b="b"/>
            <a:pathLst>
              <a:path w="2647750" h="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pic>
        <p:nvPicPr>
          <p:cNvPr id="17" name="Picture 16" descr="A logo with a black background&#10;&#10;Description automatically generated">
            <a:extLst>
              <a:ext uri="{FF2B5EF4-FFF2-40B4-BE49-F238E27FC236}">
                <a16:creationId xmlns:a16="http://schemas.microsoft.com/office/drawing/2014/main" id="{EDECFB03-8149-7B2B-EFE8-8F97D859A1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0910" y="1206932"/>
            <a:ext cx="846000" cy="827877"/>
          </a:xfrm>
          <a:prstGeom prst="rect">
            <a:avLst/>
          </a:prstGeom>
        </p:spPr>
      </p:pic>
      <p:sp>
        <p:nvSpPr>
          <p:cNvPr id="6" name="TextBox 12"/>
          <p:cNvSpPr txBox="1"/>
          <p:nvPr/>
        </p:nvSpPr>
        <p:spPr>
          <a:xfrm>
            <a:off x="12115800" y="8724900"/>
            <a:ext cx="3350819" cy="872034"/>
          </a:xfrm>
          <a:prstGeom prst="rect">
            <a:avLst/>
          </a:prstGeom>
        </p:spPr>
        <p:txBody>
          <a:bodyPr wrap="square" lIns="0" tIns="0" rIns="0" bIns="0" rtlCol="0" anchor="t">
            <a:spAutoFit/>
          </a:bodyPr>
          <a:lstStyle/>
          <a:p>
            <a:pPr marL="0" lvl="0" indent="0" algn="l">
              <a:lnSpc>
                <a:spcPts val="3449"/>
              </a:lnSpc>
              <a:spcBef>
                <a:spcPct val="0"/>
              </a:spcBef>
            </a:pPr>
            <a:r>
              <a:rPr lang="en-US" sz="2874" spc="143" dirty="0">
                <a:solidFill>
                  <a:srgbClr val="FFFBFB"/>
                </a:solidFill>
                <a:latin typeface="DM Sans"/>
                <a:ea typeface="DM Sans"/>
                <a:cs typeface="DM Sans"/>
                <a:sym typeface="DM Sans"/>
              </a:rPr>
              <a:t>Presented by</a:t>
            </a:r>
          </a:p>
          <a:p>
            <a:pPr marL="0" lvl="0" indent="0" algn="l">
              <a:lnSpc>
                <a:spcPts val="3449"/>
              </a:lnSpc>
              <a:spcBef>
                <a:spcPct val="0"/>
              </a:spcBef>
            </a:pPr>
            <a:r>
              <a:rPr lang="en-US" sz="2874" spc="143" dirty="0">
                <a:solidFill>
                  <a:srgbClr val="FFFBFB"/>
                </a:solidFill>
                <a:latin typeface="DM Sans"/>
                <a:ea typeface="DM Sans"/>
                <a:cs typeface="DM Sans"/>
                <a:sym typeface="DM Sans"/>
              </a:rPr>
              <a:t>Gomathi Latha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4AE48B7D-F918-3926-5E9C-71F023BF1B6B}"/>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23534A91-7714-CF84-CFF0-9CD642B35CD7}"/>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4D17BF9D-DEEA-B916-B33A-C7E06B5E125A}"/>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id="{6318FFE7-F023-14CF-BC06-679AB68CD4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F4CE9376-0A08-C988-0127-6B029DB08A30}"/>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B332A413-B787-E62F-0895-FE759F91DBC1}"/>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381DCF61-2715-C0F4-E2D8-A4764A972FCF}"/>
              </a:ext>
            </a:extLst>
          </p:cNvPr>
          <p:cNvSpPr txBox="1"/>
          <p:nvPr/>
        </p:nvSpPr>
        <p:spPr>
          <a:xfrm>
            <a:off x="4208340" y="2190921"/>
            <a:ext cx="6015843" cy="1024191"/>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Notebook and Accessories segments have the highest number of unique products (129 and 116, respectively), followed by Peripherals.</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8B229CF5-D75F-9218-6B0D-19E09DE4F8F5}"/>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A36817EA-4B28-C801-BDC9-1D364E00266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id="{44341473-3554-36D9-DEA8-5242BD910C2A}"/>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CECAD72B-84B5-9F6E-7CBA-AB3905B0626C}"/>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666D1F88-2F53-CC4F-1CA2-3CF7A942EF33}"/>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88A37831-3170-71E3-823C-5B9D4EB20587}"/>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These segments are clearly performing well and contributing significantly to the product portfolio.</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BD64E3BC-8028-F0FA-A9EC-396DC1C5D4D6}"/>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891BA0D4-A5E3-149F-2D84-F79FD5CAE039}"/>
              </a:ext>
            </a:extLst>
          </p:cNvPr>
          <p:cNvSpPr txBox="1"/>
          <p:nvPr/>
        </p:nvSpPr>
        <p:spPr>
          <a:xfrm>
            <a:off x="4208340" y="6076161"/>
            <a:ext cx="6015843" cy="1370440"/>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Maintain a strong focus on these segments while identifying opportunities to expand product variety in the Desktop and Storage segments, where product counts are lower.</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264E04A8-7D0B-B174-8EF9-21F309BA67BB}"/>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AAC23067-43F7-20D9-CE02-A3F8840FE4C6}"/>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82C7D016-F9E5-4FEB-E998-408EA541063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8D575077-6FEC-CA4D-7F87-2F77CEC9238E}"/>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065E13B2-8D96-A055-7BCD-5B65BEE03B77}"/>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421520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3F7A9D23-87BE-C85C-F7C2-CE1E4643B49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E509E48-2405-B594-D024-66497D081259}"/>
              </a:ext>
            </a:extLst>
          </p:cNvPr>
          <p:cNvGrpSpPr/>
          <p:nvPr/>
        </p:nvGrpSpPr>
        <p:grpSpPr>
          <a:xfrm>
            <a:off x="304801" y="3490466"/>
            <a:ext cx="6324600" cy="5874100"/>
            <a:chOff x="0" y="-47721"/>
            <a:chExt cx="1053593" cy="1375684"/>
          </a:xfrm>
        </p:grpSpPr>
        <p:sp>
          <p:nvSpPr>
            <p:cNvPr id="3" name="Freeform 3">
              <a:extLst>
                <a:ext uri="{FF2B5EF4-FFF2-40B4-BE49-F238E27FC236}">
                  <a16:creationId xmlns:a16="http://schemas.microsoft.com/office/drawing/2014/main" id="{859C6A8A-9F64-B134-DA9D-B6A799A20079}"/>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4ED3D5F9-A375-59B2-02AA-E97C01F73306}"/>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1B6BC235-FBBA-1E34-AE24-9ED382DAD539}"/>
              </a:ext>
            </a:extLst>
          </p:cNvPr>
          <p:cNvSpPr/>
          <p:nvPr/>
        </p:nvSpPr>
        <p:spPr>
          <a:xfrm>
            <a:off x="304801" y="9364566"/>
            <a:ext cx="6477001" cy="23625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B2482C61-5C1C-6BA9-C3ED-B2B0FD7A6536}"/>
              </a:ext>
            </a:extLst>
          </p:cNvPr>
          <p:cNvSpPr/>
          <p:nvPr/>
        </p:nvSpPr>
        <p:spPr>
          <a:xfrm>
            <a:off x="10817899" y="6928225"/>
            <a:ext cx="6324599" cy="23923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F14BB2E0-F294-AC88-ADFE-CAE71343CEC2}"/>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CA4573EF-3580-3B91-A89F-19C169022BC2}"/>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226BDB63-C03A-871B-67C2-4F652423F9F8}"/>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BDC2C4DC-EF8D-2C7E-BB54-6A18BC6BBE10}"/>
              </a:ext>
            </a:extLst>
          </p:cNvPr>
          <p:cNvSpPr txBox="1"/>
          <p:nvPr/>
        </p:nvSpPr>
        <p:spPr>
          <a:xfrm>
            <a:off x="2368420" y="570615"/>
            <a:ext cx="10450651" cy="1107996"/>
          </a:xfrm>
          <a:prstGeom prst="rect">
            <a:avLst/>
          </a:prstGeom>
        </p:spPr>
        <p:txBody>
          <a:bodyPr lIns="0" tIns="0" rIns="0" bIns="0" rtlCol="0" anchor="t">
            <a:spAutoFit/>
          </a:bodyPr>
          <a:lstStyle/>
          <a:p>
            <a:pPr algn="ctr"/>
            <a:r>
              <a:rPr lang="en-US" sz="1800" b="0" i="0" u="none" strike="noStrike" baseline="0" dirty="0">
                <a:latin typeface="Arial" panose="020B0604020202020204" pitchFamily="34" charset="0"/>
              </a:rPr>
              <a:t> </a:t>
            </a:r>
            <a:r>
              <a:rPr lang="en-US" sz="3600" dirty="0">
                <a:solidFill>
                  <a:srgbClr val="FFFFFF"/>
                </a:solidFill>
                <a:latin typeface="DM Sans"/>
              </a:rPr>
              <a:t>4. Follow-up: Which segment had the most increase in unique products in 2021 vs 2020?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FC64D90A-D023-E5D5-7645-4A7B5782E296}"/>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A0ADA20B-3936-5A1F-E735-4D0DDC595FEE}"/>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F700E563-D62C-BFB7-5C7E-7440BE6BA4DF}"/>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D5AAA5DD-86F4-EFEA-E054-E80ADA895BCD}"/>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9C28E18D-D280-AB17-BD5C-D87BA4D811DE}"/>
              </a:ext>
            </a:extLst>
          </p:cNvPr>
          <p:cNvGrpSpPr/>
          <p:nvPr/>
        </p:nvGrpSpPr>
        <p:grpSpPr>
          <a:xfrm>
            <a:off x="10817899" y="3752538"/>
            <a:ext cx="6324599" cy="3200184"/>
            <a:chOff x="0" y="-47626"/>
            <a:chExt cx="1090609" cy="1413236"/>
          </a:xfrm>
        </p:grpSpPr>
        <p:sp>
          <p:nvSpPr>
            <p:cNvPr id="38" name="Freeform 3">
              <a:extLst>
                <a:ext uri="{FF2B5EF4-FFF2-40B4-BE49-F238E27FC236}">
                  <a16:creationId xmlns:a16="http://schemas.microsoft.com/office/drawing/2014/main" id="{4C051E2C-A73B-0153-6426-47F881FD2C39}"/>
                </a:ext>
              </a:extLst>
            </p:cNvPr>
            <p:cNvSpPr/>
            <p:nvPr/>
          </p:nvSpPr>
          <p:spPr>
            <a:xfrm>
              <a:off x="0" y="-47626"/>
              <a:ext cx="1090609" cy="1413236"/>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31ACA87E-0E1F-D11C-9D40-C6A8AAFFB60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29B0FC39-2490-E9E2-E052-2BC9799BD318}"/>
              </a:ext>
            </a:extLst>
          </p:cNvPr>
          <p:cNvSpPr/>
          <p:nvPr/>
        </p:nvSpPr>
        <p:spPr>
          <a:xfrm>
            <a:off x="1219200" y="2669520"/>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9311F392-73EF-F98F-A418-C873385D121E}"/>
              </a:ext>
            </a:extLst>
          </p:cNvPr>
          <p:cNvSpPr/>
          <p:nvPr/>
        </p:nvSpPr>
        <p:spPr>
          <a:xfrm>
            <a:off x="11819597" y="271002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id="{625BE627-A6FA-5CBD-1A1E-18A1BF7CA401}"/>
              </a:ext>
            </a:extLst>
          </p:cNvPr>
          <p:cNvPicPr>
            <a:picLocks noChangeAspect="1"/>
          </p:cNvPicPr>
          <p:nvPr/>
        </p:nvPicPr>
        <p:blipFill>
          <a:blip r:embed="rId7"/>
          <a:stretch>
            <a:fillRect/>
          </a:stretch>
        </p:blipFill>
        <p:spPr>
          <a:xfrm>
            <a:off x="501496" y="3727133"/>
            <a:ext cx="5849166" cy="5430008"/>
          </a:xfrm>
          <a:prstGeom prst="rect">
            <a:avLst/>
          </a:prstGeom>
        </p:spPr>
      </p:pic>
      <p:pic>
        <p:nvPicPr>
          <p:cNvPr id="10" name="Picture 9">
            <a:extLst>
              <a:ext uri="{FF2B5EF4-FFF2-40B4-BE49-F238E27FC236}">
                <a16:creationId xmlns:a16="http://schemas.microsoft.com/office/drawing/2014/main" id="{8E602D59-9F0D-9EEC-4AE8-6D8CA43AA8E8}"/>
              </a:ext>
            </a:extLst>
          </p:cNvPr>
          <p:cNvPicPr>
            <a:picLocks noChangeAspect="1"/>
          </p:cNvPicPr>
          <p:nvPr/>
        </p:nvPicPr>
        <p:blipFill>
          <a:blip r:embed="rId8"/>
          <a:stretch>
            <a:fillRect/>
          </a:stretch>
        </p:blipFill>
        <p:spPr>
          <a:xfrm>
            <a:off x="11155641" y="4081387"/>
            <a:ext cx="5649113" cy="2514951"/>
          </a:xfrm>
          <a:prstGeom prst="rect">
            <a:avLst/>
          </a:prstGeom>
        </p:spPr>
      </p:pic>
      <p:grpSp>
        <p:nvGrpSpPr>
          <p:cNvPr id="5" name="Group 2">
            <a:extLst>
              <a:ext uri="{FF2B5EF4-FFF2-40B4-BE49-F238E27FC236}">
                <a16:creationId xmlns:a16="http://schemas.microsoft.com/office/drawing/2014/main" id="{223EA0AC-0031-A308-FAFA-FC784860591A}"/>
              </a:ext>
            </a:extLst>
          </p:cNvPr>
          <p:cNvGrpSpPr/>
          <p:nvPr/>
        </p:nvGrpSpPr>
        <p:grpSpPr>
          <a:xfrm>
            <a:off x="6793625" y="7277100"/>
            <a:ext cx="3916817" cy="1797452"/>
            <a:chOff x="0" y="-47721"/>
            <a:chExt cx="1053593" cy="1375684"/>
          </a:xfrm>
        </p:grpSpPr>
        <p:sp>
          <p:nvSpPr>
            <p:cNvPr id="7" name="Freeform 3">
              <a:extLst>
                <a:ext uri="{FF2B5EF4-FFF2-40B4-BE49-F238E27FC236}">
                  <a16:creationId xmlns:a16="http://schemas.microsoft.com/office/drawing/2014/main" id="{ECF1B4A1-7D40-790D-DBEC-56D1F98EA329}"/>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8" name="TextBox 4">
              <a:extLst>
                <a:ext uri="{FF2B5EF4-FFF2-40B4-BE49-F238E27FC236}">
                  <a16:creationId xmlns:a16="http://schemas.microsoft.com/office/drawing/2014/main" id="{83A6E38F-B133-44F8-ED4E-854DE3C5A25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9" name="Picture 8">
            <a:extLst>
              <a:ext uri="{FF2B5EF4-FFF2-40B4-BE49-F238E27FC236}">
                <a16:creationId xmlns:a16="http://schemas.microsoft.com/office/drawing/2014/main" id="{9C560E60-F701-00FB-990F-210D5F330482}"/>
              </a:ext>
            </a:extLst>
          </p:cNvPr>
          <p:cNvPicPr>
            <a:picLocks noChangeAspect="1"/>
          </p:cNvPicPr>
          <p:nvPr/>
        </p:nvPicPr>
        <p:blipFill>
          <a:blip r:embed="rId9"/>
          <a:stretch>
            <a:fillRect/>
          </a:stretch>
        </p:blipFill>
        <p:spPr>
          <a:xfrm>
            <a:off x="7100512" y="7581900"/>
            <a:ext cx="3246275" cy="1181265"/>
          </a:xfrm>
          <a:prstGeom prst="rect">
            <a:avLst/>
          </a:prstGeom>
        </p:spPr>
      </p:pic>
      <p:sp>
        <p:nvSpPr>
          <p:cNvPr id="11" name="Freeform 20">
            <a:extLst>
              <a:ext uri="{FF2B5EF4-FFF2-40B4-BE49-F238E27FC236}">
                <a16:creationId xmlns:a16="http://schemas.microsoft.com/office/drawing/2014/main" id="{CCFD74B4-70E3-A477-D62D-66CC524B9766}"/>
              </a:ext>
            </a:extLst>
          </p:cNvPr>
          <p:cNvSpPr/>
          <p:nvPr/>
        </p:nvSpPr>
        <p:spPr>
          <a:xfrm>
            <a:off x="6793625" y="9024597"/>
            <a:ext cx="3916818" cy="233704"/>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cxnSp>
        <p:nvCxnSpPr>
          <p:cNvPr id="13" name="Connector: Curved 12">
            <a:extLst>
              <a:ext uri="{FF2B5EF4-FFF2-40B4-BE49-F238E27FC236}">
                <a16:creationId xmlns:a16="http://schemas.microsoft.com/office/drawing/2014/main" id="{E93C9F4B-9530-045B-A6AA-CF22F4BA301D}"/>
              </a:ext>
            </a:extLst>
          </p:cNvPr>
          <p:cNvCxnSpPr/>
          <p:nvPr/>
        </p:nvCxnSpPr>
        <p:spPr>
          <a:xfrm flipV="1">
            <a:off x="9220200" y="6362700"/>
            <a:ext cx="1295400" cy="804762"/>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1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A6ED3995-7D31-D457-90F5-FA461C6F3A1B}"/>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7B3A89C4-9FD0-E88A-36B9-B3B2050FF25F}"/>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94C8786A-50F6-8EBA-4362-6018AD8CE941}"/>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id="{DAEFA878-D313-448E-1445-6F3105FD857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4C5F47A1-C91F-C1DE-6A1E-5C9FE3486FDD}"/>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6A3E495F-ED1F-65ED-5A46-BC6EB0A4B220}"/>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B9DD4363-64CA-F6BA-FA55-AFE250E5BF28}"/>
              </a:ext>
            </a:extLst>
          </p:cNvPr>
          <p:cNvSpPr txBox="1"/>
          <p:nvPr/>
        </p:nvSpPr>
        <p:spPr>
          <a:xfrm>
            <a:off x="4208340" y="2190921"/>
            <a:ext cx="6015843" cy="1022909"/>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Accessories segment saw the highest growth, with 34 additional unique products in 2021, followed by the Notebook segment.</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2E37314C-D980-E556-7BA4-80E127AD090E}"/>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0E28F952-7B67-DB22-9AE5-4C156B24348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id="{4D238CAF-5F38-95E1-A00A-93826A277C3A}"/>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D089436B-D252-4A61-8C36-45F248482730}"/>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8E32688E-53B0-E647-E727-0A2227A1BF30}"/>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1570688E-9646-BA35-6683-B2C985818BFE}"/>
              </a:ext>
            </a:extLst>
          </p:cNvPr>
          <p:cNvSpPr txBox="1"/>
          <p:nvPr/>
        </p:nvSpPr>
        <p:spPr>
          <a:xfrm>
            <a:off x="4208340" y="4133375"/>
            <a:ext cx="6015843" cy="676660"/>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Accessories are showing strong performance, likely driven by increasing demand for peripheral gadgets.</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A748E2F2-C415-1603-315B-88FA07830698}"/>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5E3C2949-AEE7-7D5C-33F3-455E2B31433D}"/>
              </a:ext>
            </a:extLst>
          </p:cNvPr>
          <p:cNvSpPr txBox="1"/>
          <p:nvPr/>
        </p:nvSpPr>
        <p:spPr>
          <a:xfrm>
            <a:off x="4208340" y="6076161"/>
            <a:ext cx="6015843" cy="1024191"/>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Consider increasing marketing efforts around accessories and bundling them with notebooks or desktops to maximize sales potential.</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C33AFD16-417A-9104-136D-2DABE112FE08}"/>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CBB63174-68C5-0EE0-5A28-764597961E5E}"/>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B7B30219-F9DD-3CC9-E551-BB7C10774C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01C2358D-F4D4-5FCA-2CA0-B1257D1A4256}"/>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9EB8B87F-7D6F-12A4-E38E-3A0E93C51B0F}"/>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49995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2F0B1F5F-E453-94C5-6CA8-AA7E4D68B8D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E21CA76-0B9F-C6AE-2F51-786B7A1F5C40}"/>
              </a:ext>
            </a:extLst>
          </p:cNvPr>
          <p:cNvGrpSpPr/>
          <p:nvPr/>
        </p:nvGrpSpPr>
        <p:grpSpPr>
          <a:xfrm>
            <a:off x="1351686" y="3771899"/>
            <a:ext cx="4210914" cy="3867659"/>
            <a:chOff x="0" y="-47721"/>
            <a:chExt cx="1053593" cy="1375684"/>
          </a:xfrm>
        </p:grpSpPr>
        <p:sp>
          <p:nvSpPr>
            <p:cNvPr id="3" name="Freeform 3">
              <a:extLst>
                <a:ext uri="{FF2B5EF4-FFF2-40B4-BE49-F238E27FC236}">
                  <a16:creationId xmlns:a16="http://schemas.microsoft.com/office/drawing/2014/main" id="{83821F6A-017C-E898-D4F8-16DB52C862C0}"/>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371ED963-71DB-4A40-F03F-CD27111EA29B}"/>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1A0CC20D-62A6-E55A-FC08-8CEA2A132245}"/>
              </a:ext>
            </a:extLst>
          </p:cNvPr>
          <p:cNvSpPr/>
          <p:nvPr/>
        </p:nvSpPr>
        <p:spPr>
          <a:xfrm>
            <a:off x="1351686" y="7639557"/>
            <a:ext cx="4210914" cy="16865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A96AEF10-782F-A6E6-7B8C-FB259D3FC634}"/>
              </a:ext>
            </a:extLst>
          </p:cNvPr>
          <p:cNvSpPr/>
          <p:nvPr/>
        </p:nvSpPr>
        <p:spPr>
          <a:xfrm>
            <a:off x="7543801" y="7283806"/>
            <a:ext cx="9260884" cy="284922"/>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29386F42-8B14-6CBB-31ED-C102D85E2F47}"/>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6D955970-BE30-3B78-CD45-303AE8B1C72B}"/>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F65D4CFF-7CDD-E3F2-33B7-4506ECE88EDF}"/>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B29140F6-790A-C4F6-9AEB-507C2CF23940}"/>
              </a:ext>
            </a:extLst>
          </p:cNvPr>
          <p:cNvSpPr txBox="1"/>
          <p:nvPr/>
        </p:nvSpPr>
        <p:spPr>
          <a:xfrm>
            <a:off x="2057400" y="37575"/>
            <a:ext cx="10450651" cy="1661993"/>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5. Get the products that have the highest and lowest manufacturing costs.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4DF67E4F-9981-BCA6-886B-D6D4C0C8E60D}"/>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817420E7-F239-F835-9262-0C53A508AF08}"/>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BE4ADD56-5E0D-F99B-518D-B4F697A26B96}"/>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46E3ED71-EDC2-0867-615A-7183B8E2C9CB}"/>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EDE02FB6-77C4-5758-055D-75753340E6EB}"/>
              </a:ext>
            </a:extLst>
          </p:cNvPr>
          <p:cNvGrpSpPr/>
          <p:nvPr/>
        </p:nvGrpSpPr>
        <p:grpSpPr>
          <a:xfrm>
            <a:off x="7543800" y="3771898"/>
            <a:ext cx="9260884" cy="3513983"/>
            <a:chOff x="0" y="-47721"/>
            <a:chExt cx="1053593" cy="1375684"/>
          </a:xfrm>
        </p:grpSpPr>
        <p:sp>
          <p:nvSpPr>
            <p:cNvPr id="38" name="Freeform 3">
              <a:extLst>
                <a:ext uri="{FF2B5EF4-FFF2-40B4-BE49-F238E27FC236}">
                  <a16:creationId xmlns:a16="http://schemas.microsoft.com/office/drawing/2014/main" id="{A3725C7B-3238-69E3-B4A1-34D21443BC28}"/>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D4018CD1-1144-155F-A413-28AA368C9F9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071CCDEC-F87E-D92E-DDBC-F71122A6B8DE}"/>
              </a:ext>
            </a:extLst>
          </p:cNvPr>
          <p:cNvSpPr/>
          <p:nvPr/>
        </p:nvSpPr>
        <p:spPr>
          <a:xfrm>
            <a:off x="1483317" y="2720957"/>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630BDE34-9F85-DB5B-7243-BA2B1454FF3F}"/>
              </a:ext>
            </a:extLst>
          </p:cNvPr>
          <p:cNvSpPr/>
          <p:nvPr/>
        </p:nvSpPr>
        <p:spPr>
          <a:xfrm>
            <a:off x="10070444" y="2712947"/>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grpSp>
        <p:nvGrpSpPr>
          <p:cNvPr id="5" name="Group 11">
            <a:extLst>
              <a:ext uri="{FF2B5EF4-FFF2-40B4-BE49-F238E27FC236}">
                <a16:creationId xmlns:a16="http://schemas.microsoft.com/office/drawing/2014/main" id="{B34D32C1-84F2-54E3-1E28-D2AE983A9B98}"/>
              </a:ext>
            </a:extLst>
          </p:cNvPr>
          <p:cNvGrpSpPr/>
          <p:nvPr/>
        </p:nvGrpSpPr>
        <p:grpSpPr>
          <a:xfrm rot="-10800000">
            <a:off x="10656211" y="4182798"/>
            <a:ext cx="4534733" cy="1266806"/>
            <a:chOff x="0" y="0"/>
            <a:chExt cx="2565722" cy="730386"/>
          </a:xfrm>
        </p:grpSpPr>
        <p:sp>
          <p:nvSpPr>
            <p:cNvPr id="7" name="Freeform 12">
              <a:extLst>
                <a:ext uri="{FF2B5EF4-FFF2-40B4-BE49-F238E27FC236}">
                  <a16:creationId xmlns:a16="http://schemas.microsoft.com/office/drawing/2014/main" id="{1D506967-C8B8-9A04-057F-1BDE307DCC1A}"/>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txBody>
            <a:bodyPr/>
            <a:lstStyle/>
            <a:p>
              <a:endParaRPr lang="en-SG" dirty="0"/>
            </a:p>
          </p:txBody>
        </p:sp>
        <p:sp>
          <p:nvSpPr>
            <p:cNvPr id="9" name="TextBox 13">
              <a:extLst>
                <a:ext uri="{FF2B5EF4-FFF2-40B4-BE49-F238E27FC236}">
                  <a16:creationId xmlns:a16="http://schemas.microsoft.com/office/drawing/2014/main" id="{D979F63F-338F-24DB-146B-3F22E9BECC7B}"/>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13" name="TextBox 21">
            <a:extLst>
              <a:ext uri="{FF2B5EF4-FFF2-40B4-BE49-F238E27FC236}">
                <a16:creationId xmlns:a16="http://schemas.microsoft.com/office/drawing/2014/main" id="{5D6FC81E-CF70-5421-B1D6-021201D935AF}"/>
              </a:ext>
            </a:extLst>
          </p:cNvPr>
          <p:cNvSpPr txBox="1"/>
          <p:nvPr/>
        </p:nvSpPr>
        <p:spPr>
          <a:xfrm>
            <a:off x="10775482" y="4177992"/>
            <a:ext cx="4212533" cy="1304653"/>
          </a:xfrm>
          <a:prstGeom prst="rect">
            <a:avLst/>
          </a:prstGeom>
        </p:spPr>
        <p:txBody>
          <a:bodyPr wrap="square" lIns="0" tIns="0" rIns="0" bIns="0" rtlCol="0" anchor="t">
            <a:spAutoFit/>
          </a:bodyPr>
          <a:lstStyle/>
          <a:p>
            <a:pPr marL="0" lvl="0" indent="0" algn="ctr">
              <a:lnSpc>
                <a:spcPts val="5185"/>
              </a:lnSpc>
              <a:spcBef>
                <a:spcPct val="0"/>
              </a:spcBef>
            </a:pPr>
            <a:r>
              <a:rPr lang="en-US" sz="2800" b="1" dirty="0">
                <a:solidFill>
                  <a:srgbClr val="051D40"/>
                </a:solidFill>
                <a:latin typeface="DM Sans Bold"/>
                <a:ea typeface="DM Sans Bold"/>
                <a:cs typeface="DM Sans Bold"/>
                <a:sym typeface="DM Sans Bold"/>
              </a:rPr>
              <a:t>AQ HOME Allin 1 Gen 2 </a:t>
            </a:r>
            <a:r>
              <a:rPr lang="en-US" sz="3757" b="1" dirty="0">
                <a:solidFill>
                  <a:srgbClr val="051D40"/>
                </a:solidFill>
                <a:latin typeface="DM Sans Bold"/>
                <a:ea typeface="DM Sans Bold"/>
                <a:cs typeface="DM Sans Bold"/>
                <a:sym typeface="DM Sans Bold"/>
              </a:rPr>
              <a:t>$240.54</a:t>
            </a:r>
          </a:p>
        </p:txBody>
      </p:sp>
      <p:sp>
        <p:nvSpPr>
          <p:cNvPr id="15" name="TextBox 25">
            <a:extLst>
              <a:ext uri="{FF2B5EF4-FFF2-40B4-BE49-F238E27FC236}">
                <a16:creationId xmlns:a16="http://schemas.microsoft.com/office/drawing/2014/main" id="{44C7E086-F401-5F9C-6B8E-8D08132A2D3B}"/>
              </a:ext>
            </a:extLst>
          </p:cNvPr>
          <p:cNvSpPr txBox="1"/>
          <p:nvPr/>
        </p:nvSpPr>
        <p:spPr>
          <a:xfrm>
            <a:off x="7610506" y="4193487"/>
            <a:ext cx="2730522" cy="607089"/>
          </a:xfrm>
          <a:prstGeom prst="rect">
            <a:avLst/>
          </a:prstGeom>
        </p:spPr>
        <p:txBody>
          <a:bodyPr wrap="square" lIns="0" tIns="0" rIns="0" bIns="0" rtlCol="0" anchor="t">
            <a:spAutoFit/>
          </a:bodyPr>
          <a:lstStyle/>
          <a:p>
            <a:pPr marL="0" lvl="0" indent="0" algn="r">
              <a:lnSpc>
                <a:spcPts val="2355"/>
              </a:lnSpc>
            </a:pPr>
            <a:r>
              <a:rPr lang="en-US" sz="1869" u="none" strike="noStrike" dirty="0">
                <a:solidFill>
                  <a:srgbClr val="FFFFFF"/>
                </a:solidFill>
                <a:latin typeface="DM Sans"/>
                <a:ea typeface="DM Sans"/>
                <a:cs typeface="DM Sans"/>
                <a:sym typeface="DM Sans"/>
              </a:rPr>
              <a:t>Highest Manufacturing Cost.</a:t>
            </a:r>
          </a:p>
        </p:txBody>
      </p:sp>
      <p:sp>
        <p:nvSpPr>
          <p:cNvPr id="17" name="TextBox 25">
            <a:extLst>
              <a:ext uri="{FF2B5EF4-FFF2-40B4-BE49-F238E27FC236}">
                <a16:creationId xmlns:a16="http://schemas.microsoft.com/office/drawing/2014/main" id="{2AA909EE-6BF9-69AB-2A9D-123F68163105}"/>
              </a:ext>
            </a:extLst>
          </p:cNvPr>
          <p:cNvSpPr txBox="1"/>
          <p:nvPr/>
        </p:nvSpPr>
        <p:spPr>
          <a:xfrm>
            <a:off x="7678892" y="5733321"/>
            <a:ext cx="2730522" cy="607089"/>
          </a:xfrm>
          <a:prstGeom prst="rect">
            <a:avLst/>
          </a:prstGeom>
        </p:spPr>
        <p:txBody>
          <a:bodyPr wrap="square" lIns="0" tIns="0" rIns="0" bIns="0" rtlCol="0" anchor="t">
            <a:spAutoFit/>
          </a:bodyPr>
          <a:lstStyle/>
          <a:p>
            <a:pPr marL="0" lvl="0" indent="0" algn="r">
              <a:lnSpc>
                <a:spcPts val="2355"/>
              </a:lnSpc>
            </a:pPr>
            <a:r>
              <a:rPr lang="en-US" sz="1869" u="none" strike="noStrike" dirty="0">
                <a:solidFill>
                  <a:srgbClr val="FFFFFF"/>
                </a:solidFill>
                <a:latin typeface="DM Sans"/>
                <a:ea typeface="DM Sans"/>
                <a:cs typeface="DM Sans"/>
                <a:sym typeface="DM Sans"/>
              </a:rPr>
              <a:t>Lowest Manufacturing Cost.</a:t>
            </a:r>
          </a:p>
        </p:txBody>
      </p:sp>
      <p:pic>
        <p:nvPicPr>
          <p:cNvPr id="16" name="Picture 15">
            <a:extLst>
              <a:ext uri="{FF2B5EF4-FFF2-40B4-BE49-F238E27FC236}">
                <a16:creationId xmlns:a16="http://schemas.microsoft.com/office/drawing/2014/main" id="{751ED485-2CBE-D701-F826-9E20F7353333}"/>
              </a:ext>
            </a:extLst>
          </p:cNvPr>
          <p:cNvPicPr>
            <a:picLocks noChangeAspect="1"/>
          </p:cNvPicPr>
          <p:nvPr/>
        </p:nvPicPr>
        <p:blipFill>
          <a:blip r:embed="rId7"/>
          <a:stretch>
            <a:fillRect/>
          </a:stretch>
        </p:blipFill>
        <p:spPr>
          <a:xfrm>
            <a:off x="1732577" y="4070648"/>
            <a:ext cx="3418296" cy="3314711"/>
          </a:xfrm>
          <a:prstGeom prst="rect">
            <a:avLst/>
          </a:prstGeom>
        </p:spPr>
      </p:pic>
      <p:grpSp>
        <p:nvGrpSpPr>
          <p:cNvPr id="22" name="Group 11">
            <a:extLst>
              <a:ext uri="{FF2B5EF4-FFF2-40B4-BE49-F238E27FC236}">
                <a16:creationId xmlns:a16="http://schemas.microsoft.com/office/drawing/2014/main" id="{BD3EE59E-E8CE-10D5-4C6E-472593BEDAA2}"/>
              </a:ext>
            </a:extLst>
          </p:cNvPr>
          <p:cNvGrpSpPr/>
          <p:nvPr/>
        </p:nvGrpSpPr>
        <p:grpSpPr>
          <a:xfrm rot="-10800000">
            <a:off x="10724598" y="5550189"/>
            <a:ext cx="4534733" cy="1266806"/>
            <a:chOff x="0" y="0"/>
            <a:chExt cx="2565722" cy="730386"/>
          </a:xfrm>
        </p:grpSpPr>
        <p:sp>
          <p:nvSpPr>
            <p:cNvPr id="27" name="Freeform 12">
              <a:extLst>
                <a:ext uri="{FF2B5EF4-FFF2-40B4-BE49-F238E27FC236}">
                  <a16:creationId xmlns:a16="http://schemas.microsoft.com/office/drawing/2014/main" id="{DC7495DF-276D-EA58-245A-FE37C296404B}"/>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txBody>
            <a:bodyPr/>
            <a:lstStyle/>
            <a:p>
              <a:endParaRPr lang="en-SG" dirty="0"/>
            </a:p>
          </p:txBody>
        </p:sp>
        <p:sp>
          <p:nvSpPr>
            <p:cNvPr id="28" name="TextBox 13">
              <a:extLst>
                <a:ext uri="{FF2B5EF4-FFF2-40B4-BE49-F238E27FC236}">
                  <a16:creationId xmlns:a16="http://schemas.microsoft.com/office/drawing/2014/main" id="{654AA1C6-3258-F5AE-F495-3E49E30C5A97}"/>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29" name="TextBox 21">
            <a:extLst>
              <a:ext uri="{FF2B5EF4-FFF2-40B4-BE49-F238E27FC236}">
                <a16:creationId xmlns:a16="http://schemas.microsoft.com/office/drawing/2014/main" id="{77AF4098-F22C-9C33-176F-944567043E94}"/>
              </a:ext>
            </a:extLst>
          </p:cNvPr>
          <p:cNvSpPr txBox="1"/>
          <p:nvPr/>
        </p:nvSpPr>
        <p:spPr>
          <a:xfrm>
            <a:off x="10843869" y="5545383"/>
            <a:ext cx="4212533" cy="1304653"/>
          </a:xfrm>
          <a:prstGeom prst="rect">
            <a:avLst/>
          </a:prstGeom>
        </p:spPr>
        <p:txBody>
          <a:bodyPr wrap="square" lIns="0" tIns="0" rIns="0" bIns="0" rtlCol="0" anchor="t">
            <a:spAutoFit/>
          </a:bodyPr>
          <a:lstStyle/>
          <a:p>
            <a:pPr marL="0" lvl="0" indent="0" algn="ctr">
              <a:lnSpc>
                <a:spcPts val="5185"/>
              </a:lnSpc>
              <a:spcBef>
                <a:spcPct val="0"/>
              </a:spcBef>
            </a:pPr>
            <a:r>
              <a:rPr lang="en-US" sz="2800" b="1" dirty="0">
                <a:solidFill>
                  <a:srgbClr val="051D40"/>
                </a:solidFill>
                <a:latin typeface="DM Sans Bold"/>
                <a:ea typeface="DM Sans Bold"/>
                <a:cs typeface="DM Sans Bold"/>
                <a:sym typeface="DM Sans Bold"/>
              </a:rPr>
              <a:t>AQ Master wired x 1 </a:t>
            </a:r>
            <a:r>
              <a:rPr lang="en-US" sz="2800" b="1" dirty="0" err="1">
                <a:solidFill>
                  <a:srgbClr val="051D40"/>
                </a:solidFill>
                <a:latin typeface="DM Sans Bold"/>
                <a:ea typeface="DM Sans Bold"/>
                <a:cs typeface="DM Sans Bold"/>
                <a:sym typeface="DM Sans Bold"/>
              </a:rPr>
              <a:t>Ms</a:t>
            </a:r>
            <a:r>
              <a:rPr lang="en-US" sz="2800" b="1" dirty="0">
                <a:solidFill>
                  <a:srgbClr val="051D40"/>
                </a:solidFill>
                <a:latin typeface="DM Sans Bold"/>
                <a:ea typeface="DM Sans Bold"/>
                <a:cs typeface="DM Sans Bold"/>
                <a:sym typeface="DM Sans Bold"/>
              </a:rPr>
              <a:t> </a:t>
            </a:r>
            <a:r>
              <a:rPr lang="en-US" sz="3757" b="1" dirty="0">
                <a:solidFill>
                  <a:srgbClr val="051D40"/>
                </a:solidFill>
                <a:latin typeface="DM Sans Bold"/>
                <a:ea typeface="DM Sans Bold"/>
                <a:cs typeface="DM Sans Bold"/>
                <a:sym typeface="DM Sans Bold"/>
              </a:rPr>
              <a:t>$0.892</a:t>
            </a:r>
          </a:p>
        </p:txBody>
      </p:sp>
      <p:grpSp>
        <p:nvGrpSpPr>
          <p:cNvPr id="6" name="Group 2">
            <a:extLst>
              <a:ext uri="{FF2B5EF4-FFF2-40B4-BE49-F238E27FC236}">
                <a16:creationId xmlns:a16="http://schemas.microsoft.com/office/drawing/2014/main" id="{8F3E992A-EE96-C0DB-C3CE-9B7CC96115A0}"/>
              </a:ext>
            </a:extLst>
          </p:cNvPr>
          <p:cNvGrpSpPr/>
          <p:nvPr/>
        </p:nvGrpSpPr>
        <p:grpSpPr>
          <a:xfrm>
            <a:off x="4076259" y="7881492"/>
            <a:ext cx="3799934" cy="1296388"/>
            <a:chOff x="0" y="-47721"/>
            <a:chExt cx="1053593" cy="1375684"/>
          </a:xfrm>
        </p:grpSpPr>
        <p:sp>
          <p:nvSpPr>
            <p:cNvPr id="8" name="Freeform 3">
              <a:extLst>
                <a:ext uri="{FF2B5EF4-FFF2-40B4-BE49-F238E27FC236}">
                  <a16:creationId xmlns:a16="http://schemas.microsoft.com/office/drawing/2014/main" id="{A5B56BA4-F2A5-5F02-9383-EBBFEDE4350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10" name="TextBox 4">
              <a:extLst>
                <a:ext uri="{FF2B5EF4-FFF2-40B4-BE49-F238E27FC236}">
                  <a16:creationId xmlns:a16="http://schemas.microsoft.com/office/drawing/2014/main" id="{7B0982D9-DB55-3853-ACB0-3BD6B319E2E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11" name="Picture 10">
            <a:extLst>
              <a:ext uri="{FF2B5EF4-FFF2-40B4-BE49-F238E27FC236}">
                <a16:creationId xmlns:a16="http://schemas.microsoft.com/office/drawing/2014/main" id="{0B700305-3348-E680-728F-00A6707EAF6C}"/>
              </a:ext>
            </a:extLst>
          </p:cNvPr>
          <p:cNvPicPr>
            <a:picLocks noChangeAspect="1"/>
          </p:cNvPicPr>
          <p:nvPr/>
        </p:nvPicPr>
        <p:blipFill>
          <a:blip r:embed="rId8"/>
          <a:stretch>
            <a:fillRect/>
          </a:stretch>
        </p:blipFill>
        <p:spPr>
          <a:xfrm>
            <a:off x="4381059" y="8213937"/>
            <a:ext cx="3162741" cy="676369"/>
          </a:xfrm>
          <a:prstGeom prst="rect">
            <a:avLst/>
          </a:prstGeom>
        </p:spPr>
      </p:pic>
      <p:sp>
        <p:nvSpPr>
          <p:cNvPr id="12" name="Freeform 20">
            <a:extLst>
              <a:ext uri="{FF2B5EF4-FFF2-40B4-BE49-F238E27FC236}">
                <a16:creationId xmlns:a16="http://schemas.microsoft.com/office/drawing/2014/main" id="{54F3EE22-89EC-612D-AD0D-A0DAAF4B2818}"/>
              </a:ext>
            </a:extLst>
          </p:cNvPr>
          <p:cNvSpPr/>
          <p:nvPr/>
        </p:nvSpPr>
        <p:spPr>
          <a:xfrm>
            <a:off x="4076259" y="9177879"/>
            <a:ext cx="3799934" cy="16865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cxnSp>
        <p:nvCxnSpPr>
          <p:cNvPr id="14" name="Connector: Curved 13">
            <a:extLst>
              <a:ext uri="{FF2B5EF4-FFF2-40B4-BE49-F238E27FC236}">
                <a16:creationId xmlns:a16="http://schemas.microsoft.com/office/drawing/2014/main" id="{2E67EE68-1AA4-60BA-D351-5CF85C434B9E}"/>
              </a:ext>
            </a:extLst>
          </p:cNvPr>
          <p:cNvCxnSpPr/>
          <p:nvPr/>
        </p:nvCxnSpPr>
        <p:spPr>
          <a:xfrm flipV="1">
            <a:off x="6358909" y="6884701"/>
            <a:ext cx="838200" cy="709218"/>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63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A512A63F-BF8A-84CC-F79C-6BD2F9F53DC0}"/>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958E3FBA-157F-1E51-A740-E94A08B1E37E}"/>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C3AF7898-CC46-6BA3-54BD-2A9831F03C4D}"/>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id="{92AC8701-850F-5182-F8A0-8BC588A3C1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25A2710B-07B8-8E09-F036-6600030E8E12}"/>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5627778F-D386-DAA1-9635-F211166645AB}"/>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761CD314-C9BE-A966-DF30-1628410A446F}"/>
              </a:ext>
            </a:extLst>
          </p:cNvPr>
          <p:cNvSpPr txBox="1"/>
          <p:nvPr/>
        </p:nvSpPr>
        <p:spPr>
          <a:xfrm>
            <a:off x="4208340" y="2190921"/>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product with the highest manufacturing cost is priced at ₹240.54, while the lowest is ₹0.89.</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5250A104-AD2F-7D05-BA54-7B8A0BCA609E}"/>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EBF5CABD-58F5-C06A-535F-64561D95144D}"/>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id="{562BB7ED-4320-D16B-6BEC-005D9014F2CB}"/>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CB7872A0-5670-0CCF-674E-A71110EAA7C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C19A9EAA-E0FE-1736-C517-0A9E3292C846}"/>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D0A00105-76B2-675D-4975-23080F7A97B7}"/>
              </a:ext>
            </a:extLst>
          </p:cNvPr>
          <p:cNvSpPr txBox="1"/>
          <p:nvPr/>
        </p:nvSpPr>
        <p:spPr>
          <a:xfrm>
            <a:off x="4208340" y="4133375"/>
            <a:ext cx="6015843" cy="1024191"/>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There’s a wide disparity in manufacturing costs across products, which could reflect differences in complexity or material use.</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4BE426D3-4F76-098C-ABCE-296702A29466}"/>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2F3C4F84-349B-0E98-782B-51D54882FC02}"/>
              </a:ext>
            </a:extLst>
          </p:cNvPr>
          <p:cNvSpPr txBox="1"/>
          <p:nvPr/>
        </p:nvSpPr>
        <p:spPr>
          <a:xfrm>
            <a:off x="4208340" y="6076161"/>
            <a:ext cx="6015843" cy="1370440"/>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Ensure that high-cost products are priced appropriately to maintain margins. Review low-cost products to assess profitability and determine if pricing adjustments are needed.</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5AD397F0-C505-B058-9F02-A24A63FB444B}"/>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801F4258-F434-042F-00D5-E00FA7AECE95}"/>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E5C7A7FD-10D0-C489-282A-335EF18224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86EBF9B0-0E33-210C-A36F-4B90AACA0B1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AAABC3CE-1E70-7136-2D49-2885A2C91827}"/>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158322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D5263600-6F25-F076-3DD9-0AFBFF80B97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0975DB9-62C0-E4CC-EEBD-B52068631149}"/>
              </a:ext>
            </a:extLst>
          </p:cNvPr>
          <p:cNvGrpSpPr/>
          <p:nvPr/>
        </p:nvGrpSpPr>
        <p:grpSpPr>
          <a:xfrm>
            <a:off x="458490" y="3517821"/>
            <a:ext cx="6629399" cy="4341054"/>
            <a:chOff x="0" y="-47721"/>
            <a:chExt cx="1053593" cy="1375684"/>
          </a:xfrm>
        </p:grpSpPr>
        <p:sp>
          <p:nvSpPr>
            <p:cNvPr id="3" name="Freeform 3">
              <a:extLst>
                <a:ext uri="{FF2B5EF4-FFF2-40B4-BE49-F238E27FC236}">
                  <a16:creationId xmlns:a16="http://schemas.microsoft.com/office/drawing/2014/main" id="{AB78E54D-7D16-B3E6-F2C4-F4BB95BE3AB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6687F6A3-3CB8-AFE6-B637-C294A660DF15}"/>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93D0BF80-FA50-961C-1958-2372C46F4CAC}"/>
              </a:ext>
            </a:extLst>
          </p:cNvPr>
          <p:cNvSpPr/>
          <p:nvPr/>
        </p:nvSpPr>
        <p:spPr>
          <a:xfrm>
            <a:off x="315564" y="7858571"/>
            <a:ext cx="6915249" cy="12774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BF19811C-4D6F-80C2-BB08-C2F686273E46}"/>
              </a:ext>
            </a:extLst>
          </p:cNvPr>
          <p:cNvSpPr/>
          <p:nvPr/>
        </p:nvSpPr>
        <p:spPr>
          <a:xfrm>
            <a:off x="8610600" y="7858570"/>
            <a:ext cx="6915249" cy="31508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0919D4BF-201E-B478-0CF3-B28C78C1F396}"/>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FBA0670E-FF56-23B9-6A03-4500ED366AC3}"/>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482E48B6-558E-2869-22B0-9D1242628AFC}"/>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F5E3490F-69B0-242F-516A-DC44F75DFF58}"/>
              </a:ext>
            </a:extLst>
          </p:cNvPr>
          <p:cNvSpPr txBox="1"/>
          <p:nvPr/>
        </p:nvSpPr>
        <p:spPr>
          <a:xfrm>
            <a:off x="1905000" y="-424071"/>
            <a:ext cx="10450651" cy="2769989"/>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 6.Generate a report which contains the top 5 customers who received an average high pre_invoice_discount_pct for the fiscal year 2021 and in the Indian market.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2F3403E0-267D-FF4D-FCF7-71751335BB13}"/>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E32AFB89-CFD9-6C7A-5529-2BF525C1F96C}"/>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F14AA5E1-7281-4959-0279-AB0276A416E5}"/>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BCE10753-8823-2A07-E7CE-914C208CF139}"/>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A5DCD1B9-1A0A-DA7A-9837-60E7491EB435}"/>
              </a:ext>
            </a:extLst>
          </p:cNvPr>
          <p:cNvGrpSpPr/>
          <p:nvPr/>
        </p:nvGrpSpPr>
        <p:grpSpPr>
          <a:xfrm>
            <a:off x="8610600" y="3501548"/>
            <a:ext cx="6880836" cy="4433341"/>
            <a:chOff x="0" y="-47721"/>
            <a:chExt cx="1053593" cy="1375684"/>
          </a:xfrm>
        </p:grpSpPr>
        <p:sp>
          <p:nvSpPr>
            <p:cNvPr id="38" name="Freeform 3">
              <a:extLst>
                <a:ext uri="{FF2B5EF4-FFF2-40B4-BE49-F238E27FC236}">
                  <a16:creationId xmlns:a16="http://schemas.microsoft.com/office/drawing/2014/main" id="{D8DFF9C6-951D-4F23-0833-2BCF27953AD0}"/>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E1200BA7-7056-EFB4-B011-1CBFAB65DCEC}"/>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FB2BAEF9-3AD2-4405-F4DA-373A423A2E3A}"/>
              </a:ext>
            </a:extLst>
          </p:cNvPr>
          <p:cNvSpPr/>
          <p:nvPr/>
        </p:nvSpPr>
        <p:spPr>
          <a:xfrm>
            <a:off x="1814781" y="2666708"/>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47276246-3C81-2886-BBBE-2D9AE625F387}"/>
              </a:ext>
            </a:extLst>
          </p:cNvPr>
          <p:cNvSpPr/>
          <p:nvPr/>
        </p:nvSpPr>
        <p:spPr>
          <a:xfrm>
            <a:off x="9981203" y="2671962"/>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id="{791EEA77-128C-DEC9-B8A5-04E999101807}"/>
              </a:ext>
            </a:extLst>
          </p:cNvPr>
          <p:cNvPicPr>
            <a:picLocks noChangeAspect="1"/>
          </p:cNvPicPr>
          <p:nvPr/>
        </p:nvPicPr>
        <p:blipFill>
          <a:blip r:embed="rId7"/>
          <a:stretch>
            <a:fillRect/>
          </a:stretch>
        </p:blipFill>
        <p:spPr>
          <a:xfrm>
            <a:off x="752636" y="3854529"/>
            <a:ext cx="5963482" cy="3667637"/>
          </a:xfrm>
          <a:prstGeom prst="rect">
            <a:avLst/>
          </a:prstGeom>
        </p:spPr>
      </p:pic>
      <p:pic>
        <p:nvPicPr>
          <p:cNvPr id="7" name="Picture 6">
            <a:extLst>
              <a:ext uri="{FF2B5EF4-FFF2-40B4-BE49-F238E27FC236}">
                <a16:creationId xmlns:a16="http://schemas.microsoft.com/office/drawing/2014/main" id="{13E0CEDE-5653-E52F-D2B9-9E368DDB90E7}"/>
              </a:ext>
            </a:extLst>
          </p:cNvPr>
          <p:cNvPicPr>
            <a:picLocks noChangeAspect="1"/>
          </p:cNvPicPr>
          <p:nvPr/>
        </p:nvPicPr>
        <p:blipFill>
          <a:blip r:embed="rId8"/>
          <a:stretch>
            <a:fillRect/>
          </a:stretch>
        </p:blipFill>
        <p:spPr>
          <a:xfrm>
            <a:off x="9093034" y="3914586"/>
            <a:ext cx="5930898" cy="3657599"/>
          </a:xfrm>
          <a:prstGeom prst="rect">
            <a:avLst/>
          </a:prstGeom>
        </p:spPr>
      </p:pic>
      <p:grpSp>
        <p:nvGrpSpPr>
          <p:cNvPr id="5" name="Group 2">
            <a:extLst>
              <a:ext uri="{FF2B5EF4-FFF2-40B4-BE49-F238E27FC236}">
                <a16:creationId xmlns:a16="http://schemas.microsoft.com/office/drawing/2014/main" id="{F089EBA7-B6FA-AB4C-209D-1A44D0457C15}"/>
              </a:ext>
            </a:extLst>
          </p:cNvPr>
          <p:cNvGrpSpPr/>
          <p:nvPr/>
        </p:nvGrpSpPr>
        <p:grpSpPr>
          <a:xfrm>
            <a:off x="5181600" y="8166235"/>
            <a:ext cx="3569990" cy="1576782"/>
            <a:chOff x="0" y="-47721"/>
            <a:chExt cx="1053593" cy="1375684"/>
          </a:xfrm>
        </p:grpSpPr>
        <p:sp>
          <p:nvSpPr>
            <p:cNvPr id="8" name="Freeform 3">
              <a:extLst>
                <a:ext uri="{FF2B5EF4-FFF2-40B4-BE49-F238E27FC236}">
                  <a16:creationId xmlns:a16="http://schemas.microsoft.com/office/drawing/2014/main" id="{F949C64C-E78C-EC28-FB30-D1279800E8EC}"/>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9" name="TextBox 4">
              <a:extLst>
                <a:ext uri="{FF2B5EF4-FFF2-40B4-BE49-F238E27FC236}">
                  <a16:creationId xmlns:a16="http://schemas.microsoft.com/office/drawing/2014/main" id="{2BC7AB36-62C3-BE63-816F-BDBBBE2C1D7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10" name="Picture 9">
            <a:extLst>
              <a:ext uri="{FF2B5EF4-FFF2-40B4-BE49-F238E27FC236}">
                <a16:creationId xmlns:a16="http://schemas.microsoft.com/office/drawing/2014/main" id="{7ED15381-E834-C700-5AF3-696B831CFFBF}"/>
              </a:ext>
            </a:extLst>
          </p:cNvPr>
          <p:cNvPicPr>
            <a:picLocks noChangeAspect="1"/>
          </p:cNvPicPr>
          <p:nvPr/>
        </p:nvPicPr>
        <p:blipFill>
          <a:blip r:embed="rId9"/>
          <a:stretch>
            <a:fillRect/>
          </a:stretch>
        </p:blipFill>
        <p:spPr>
          <a:xfrm>
            <a:off x="5472190" y="8417024"/>
            <a:ext cx="2981741" cy="1105054"/>
          </a:xfrm>
          <a:prstGeom prst="rect">
            <a:avLst/>
          </a:prstGeom>
        </p:spPr>
      </p:pic>
      <p:cxnSp>
        <p:nvCxnSpPr>
          <p:cNvPr id="12" name="Connector: Curved 11">
            <a:extLst>
              <a:ext uri="{FF2B5EF4-FFF2-40B4-BE49-F238E27FC236}">
                <a16:creationId xmlns:a16="http://schemas.microsoft.com/office/drawing/2014/main" id="{4E89E964-5A16-4ABB-3B5B-5006EA11197A}"/>
              </a:ext>
            </a:extLst>
          </p:cNvPr>
          <p:cNvCxnSpPr/>
          <p:nvPr/>
        </p:nvCxnSpPr>
        <p:spPr>
          <a:xfrm flipV="1">
            <a:off x="7543800" y="7277100"/>
            <a:ext cx="838200" cy="709218"/>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20">
            <a:extLst>
              <a:ext uri="{FF2B5EF4-FFF2-40B4-BE49-F238E27FC236}">
                <a16:creationId xmlns:a16="http://schemas.microsoft.com/office/drawing/2014/main" id="{3ED18066-DAC6-308C-A803-473045F48FA2}"/>
              </a:ext>
            </a:extLst>
          </p:cNvPr>
          <p:cNvSpPr/>
          <p:nvPr/>
        </p:nvSpPr>
        <p:spPr>
          <a:xfrm>
            <a:off x="5181600" y="9738923"/>
            <a:ext cx="3569991" cy="9800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Tree>
    <p:extLst>
      <p:ext uri="{BB962C8B-B14F-4D97-AF65-F5344CB8AC3E}">
        <p14:creationId xmlns:p14="http://schemas.microsoft.com/office/powerpoint/2010/main" val="57365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8A373A67-42DF-97FB-90E4-6C93AB31C4E4}"/>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96A031BA-D107-8E12-5F8D-2269E6B96192}"/>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13FD4571-7AB4-EE71-08A5-76076A224729}"/>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id="{EC185C31-95D7-78F6-C1A0-97391AA069C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B0968DE9-A7D3-7952-B844-86646CA73C36}"/>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210DD5B3-5469-7A42-A128-12EFA9D52056}"/>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701253CE-F8F3-8C67-9347-956D2DD3461D}"/>
              </a:ext>
            </a:extLst>
          </p:cNvPr>
          <p:cNvSpPr txBox="1"/>
          <p:nvPr/>
        </p:nvSpPr>
        <p:spPr>
          <a:xfrm>
            <a:off x="4208340" y="2190921"/>
            <a:ext cx="6015843" cy="1024191"/>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Top customers receiving high pre-invoice discounts include Flipkart (0.31%), </a:t>
            </a:r>
            <a:r>
              <a:rPr lang="en-US" sz="1931" dirty="0" err="1">
                <a:solidFill>
                  <a:srgbClr val="FFFFFF"/>
                </a:solidFill>
                <a:latin typeface="DM Sans"/>
              </a:rPr>
              <a:t>Viveks</a:t>
            </a:r>
            <a:r>
              <a:rPr lang="en-US" sz="1931" dirty="0">
                <a:solidFill>
                  <a:srgbClr val="FFFFFF"/>
                </a:solidFill>
                <a:latin typeface="DM Sans"/>
              </a:rPr>
              <a:t>, Croma, Ezone, and Amazon.</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6141A085-0219-DE99-D497-AA4DA9D66B38}"/>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A1677BC0-0A5F-3DE2-A885-BE031E0838E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id="{BA9EEFF9-189A-6291-D2D4-1FD742CA07DC}"/>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C8322A2D-2E8C-0D35-D9FA-3BF127E926BD}"/>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A528597C-2D7E-BCD0-944C-ED9F46A22021}"/>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1A5ED049-A4ED-18ED-CB20-5D05D3BDC842}"/>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These</a:t>
            </a:r>
            <a:r>
              <a:rPr lang="en-US" sz="2000" dirty="0"/>
              <a:t> </a:t>
            </a:r>
            <a:r>
              <a:rPr lang="en-US" sz="1931" dirty="0">
                <a:solidFill>
                  <a:srgbClr val="FFFFFF"/>
                </a:solidFill>
                <a:latin typeface="DM Sans"/>
              </a:rPr>
              <a:t>top retailers enjoy considerable discounting, suggesting their strategic importance.</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3943F56F-4EE0-DEA7-F9C5-59FA09E9D58F}"/>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7525E265-C584-D5DD-9882-1616F550F499}"/>
              </a:ext>
            </a:extLst>
          </p:cNvPr>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Monitor the profitability of these discounts and explore opportunities to renegotiate terms where possible, particularly for high-volume customers like Flipkart and Amazon.</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4A13A54E-EB9E-2A04-78EF-7ECE44550275}"/>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F5B3A883-D3A6-CF1A-22F0-8B08CD9800E9}"/>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A9E606C4-5337-BF12-09A9-623CCBB2031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5BDD1632-4040-937B-9BDB-29147F6EDCDE}"/>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A89A4B55-7DFF-A639-A549-C0D38907941E}"/>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179262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3A7D19C9-0370-FDC8-C0E8-A1DD3E953BA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93AE550-FE8C-3C96-511C-BB8C8F79E349}"/>
              </a:ext>
            </a:extLst>
          </p:cNvPr>
          <p:cNvGrpSpPr/>
          <p:nvPr/>
        </p:nvGrpSpPr>
        <p:grpSpPr>
          <a:xfrm>
            <a:off x="381000" y="3569251"/>
            <a:ext cx="4800600" cy="4698449"/>
            <a:chOff x="0" y="-47721"/>
            <a:chExt cx="1053593" cy="1375684"/>
          </a:xfrm>
        </p:grpSpPr>
        <p:sp>
          <p:nvSpPr>
            <p:cNvPr id="3" name="Freeform 3">
              <a:extLst>
                <a:ext uri="{FF2B5EF4-FFF2-40B4-BE49-F238E27FC236}">
                  <a16:creationId xmlns:a16="http://schemas.microsoft.com/office/drawing/2014/main" id="{C5403985-4945-1DA1-1A44-AB5EE951054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238138AF-1791-2A80-DFC7-CB086062F627}"/>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CCB5E68E-91D7-5DA7-2306-59B1EA0DEE18}"/>
              </a:ext>
            </a:extLst>
          </p:cNvPr>
          <p:cNvSpPr/>
          <p:nvPr/>
        </p:nvSpPr>
        <p:spPr>
          <a:xfrm>
            <a:off x="313742" y="8267342"/>
            <a:ext cx="4858915" cy="170404"/>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E03E374F-A984-8D52-40E2-9CC094094A56}"/>
              </a:ext>
            </a:extLst>
          </p:cNvPr>
          <p:cNvSpPr/>
          <p:nvPr/>
        </p:nvSpPr>
        <p:spPr>
          <a:xfrm>
            <a:off x="9337151" y="7469043"/>
            <a:ext cx="8265049" cy="132095"/>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E59C0E1D-4EC9-8519-EC24-CB712A30A38F}"/>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A6F1DC31-3389-9084-1C8E-615365D5009A}"/>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F41198B3-19B7-BB63-8032-EBDF4092A290}"/>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3FEFDB6E-8D3A-0B7F-592D-C8E355AD28D6}"/>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7. Get the complete report of the Gross sales amount for the customer “Atliq Exclusive” for each month .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0C1BB4AE-56EF-53B5-9C1E-39BC735CF1EC}"/>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7CD6C703-9B64-09AD-F2FA-8BFB5D2219AF}"/>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318B095F-3E75-D33B-29BC-C11D604AA3A6}"/>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801FFAA6-5EBC-66C2-C4B5-7081181DE30F}"/>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774C5616-B133-5CC5-ED32-142BE643F708}"/>
              </a:ext>
            </a:extLst>
          </p:cNvPr>
          <p:cNvGrpSpPr/>
          <p:nvPr/>
        </p:nvGrpSpPr>
        <p:grpSpPr>
          <a:xfrm>
            <a:off x="9337152" y="3574911"/>
            <a:ext cx="8265048" cy="3894132"/>
            <a:chOff x="0" y="-47721"/>
            <a:chExt cx="1053593" cy="1375684"/>
          </a:xfrm>
        </p:grpSpPr>
        <p:sp>
          <p:nvSpPr>
            <p:cNvPr id="38" name="Freeform 3">
              <a:extLst>
                <a:ext uri="{FF2B5EF4-FFF2-40B4-BE49-F238E27FC236}">
                  <a16:creationId xmlns:a16="http://schemas.microsoft.com/office/drawing/2014/main" id="{9F42E7F1-B85F-D7DF-C9A4-A479E2528BD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FBD73793-CF72-E49E-C7CB-9B506031720F}"/>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76848679-4A08-4889-801B-C26DD63B2E1D}"/>
              </a:ext>
            </a:extLst>
          </p:cNvPr>
          <p:cNvSpPr/>
          <p:nvPr/>
        </p:nvSpPr>
        <p:spPr>
          <a:xfrm>
            <a:off x="1931519" y="258979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747547FD-F619-FF21-2FFF-155AABCACE5C}"/>
              </a:ext>
            </a:extLst>
          </p:cNvPr>
          <p:cNvSpPr/>
          <p:nvPr/>
        </p:nvSpPr>
        <p:spPr>
          <a:xfrm>
            <a:off x="10701415" y="2614882"/>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id="{C946F89E-5D73-0EC2-10B4-A2A90E36079E}"/>
              </a:ext>
            </a:extLst>
          </p:cNvPr>
          <p:cNvPicPr>
            <a:picLocks noChangeAspect="1"/>
          </p:cNvPicPr>
          <p:nvPr/>
        </p:nvPicPr>
        <p:blipFill>
          <a:blip r:embed="rId7"/>
          <a:stretch>
            <a:fillRect/>
          </a:stretch>
        </p:blipFill>
        <p:spPr>
          <a:xfrm>
            <a:off x="685800" y="3908405"/>
            <a:ext cx="4114800" cy="4020111"/>
          </a:xfrm>
          <a:prstGeom prst="rect">
            <a:avLst/>
          </a:prstGeom>
        </p:spPr>
      </p:pic>
      <p:pic>
        <p:nvPicPr>
          <p:cNvPr id="8" name="Picture 7">
            <a:extLst>
              <a:ext uri="{FF2B5EF4-FFF2-40B4-BE49-F238E27FC236}">
                <a16:creationId xmlns:a16="http://schemas.microsoft.com/office/drawing/2014/main" id="{30990266-14FC-DB42-19FA-02C2FE441CBB}"/>
              </a:ext>
            </a:extLst>
          </p:cNvPr>
          <p:cNvPicPr>
            <a:picLocks noChangeAspect="1"/>
          </p:cNvPicPr>
          <p:nvPr/>
        </p:nvPicPr>
        <p:blipFill>
          <a:blip r:embed="rId8"/>
          <a:stretch>
            <a:fillRect/>
          </a:stretch>
        </p:blipFill>
        <p:spPr>
          <a:xfrm>
            <a:off x="9677399" y="3875948"/>
            <a:ext cx="7573432" cy="3305636"/>
          </a:xfrm>
          <a:prstGeom prst="rect">
            <a:avLst/>
          </a:prstGeom>
        </p:spPr>
      </p:pic>
      <p:grpSp>
        <p:nvGrpSpPr>
          <p:cNvPr id="5" name="Group 2">
            <a:extLst>
              <a:ext uri="{FF2B5EF4-FFF2-40B4-BE49-F238E27FC236}">
                <a16:creationId xmlns:a16="http://schemas.microsoft.com/office/drawing/2014/main" id="{27DB0340-4661-85D1-C93A-D841E1A7EA45}"/>
              </a:ext>
            </a:extLst>
          </p:cNvPr>
          <p:cNvGrpSpPr/>
          <p:nvPr/>
        </p:nvGrpSpPr>
        <p:grpSpPr>
          <a:xfrm>
            <a:off x="5486400" y="3569251"/>
            <a:ext cx="2895600" cy="4698091"/>
            <a:chOff x="0" y="-47721"/>
            <a:chExt cx="1053593" cy="1375684"/>
          </a:xfrm>
        </p:grpSpPr>
        <p:sp>
          <p:nvSpPr>
            <p:cNvPr id="7" name="Freeform 3">
              <a:extLst>
                <a:ext uri="{FF2B5EF4-FFF2-40B4-BE49-F238E27FC236}">
                  <a16:creationId xmlns:a16="http://schemas.microsoft.com/office/drawing/2014/main" id="{EAFE62DE-5C58-978E-5F1E-40F913E10B44}"/>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9" name="TextBox 4">
              <a:extLst>
                <a:ext uri="{FF2B5EF4-FFF2-40B4-BE49-F238E27FC236}">
                  <a16:creationId xmlns:a16="http://schemas.microsoft.com/office/drawing/2014/main" id="{3AF74447-CBAF-40FB-BCDA-B271F3E77A5E}"/>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42" name="Picture 41">
            <a:extLst>
              <a:ext uri="{FF2B5EF4-FFF2-40B4-BE49-F238E27FC236}">
                <a16:creationId xmlns:a16="http://schemas.microsoft.com/office/drawing/2014/main" id="{598F02A0-98F4-AB51-28EA-5C62A1A11296}"/>
              </a:ext>
            </a:extLst>
          </p:cNvPr>
          <p:cNvPicPr>
            <a:picLocks noChangeAspect="1"/>
          </p:cNvPicPr>
          <p:nvPr/>
        </p:nvPicPr>
        <p:blipFill>
          <a:blip r:embed="rId9"/>
          <a:stretch>
            <a:fillRect/>
          </a:stretch>
        </p:blipFill>
        <p:spPr>
          <a:xfrm>
            <a:off x="5788131" y="3908405"/>
            <a:ext cx="2229161" cy="4105848"/>
          </a:xfrm>
          <a:prstGeom prst="rect">
            <a:avLst/>
          </a:prstGeom>
        </p:spPr>
      </p:pic>
      <p:sp>
        <p:nvSpPr>
          <p:cNvPr id="10" name="Freeform 20">
            <a:extLst>
              <a:ext uri="{FF2B5EF4-FFF2-40B4-BE49-F238E27FC236}">
                <a16:creationId xmlns:a16="http://schemas.microsoft.com/office/drawing/2014/main" id="{DEE0E93B-22BD-DD14-5C79-AB2D6D1BA6CE}"/>
              </a:ext>
            </a:extLst>
          </p:cNvPr>
          <p:cNvSpPr/>
          <p:nvPr/>
        </p:nvSpPr>
        <p:spPr>
          <a:xfrm>
            <a:off x="5486399" y="8267342"/>
            <a:ext cx="2895601" cy="17040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cxnSp>
        <p:nvCxnSpPr>
          <p:cNvPr id="12" name="Connector: Curved 11">
            <a:extLst>
              <a:ext uri="{FF2B5EF4-FFF2-40B4-BE49-F238E27FC236}">
                <a16:creationId xmlns:a16="http://schemas.microsoft.com/office/drawing/2014/main" id="{4818CA26-6BDD-6771-A886-14A8F35B38E6}"/>
              </a:ext>
            </a:extLst>
          </p:cNvPr>
          <p:cNvCxnSpPr>
            <a:cxnSpLocks/>
          </p:cNvCxnSpPr>
          <p:nvPr/>
        </p:nvCxnSpPr>
        <p:spPr>
          <a:xfrm flipV="1">
            <a:off x="8534400" y="5372100"/>
            <a:ext cx="609600" cy="4572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37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78A0E703-77A8-41CE-EC91-7028A68DDDD2}"/>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E8913210-B5A5-D50D-675D-C4706C9DEA28}"/>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C48B2167-5898-1CEB-2A57-077FDED802AB}"/>
              </a:ext>
            </a:extLst>
          </p:cNvPr>
          <p:cNvGrpSpPr/>
          <p:nvPr/>
        </p:nvGrpSpPr>
        <p:grpSpPr>
          <a:xfrm>
            <a:off x="2438399" y="1290198"/>
            <a:ext cx="1142373" cy="1142373"/>
            <a:chOff x="0" y="0"/>
            <a:chExt cx="812800" cy="812800"/>
          </a:xfrm>
        </p:grpSpPr>
        <p:sp>
          <p:nvSpPr>
            <p:cNvPr id="6" name="Freeform 6">
              <a:extLst>
                <a:ext uri="{FF2B5EF4-FFF2-40B4-BE49-F238E27FC236}">
                  <a16:creationId xmlns:a16="http://schemas.microsoft.com/office/drawing/2014/main" id="{FDA21B69-AB3C-B866-5E4B-60ACEC1F89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1C611F3C-7FBC-09EF-37F3-A785670571BA}"/>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0E7A7FAE-DE91-8BF9-C883-96759C7746F5}"/>
              </a:ext>
            </a:extLst>
          </p:cNvPr>
          <p:cNvSpPr txBox="1"/>
          <p:nvPr/>
        </p:nvSpPr>
        <p:spPr>
          <a:xfrm>
            <a:off x="4191000" y="949057"/>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87C7110C-A5B7-5217-2FA3-26B7F902806F}"/>
              </a:ext>
            </a:extLst>
          </p:cNvPr>
          <p:cNvSpPr txBox="1"/>
          <p:nvPr/>
        </p:nvSpPr>
        <p:spPr>
          <a:xfrm>
            <a:off x="4191000" y="1754866"/>
            <a:ext cx="9372600" cy="2377061"/>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Peak Sales: The highest monthly gross sales amount occurred in November 2020 (20.46 million).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931" dirty="0">
              <a:solidFill>
                <a:srgbClr val="FFFFFF"/>
              </a:solidFill>
              <a:latin typeface="DM San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Low Sales: The lowest sales occurred in March 2020 (0.38 million), which could indicate the impact of early COVID-19 pandemic restrictions.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931" dirty="0">
              <a:solidFill>
                <a:srgbClr val="FFFFFF"/>
              </a:solidFill>
              <a:latin typeface="DM San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Recovery: There is a significant recovery and surge in sales from September 2020 onwards, indicating possible promotions or an economic rebound.</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284EF2CA-927B-FBF0-226C-340F1FBB08B6}"/>
              </a:ext>
            </a:extLst>
          </p:cNvPr>
          <p:cNvSpPr/>
          <p:nvPr/>
        </p:nvSpPr>
        <p:spPr>
          <a:xfrm>
            <a:off x="2643002" y="1504133"/>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DB709BC7-89A7-A836-CC7B-A6B659AF93A3}"/>
              </a:ext>
            </a:extLst>
          </p:cNvPr>
          <p:cNvGrpSpPr/>
          <p:nvPr/>
        </p:nvGrpSpPr>
        <p:grpSpPr>
          <a:xfrm>
            <a:off x="2438399" y="4410617"/>
            <a:ext cx="4041335" cy="1294882"/>
            <a:chOff x="-2138815" y="-184711"/>
            <a:chExt cx="2875415" cy="921311"/>
          </a:xfrm>
        </p:grpSpPr>
        <p:sp>
          <p:nvSpPr>
            <p:cNvPr id="13" name="Freeform 13">
              <a:extLst>
                <a:ext uri="{FF2B5EF4-FFF2-40B4-BE49-F238E27FC236}">
                  <a16:creationId xmlns:a16="http://schemas.microsoft.com/office/drawing/2014/main" id="{0736862F-E3BC-BD84-6583-FFAF530C7F50}"/>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581438EF-3FA3-3A21-B072-49171D0557B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E493D713-5FBD-53DE-84F4-87836301974E}"/>
              </a:ext>
            </a:extLst>
          </p:cNvPr>
          <p:cNvSpPr txBox="1"/>
          <p:nvPr/>
        </p:nvSpPr>
        <p:spPr>
          <a:xfrm>
            <a:off x="4191000" y="425263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D3DCEA1D-58D1-DA08-9FA3-278EA762787C}"/>
              </a:ext>
            </a:extLst>
          </p:cNvPr>
          <p:cNvSpPr txBox="1"/>
          <p:nvPr/>
        </p:nvSpPr>
        <p:spPr>
          <a:xfrm>
            <a:off x="4208340" y="4881451"/>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company experiences strong seasonal demand, particularly in Q4.</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48830CB0-A498-5856-CDD7-5BD2C6B75643}"/>
              </a:ext>
            </a:extLst>
          </p:cNvPr>
          <p:cNvSpPr txBox="1"/>
          <p:nvPr/>
        </p:nvSpPr>
        <p:spPr>
          <a:xfrm>
            <a:off x="4191000" y="6195416"/>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5B447DF9-5CBA-2030-E0B5-FD1E45867EFC}"/>
              </a:ext>
            </a:extLst>
          </p:cNvPr>
          <p:cNvSpPr txBox="1"/>
          <p:nvPr/>
        </p:nvSpPr>
        <p:spPr>
          <a:xfrm>
            <a:off x="4208340" y="6824237"/>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Prepare marketing and supply chain strategies well in advance for Q4, ensuring inventory availability and promotional campaigns to capitalize on peak demand periods.</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A25A4739-9CEA-EF76-6FDD-9A31CF9EFE47}"/>
              </a:ext>
            </a:extLst>
          </p:cNvPr>
          <p:cNvSpPr/>
          <p:nvPr/>
        </p:nvSpPr>
        <p:spPr>
          <a:xfrm>
            <a:off x="2666999" y="4631241"/>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A749E60A-4D77-8491-6CD4-3F92F44FF814}"/>
              </a:ext>
            </a:extLst>
          </p:cNvPr>
          <p:cNvGrpSpPr/>
          <p:nvPr/>
        </p:nvGrpSpPr>
        <p:grpSpPr>
          <a:xfrm>
            <a:off x="2545496" y="6438900"/>
            <a:ext cx="1142373" cy="1142373"/>
            <a:chOff x="0" y="0"/>
            <a:chExt cx="812800" cy="812800"/>
          </a:xfrm>
        </p:grpSpPr>
        <p:sp>
          <p:nvSpPr>
            <p:cNvPr id="27" name="Freeform 19">
              <a:extLst>
                <a:ext uri="{FF2B5EF4-FFF2-40B4-BE49-F238E27FC236}">
                  <a16:creationId xmlns:a16="http://schemas.microsoft.com/office/drawing/2014/main" id="{E12950EC-4D6A-B1A9-0BF3-64940D13E10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A8848393-5095-70D2-4DB4-BBB149973A28}"/>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B9F14E28-FA25-CE20-1AE0-ABE0F5B90B5F}"/>
              </a:ext>
            </a:extLst>
          </p:cNvPr>
          <p:cNvSpPr/>
          <p:nvPr/>
        </p:nvSpPr>
        <p:spPr>
          <a:xfrm>
            <a:off x="2843231" y="6686238"/>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1217399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DA199359-B6B6-8E18-ABB1-D51B96A9A7D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FC64576-60CB-58F7-B3F5-DC00D63D30C4}"/>
              </a:ext>
            </a:extLst>
          </p:cNvPr>
          <p:cNvGrpSpPr/>
          <p:nvPr/>
        </p:nvGrpSpPr>
        <p:grpSpPr>
          <a:xfrm>
            <a:off x="457200" y="3660837"/>
            <a:ext cx="7391400" cy="3584765"/>
            <a:chOff x="0" y="-47721"/>
            <a:chExt cx="1053593" cy="1375684"/>
          </a:xfrm>
        </p:grpSpPr>
        <p:sp>
          <p:nvSpPr>
            <p:cNvPr id="3" name="Freeform 3">
              <a:extLst>
                <a:ext uri="{FF2B5EF4-FFF2-40B4-BE49-F238E27FC236}">
                  <a16:creationId xmlns:a16="http://schemas.microsoft.com/office/drawing/2014/main" id="{A313AD86-A2EA-10FE-66C7-C4FDF45D4152}"/>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12E435FF-E83C-585B-E6D9-8010A490E40B}"/>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691F9052-ADA9-68FC-FC77-B01F66C39330}"/>
              </a:ext>
            </a:extLst>
          </p:cNvPr>
          <p:cNvSpPr/>
          <p:nvPr/>
        </p:nvSpPr>
        <p:spPr>
          <a:xfrm>
            <a:off x="457200" y="7245603"/>
            <a:ext cx="7391400" cy="19181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853CC634-F53A-9BF3-6061-F25484A13AEB}"/>
              </a:ext>
            </a:extLst>
          </p:cNvPr>
          <p:cNvSpPr/>
          <p:nvPr/>
        </p:nvSpPr>
        <p:spPr>
          <a:xfrm>
            <a:off x="9677401" y="7245352"/>
            <a:ext cx="5638800" cy="19592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ED0F6C69-8248-82B5-E822-B9D6D215FC9C}"/>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8E4E9CAE-C9D9-F030-9F0E-957A1B50E9F2}"/>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B9B8ABFC-0A3F-A9F4-01AB-20B13A546DD7}"/>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B457C769-13D1-3AA1-2740-D3068CE2C8F2}"/>
              </a:ext>
            </a:extLst>
          </p:cNvPr>
          <p:cNvSpPr txBox="1"/>
          <p:nvPr/>
        </p:nvSpPr>
        <p:spPr>
          <a:xfrm>
            <a:off x="2395459" y="25349"/>
            <a:ext cx="10450651" cy="1661993"/>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 8.In which quarter of 2020, got the maximum total_sold_quantity?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513EE64C-40BC-08A9-9C0D-6DE4910A00CC}"/>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7F8994E5-6968-C618-902D-33D586C2C8D9}"/>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BF78E606-BACD-E7FE-CA53-07EBBE7154E7}"/>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26B7FD97-8259-547A-3FA7-D4FA1EF6076B}"/>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DC075848-0E36-4EF6-6C75-834B385EBF64}"/>
              </a:ext>
            </a:extLst>
          </p:cNvPr>
          <p:cNvGrpSpPr/>
          <p:nvPr/>
        </p:nvGrpSpPr>
        <p:grpSpPr>
          <a:xfrm>
            <a:off x="9677400" y="3660588"/>
            <a:ext cx="5638800" cy="3584764"/>
            <a:chOff x="0" y="-47721"/>
            <a:chExt cx="1053593" cy="1375684"/>
          </a:xfrm>
        </p:grpSpPr>
        <p:sp>
          <p:nvSpPr>
            <p:cNvPr id="38" name="Freeform 3">
              <a:extLst>
                <a:ext uri="{FF2B5EF4-FFF2-40B4-BE49-F238E27FC236}">
                  <a16:creationId xmlns:a16="http://schemas.microsoft.com/office/drawing/2014/main" id="{16888941-C408-F497-F699-4099A0FAD6F9}"/>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89E33C43-629B-7F71-28DC-CFCECEF31FAC}"/>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E3CA96A8-3846-3EED-5432-F2F912C78CB4}"/>
              </a:ext>
            </a:extLst>
          </p:cNvPr>
          <p:cNvSpPr/>
          <p:nvPr/>
        </p:nvSpPr>
        <p:spPr>
          <a:xfrm>
            <a:off x="1931519" y="2671940"/>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3C8F8335-3BD6-7E15-98F3-990985876622}"/>
              </a:ext>
            </a:extLst>
          </p:cNvPr>
          <p:cNvSpPr/>
          <p:nvPr/>
        </p:nvSpPr>
        <p:spPr>
          <a:xfrm>
            <a:off x="10015616" y="2595644"/>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id="{1C22DACB-B14E-B53E-1AAC-D5F13B4127DB}"/>
              </a:ext>
            </a:extLst>
          </p:cNvPr>
          <p:cNvPicPr>
            <a:picLocks noChangeAspect="1"/>
          </p:cNvPicPr>
          <p:nvPr/>
        </p:nvPicPr>
        <p:blipFill>
          <a:blip r:embed="rId7"/>
          <a:stretch>
            <a:fillRect/>
          </a:stretch>
        </p:blipFill>
        <p:spPr>
          <a:xfrm>
            <a:off x="761999" y="3973742"/>
            <a:ext cx="6687483" cy="2905530"/>
          </a:xfrm>
          <a:prstGeom prst="rect">
            <a:avLst/>
          </a:prstGeom>
        </p:spPr>
      </p:pic>
      <p:pic>
        <p:nvPicPr>
          <p:cNvPr id="10" name="Picture 9">
            <a:extLst>
              <a:ext uri="{FF2B5EF4-FFF2-40B4-BE49-F238E27FC236}">
                <a16:creationId xmlns:a16="http://schemas.microsoft.com/office/drawing/2014/main" id="{7C3A4D49-A119-D86D-C03E-F13076D89258}"/>
              </a:ext>
            </a:extLst>
          </p:cNvPr>
          <p:cNvPicPr>
            <a:picLocks noChangeAspect="1"/>
          </p:cNvPicPr>
          <p:nvPr/>
        </p:nvPicPr>
        <p:blipFill>
          <a:blip r:embed="rId8"/>
          <a:stretch>
            <a:fillRect/>
          </a:stretch>
        </p:blipFill>
        <p:spPr>
          <a:xfrm>
            <a:off x="9978745" y="3973742"/>
            <a:ext cx="5007414" cy="2853324"/>
          </a:xfrm>
          <a:prstGeom prst="rect">
            <a:avLst/>
          </a:prstGeom>
        </p:spPr>
      </p:pic>
      <p:sp>
        <p:nvSpPr>
          <p:cNvPr id="5" name="Freeform 3">
            <a:extLst>
              <a:ext uri="{FF2B5EF4-FFF2-40B4-BE49-F238E27FC236}">
                <a16:creationId xmlns:a16="http://schemas.microsoft.com/office/drawing/2014/main" id="{10D01BFA-9BFB-DBE8-E53F-A07EDFC0FD40}"/>
              </a:ext>
            </a:extLst>
          </p:cNvPr>
          <p:cNvSpPr/>
          <p:nvPr/>
        </p:nvSpPr>
        <p:spPr>
          <a:xfrm>
            <a:off x="6172200" y="7658100"/>
            <a:ext cx="3352800" cy="198120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pic>
        <p:nvPicPr>
          <p:cNvPr id="11" name="Picture 10">
            <a:extLst>
              <a:ext uri="{FF2B5EF4-FFF2-40B4-BE49-F238E27FC236}">
                <a16:creationId xmlns:a16="http://schemas.microsoft.com/office/drawing/2014/main" id="{B44C7143-7687-6FA1-C64A-4AC426BC821C}"/>
              </a:ext>
            </a:extLst>
          </p:cNvPr>
          <p:cNvPicPr>
            <a:picLocks noChangeAspect="1"/>
          </p:cNvPicPr>
          <p:nvPr/>
        </p:nvPicPr>
        <p:blipFill>
          <a:blip r:embed="rId9"/>
          <a:stretch>
            <a:fillRect/>
          </a:stretch>
        </p:blipFill>
        <p:spPr>
          <a:xfrm>
            <a:off x="6474139" y="7952822"/>
            <a:ext cx="2707579" cy="1377820"/>
          </a:xfrm>
          <a:prstGeom prst="rect">
            <a:avLst/>
          </a:prstGeom>
        </p:spPr>
      </p:pic>
      <p:sp>
        <p:nvSpPr>
          <p:cNvPr id="7" name="Freeform 20">
            <a:extLst>
              <a:ext uri="{FF2B5EF4-FFF2-40B4-BE49-F238E27FC236}">
                <a16:creationId xmlns:a16="http://schemas.microsoft.com/office/drawing/2014/main" id="{88BE48E0-DB58-B15B-BFCA-B2EE01C6575B}"/>
              </a:ext>
            </a:extLst>
          </p:cNvPr>
          <p:cNvSpPr/>
          <p:nvPr/>
        </p:nvSpPr>
        <p:spPr>
          <a:xfrm>
            <a:off x="6172200" y="9639300"/>
            <a:ext cx="3352800" cy="15240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cxnSp>
        <p:nvCxnSpPr>
          <p:cNvPr id="9" name="Connector: Curved 8">
            <a:extLst>
              <a:ext uri="{FF2B5EF4-FFF2-40B4-BE49-F238E27FC236}">
                <a16:creationId xmlns:a16="http://schemas.microsoft.com/office/drawing/2014/main" id="{CEA331DC-79F0-77F8-6DC6-BC314CB0A7C6}"/>
              </a:ext>
            </a:extLst>
          </p:cNvPr>
          <p:cNvCxnSpPr/>
          <p:nvPr/>
        </p:nvCxnSpPr>
        <p:spPr>
          <a:xfrm flipV="1">
            <a:off x="8610600" y="6591300"/>
            <a:ext cx="914400" cy="846113"/>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35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AutoShape 2"/>
          <p:cNvSpPr/>
          <p:nvPr/>
        </p:nvSpPr>
        <p:spPr>
          <a:xfrm>
            <a:off x="9840222" y="2165628"/>
            <a:ext cx="0" cy="4676296"/>
          </a:xfrm>
          <a:prstGeom prst="line">
            <a:avLst/>
          </a:prstGeom>
          <a:ln w="47625" cap="flat">
            <a:solidFill>
              <a:srgbClr val="FFFFFF"/>
            </a:solidFill>
            <a:prstDash val="solid"/>
            <a:headEnd type="none" w="sm" len="sm"/>
            <a:tailEnd type="none" w="sm" len="sm"/>
          </a:ln>
        </p:spPr>
        <p:txBody>
          <a:bodyPr/>
          <a:lstStyle/>
          <a:p>
            <a:endParaRPr lang="en-SG"/>
          </a:p>
        </p:txBody>
      </p:sp>
      <p:sp>
        <p:nvSpPr>
          <p:cNvPr id="3" name="TextBox 3"/>
          <p:cNvSpPr txBox="1"/>
          <p:nvPr/>
        </p:nvSpPr>
        <p:spPr>
          <a:xfrm>
            <a:off x="10685656" y="3636063"/>
            <a:ext cx="4026849" cy="1174360"/>
          </a:xfrm>
          <a:prstGeom prst="rect">
            <a:avLst/>
          </a:prstGeom>
        </p:spPr>
        <p:txBody>
          <a:bodyPr lIns="0" tIns="0" rIns="0" bIns="0" rtlCol="0" anchor="t">
            <a:spAutoFit/>
          </a:bodyPr>
          <a:lstStyle/>
          <a:p>
            <a:pPr algn="ctr">
              <a:lnSpc>
                <a:spcPts val="3057"/>
              </a:lnSpc>
              <a:spcBef>
                <a:spcPct val="0"/>
              </a:spcBef>
            </a:pPr>
            <a:r>
              <a:rPr lang="en-US" sz="2215" dirty="0">
                <a:solidFill>
                  <a:srgbClr val="FFFFFF"/>
                </a:solidFill>
                <a:latin typeface="DM Sans"/>
              </a:rPr>
              <a:t>To deliver insights for ad hoc requests through SQL analysis.</a:t>
            </a:r>
            <a:endParaRPr lang="en-US" sz="2215" dirty="0">
              <a:solidFill>
                <a:srgbClr val="FFFFFF"/>
              </a:solidFill>
              <a:latin typeface="DM Sans"/>
              <a:sym typeface="DM Sans"/>
            </a:endParaRPr>
          </a:p>
          <a:p>
            <a:pPr marL="0" lvl="0" indent="0" algn="ctr">
              <a:lnSpc>
                <a:spcPts val="3057"/>
              </a:lnSpc>
              <a:spcBef>
                <a:spcPct val="0"/>
              </a:spcBef>
            </a:pPr>
            <a:endParaRPr lang="en-US" sz="2215" u="none" strike="noStrike" dirty="0">
              <a:solidFill>
                <a:srgbClr val="FFFFFF"/>
              </a:solidFill>
              <a:latin typeface="DM Sans"/>
              <a:ea typeface="DM Sans"/>
              <a:cs typeface="DM Sans"/>
              <a:sym typeface="DM Sans"/>
            </a:endParaRPr>
          </a:p>
        </p:txBody>
      </p:sp>
      <p:grpSp>
        <p:nvGrpSpPr>
          <p:cNvPr id="6" name="Group 6"/>
          <p:cNvGrpSpPr/>
          <p:nvPr/>
        </p:nvGrpSpPr>
        <p:grpSpPr>
          <a:xfrm rot="-10800000">
            <a:off x="81160" y="9258300"/>
            <a:ext cx="13457996" cy="3264379"/>
            <a:chOff x="0" y="0"/>
            <a:chExt cx="17943995" cy="4352506"/>
          </a:xfrm>
        </p:grpSpPr>
        <p:sp>
          <p:nvSpPr>
            <p:cNvPr id="7" name="Freeform 7"/>
            <p:cNvSpPr/>
            <p:nvPr/>
          </p:nvSpPr>
          <p:spPr>
            <a:xfrm>
              <a:off x="0" y="0"/>
              <a:ext cx="4149650" cy="4149650"/>
            </a:xfrm>
            <a:custGeom>
              <a:avLst/>
              <a:gdLst/>
              <a:ahLst/>
              <a:cxnLst/>
              <a:rect l="l" t="t" r="r" b="b"/>
              <a:pathLst>
                <a:path w="4149650" h="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8" name="Freeform 8"/>
            <p:cNvSpPr/>
            <p:nvPr/>
          </p:nvSpPr>
          <p:spPr>
            <a:xfrm>
              <a:off x="4600097" y="861572"/>
              <a:ext cx="4149650" cy="3288079"/>
            </a:xfrm>
            <a:custGeom>
              <a:avLst/>
              <a:gdLst/>
              <a:ahLst/>
              <a:cxnLst/>
              <a:rect l="l" t="t" r="r" b="b"/>
              <a:pathLst>
                <a:path w="4149650" h="3288079">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b="-26202"/>
              </a:stretch>
            </a:blipFill>
          </p:spPr>
          <p:txBody>
            <a:bodyPr/>
            <a:lstStyle/>
            <a:p>
              <a:endParaRPr lang="en-SG"/>
            </a:p>
          </p:txBody>
        </p:sp>
        <p:sp>
          <p:nvSpPr>
            <p:cNvPr id="9" name="Freeform 9"/>
            <p:cNvSpPr/>
            <p:nvPr/>
          </p:nvSpPr>
          <p:spPr>
            <a:xfrm>
              <a:off x="9194248" y="202855"/>
              <a:ext cx="4149650" cy="4149650"/>
            </a:xfrm>
            <a:custGeom>
              <a:avLst/>
              <a:gdLst/>
              <a:ahLst/>
              <a:cxnLst/>
              <a:rect l="l" t="t" r="r" b="b"/>
              <a:pathLst>
                <a:path w="4149650" h="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10" name="Freeform 10"/>
            <p:cNvSpPr/>
            <p:nvPr/>
          </p:nvSpPr>
          <p:spPr>
            <a:xfrm>
              <a:off x="13794345" y="1064427"/>
              <a:ext cx="4149650" cy="3288079"/>
            </a:xfrm>
            <a:custGeom>
              <a:avLst/>
              <a:gdLst/>
              <a:ahLst/>
              <a:cxnLst/>
              <a:rect l="l" t="t" r="r" b="b"/>
              <a:pathLst>
                <a:path w="4149650" h="3288079">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b="-26202"/>
              </a:stretch>
            </a:blipFill>
          </p:spPr>
          <p:txBody>
            <a:bodyPr/>
            <a:lstStyle/>
            <a:p>
              <a:endParaRPr lang="en-SG"/>
            </a:p>
          </p:txBody>
        </p:sp>
      </p:grpSp>
      <p:grpSp>
        <p:nvGrpSpPr>
          <p:cNvPr id="15" name="Group 15"/>
          <p:cNvGrpSpPr/>
          <p:nvPr/>
        </p:nvGrpSpPr>
        <p:grpSpPr>
          <a:xfrm rot="-10800000">
            <a:off x="15966396" y="9258300"/>
            <a:ext cx="13457996" cy="3264379"/>
            <a:chOff x="0" y="0"/>
            <a:chExt cx="17943995" cy="4352506"/>
          </a:xfrm>
        </p:grpSpPr>
        <p:sp>
          <p:nvSpPr>
            <p:cNvPr id="16" name="Freeform 16"/>
            <p:cNvSpPr/>
            <p:nvPr/>
          </p:nvSpPr>
          <p:spPr>
            <a:xfrm>
              <a:off x="0" y="0"/>
              <a:ext cx="4149650" cy="4149650"/>
            </a:xfrm>
            <a:custGeom>
              <a:avLst/>
              <a:gdLst/>
              <a:ahLst/>
              <a:cxnLst/>
              <a:rect l="l" t="t" r="r" b="b"/>
              <a:pathLst>
                <a:path w="4149650" h="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17" name="Freeform 17"/>
            <p:cNvSpPr/>
            <p:nvPr/>
          </p:nvSpPr>
          <p:spPr>
            <a:xfrm>
              <a:off x="4600097" y="861572"/>
              <a:ext cx="4149650" cy="3288079"/>
            </a:xfrm>
            <a:custGeom>
              <a:avLst/>
              <a:gdLst/>
              <a:ahLst/>
              <a:cxnLst/>
              <a:rect l="l" t="t" r="r" b="b"/>
              <a:pathLst>
                <a:path w="4149650" h="3288079">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b="-26202"/>
              </a:stretch>
            </a:blipFill>
          </p:spPr>
          <p:txBody>
            <a:bodyPr/>
            <a:lstStyle/>
            <a:p>
              <a:endParaRPr lang="en-SG"/>
            </a:p>
          </p:txBody>
        </p:sp>
        <p:sp>
          <p:nvSpPr>
            <p:cNvPr id="18" name="Freeform 18"/>
            <p:cNvSpPr/>
            <p:nvPr/>
          </p:nvSpPr>
          <p:spPr>
            <a:xfrm>
              <a:off x="9194248" y="202855"/>
              <a:ext cx="4149650" cy="4149650"/>
            </a:xfrm>
            <a:custGeom>
              <a:avLst/>
              <a:gdLst/>
              <a:ahLst/>
              <a:cxnLst/>
              <a:rect l="l" t="t" r="r" b="b"/>
              <a:pathLst>
                <a:path w="4149650" h="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19" name="Freeform 19"/>
            <p:cNvSpPr/>
            <p:nvPr/>
          </p:nvSpPr>
          <p:spPr>
            <a:xfrm>
              <a:off x="13794345" y="1064427"/>
              <a:ext cx="4149650" cy="3288079"/>
            </a:xfrm>
            <a:custGeom>
              <a:avLst/>
              <a:gdLst/>
              <a:ahLst/>
              <a:cxnLst/>
              <a:rect l="l" t="t" r="r" b="b"/>
              <a:pathLst>
                <a:path w="4149650" h="3288079">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b="-26202"/>
              </a:stretch>
            </a:blipFill>
          </p:spPr>
          <p:txBody>
            <a:bodyPr/>
            <a:lstStyle/>
            <a:p>
              <a:endParaRPr lang="en-SG"/>
            </a:p>
          </p:txBody>
        </p:sp>
      </p:grpSp>
      <p:sp>
        <p:nvSpPr>
          <p:cNvPr id="22" name="TextBox 22"/>
          <p:cNvSpPr txBox="1"/>
          <p:nvPr/>
        </p:nvSpPr>
        <p:spPr>
          <a:xfrm>
            <a:off x="4027047" y="2324100"/>
            <a:ext cx="4026849" cy="776816"/>
          </a:xfrm>
          <a:prstGeom prst="rect">
            <a:avLst/>
          </a:prstGeom>
        </p:spPr>
        <p:txBody>
          <a:bodyPr lIns="0" tIns="0" rIns="0" bIns="0" rtlCol="0" anchor="t">
            <a:spAutoFit/>
          </a:bodyPr>
          <a:lstStyle/>
          <a:p>
            <a:pPr algn="ctr">
              <a:lnSpc>
                <a:spcPts val="3057"/>
              </a:lnSpc>
              <a:spcBef>
                <a:spcPct val="0"/>
              </a:spcBef>
            </a:pPr>
            <a:r>
              <a:rPr lang="en-US" sz="2215" b="1" dirty="0">
                <a:solidFill>
                  <a:srgbClr val="FFFFFF"/>
                </a:solidFill>
                <a:latin typeface="DM Sans Bold"/>
                <a:sym typeface="DM Sans Bold"/>
              </a:rPr>
              <a:t>COMPANY OVERVIEW</a:t>
            </a:r>
          </a:p>
          <a:p>
            <a:pPr marL="0" lvl="0" indent="0" algn="ctr">
              <a:lnSpc>
                <a:spcPts val="3057"/>
              </a:lnSpc>
              <a:spcBef>
                <a:spcPct val="0"/>
              </a:spcBef>
            </a:pPr>
            <a:endParaRPr lang="en-US" sz="2215" b="1" dirty="0">
              <a:solidFill>
                <a:srgbClr val="FFFFFF"/>
              </a:solidFill>
              <a:latin typeface="DM Sans Bold"/>
              <a:ea typeface="DM Sans Bold"/>
              <a:cs typeface="DM Sans Bold"/>
              <a:sym typeface="DM Sans Bold"/>
            </a:endParaRPr>
          </a:p>
        </p:txBody>
      </p:sp>
      <p:sp>
        <p:nvSpPr>
          <p:cNvPr id="24" name="TextBox 22">
            <a:extLst>
              <a:ext uri="{FF2B5EF4-FFF2-40B4-BE49-F238E27FC236}">
                <a16:creationId xmlns:a16="http://schemas.microsoft.com/office/drawing/2014/main" id="{581F9C17-46EE-B141-3B17-755AEB31EEF8}"/>
              </a:ext>
            </a:extLst>
          </p:cNvPr>
          <p:cNvSpPr txBox="1"/>
          <p:nvPr/>
        </p:nvSpPr>
        <p:spPr>
          <a:xfrm>
            <a:off x="10911630" y="2324100"/>
            <a:ext cx="4026849" cy="776816"/>
          </a:xfrm>
          <a:prstGeom prst="rect">
            <a:avLst/>
          </a:prstGeom>
        </p:spPr>
        <p:txBody>
          <a:bodyPr lIns="0" tIns="0" rIns="0" bIns="0" rtlCol="0" anchor="t">
            <a:spAutoFit/>
          </a:bodyPr>
          <a:lstStyle/>
          <a:p>
            <a:pPr algn="ctr">
              <a:lnSpc>
                <a:spcPts val="3057"/>
              </a:lnSpc>
              <a:spcBef>
                <a:spcPct val="0"/>
              </a:spcBef>
            </a:pPr>
            <a:r>
              <a:rPr lang="en-US" sz="2215" b="1" dirty="0">
                <a:solidFill>
                  <a:srgbClr val="FFFFFF"/>
                </a:solidFill>
                <a:latin typeface="DM Sans Bold"/>
                <a:sym typeface="DM Sans Bold"/>
              </a:rPr>
              <a:t>OBJECTIVES</a:t>
            </a:r>
          </a:p>
          <a:p>
            <a:pPr marL="0" lvl="0" indent="0" algn="ctr">
              <a:lnSpc>
                <a:spcPts val="3057"/>
              </a:lnSpc>
              <a:spcBef>
                <a:spcPct val="0"/>
              </a:spcBef>
            </a:pPr>
            <a:endParaRPr lang="en-US" sz="2215" b="1" dirty="0">
              <a:solidFill>
                <a:srgbClr val="FFFFFF"/>
              </a:solidFill>
              <a:latin typeface="DM Sans Bold"/>
              <a:ea typeface="DM Sans Bold"/>
              <a:cs typeface="DM Sans Bold"/>
              <a:sym typeface="DM Sans Bold"/>
            </a:endParaRPr>
          </a:p>
        </p:txBody>
      </p:sp>
      <p:sp>
        <p:nvSpPr>
          <p:cNvPr id="25" name="TextBox 9">
            <a:extLst>
              <a:ext uri="{FF2B5EF4-FFF2-40B4-BE49-F238E27FC236}">
                <a16:creationId xmlns:a16="http://schemas.microsoft.com/office/drawing/2014/main" id="{26635DF2-578B-165A-E1E9-A0BF2106CB42}"/>
              </a:ext>
            </a:extLst>
          </p:cNvPr>
          <p:cNvSpPr txBox="1"/>
          <p:nvPr/>
        </p:nvSpPr>
        <p:spPr>
          <a:xfrm>
            <a:off x="2438400" y="3636063"/>
            <a:ext cx="6902620" cy="2366995"/>
          </a:xfrm>
          <a:prstGeom prst="rect">
            <a:avLst/>
          </a:prstGeom>
        </p:spPr>
        <p:txBody>
          <a:bodyPr lIns="0" tIns="0" rIns="0" bIns="0" rtlCol="0" anchor="t">
            <a:spAutoFit/>
          </a:bodyPr>
          <a:lstStyle/>
          <a:p>
            <a:pPr marL="0" lvl="0" indent="0" algn="ctr">
              <a:lnSpc>
                <a:spcPts val="3057"/>
              </a:lnSpc>
              <a:spcBef>
                <a:spcPct val="0"/>
              </a:spcBef>
            </a:pPr>
            <a:r>
              <a:rPr lang="en-US" sz="2215" dirty="0">
                <a:solidFill>
                  <a:srgbClr val="FFFFFF"/>
                </a:solidFill>
                <a:latin typeface="DM Sans"/>
              </a:rPr>
              <a:t>Atliq Hardwares</a:t>
            </a:r>
            <a:r>
              <a:rPr lang="en-SG" sz="2400" b="0" i="0" dirty="0">
                <a:solidFill>
                  <a:srgbClr val="131022"/>
                </a:solidFill>
                <a:effectLst/>
                <a:latin typeface="manrope"/>
              </a:rPr>
              <a:t> </a:t>
            </a:r>
            <a:r>
              <a:rPr lang="en-SG" sz="2215" dirty="0">
                <a:solidFill>
                  <a:srgbClr val="FFFFFF"/>
                </a:solidFill>
                <a:latin typeface="DM Sans"/>
              </a:rPr>
              <a:t>(imaginary company)</a:t>
            </a:r>
            <a:r>
              <a:rPr lang="en-US" sz="2215" dirty="0">
                <a:solidFill>
                  <a:srgbClr val="FFFFFF"/>
                </a:solidFill>
                <a:latin typeface="DM Sans"/>
              </a:rPr>
              <a:t> is a leading computer hardware producer in India, with a growing presence in international markets. The company specializes in providing high-quality hardware products, catering to both individual consumers and businesses</a:t>
            </a:r>
            <a:r>
              <a:rPr lang="en-US" sz="2215" u="none" strike="noStrike" dirty="0">
                <a:solidFill>
                  <a:srgbClr val="FFFFFF"/>
                </a:solidFill>
                <a:latin typeface="DM Sans"/>
                <a:ea typeface="DM Sans"/>
                <a:cs typeface="DM Sans"/>
                <a:sym typeface="DM Sans"/>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8AC550AD-BF0B-3382-B5BA-5B18A6312C3D}"/>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602155F8-6CD0-78B5-7C89-9F60ED15C538}"/>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6BED4391-1560-EDD0-1798-CEFBB8FAFE34}"/>
              </a:ext>
            </a:extLst>
          </p:cNvPr>
          <p:cNvGrpSpPr/>
          <p:nvPr/>
        </p:nvGrpSpPr>
        <p:grpSpPr>
          <a:xfrm>
            <a:off x="2438399" y="1377838"/>
            <a:ext cx="1142373" cy="1142373"/>
            <a:chOff x="0" y="0"/>
            <a:chExt cx="812800" cy="812800"/>
          </a:xfrm>
        </p:grpSpPr>
        <p:sp>
          <p:nvSpPr>
            <p:cNvPr id="6" name="Freeform 6">
              <a:extLst>
                <a:ext uri="{FF2B5EF4-FFF2-40B4-BE49-F238E27FC236}">
                  <a16:creationId xmlns:a16="http://schemas.microsoft.com/office/drawing/2014/main" id="{6A3EF1D2-C401-A279-F83B-7CAE440142F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15057FE7-C9CA-DECE-4EFE-42C51360B8A5}"/>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9500D6A2-F282-5CC5-DEC5-C7BE94C650F0}"/>
              </a:ext>
            </a:extLst>
          </p:cNvPr>
          <p:cNvSpPr txBox="1"/>
          <p:nvPr/>
        </p:nvSpPr>
        <p:spPr>
          <a:xfrm>
            <a:off x="4191000" y="1036697"/>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A1633FDE-5DAA-ABCD-5640-550186E75402}"/>
              </a:ext>
            </a:extLst>
          </p:cNvPr>
          <p:cNvSpPr txBox="1"/>
          <p:nvPr/>
        </p:nvSpPr>
        <p:spPr>
          <a:xfrm>
            <a:off x="4208340" y="1665518"/>
            <a:ext cx="8364660" cy="151894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931" dirty="0">
                <a:solidFill>
                  <a:srgbClr val="FFFFFF"/>
                </a:solidFill>
                <a:latin typeface="DM Sans"/>
              </a:rPr>
              <a:t> </a:t>
            </a:r>
            <a:r>
              <a:rPr lang="en-US" altLang="en-US" sz="1931" dirty="0">
                <a:solidFill>
                  <a:srgbClr val="FFFFFF"/>
                </a:solidFill>
                <a:latin typeface="DM Sans"/>
              </a:rPr>
              <a:t>Q1 2020 had the highest total sold quantity with 7,005,619 units, making it the best-performing quarter of the year.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Q3 2020 saw a significant drop in sold quantities, with only 2,075,087 units sold, indicating the lowest performance.</a:t>
            </a:r>
          </a:p>
          <a:p>
            <a:pPr>
              <a:lnSpc>
                <a:spcPts val="2664"/>
              </a:lnSpc>
              <a:spcBef>
                <a:spcPct val="0"/>
              </a:spcBef>
            </a:pP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CFF2AE4B-4F21-48B1-5C15-EEC1AA1C8DC6}"/>
              </a:ext>
            </a:extLst>
          </p:cNvPr>
          <p:cNvSpPr/>
          <p:nvPr/>
        </p:nvSpPr>
        <p:spPr>
          <a:xfrm>
            <a:off x="2643002" y="1591773"/>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C0FCB834-058C-7A36-FF78-309C671D7C32}"/>
              </a:ext>
            </a:extLst>
          </p:cNvPr>
          <p:cNvGrpSpPr/>
          <p:nvPr/>
        </p:nvGrpSpPr>
        <p:grpSpPr>
          <a:xfrm>
            <a:off x="2438399" y="3101446"/>
            <a:ext cx="4041335" cy="1294882"/>
            <a:chOff x="-2138815" y="-184711"/>
            <a:chExt cx="2875415" cy="921311"/>
          </a:xfrm>
        </p:grpSpPr>
        <p:sp>
          <p:nvSpPr>
            <p:cNvPr id="13" name="Freeform 13">
              <a:extLst>
                <a:ext uri="{FF2B5EF4-FFF2-40B4-BE49-F238E27FC236}">
                  <a16:creationId xmlns:a16="http://schemas.microsoft.com/office/drawing/2014/main" id="{C97C45C1-7D71-01EE-BD86-E94FC63A1C77}"/>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80CF4F7F-0B12-4DEA-7E20-943E9B1F2EFB}"/>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136E185B-AAC2-CE7A-6344-2B7FEB773D5C}"/>
              </a:ext>
            </a:extLst>
          </p:cNvPr>
          <p:cNvSpPr txBox="1"/>
          <p:nvPr/>
        </p:nvSpPr>
        <p:spPr>
          <a:xfrm>
            <a:off x="4191000" y="2943459"/>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E8B551CC-F8CB-0641-72E4-C0B9D21FDA88}"/>
              </a:ext>
            </a:extLst>
          </p:cNvPr>
          <p:cNvSpPr txBox="1"/>
          <p:nvPr/>
        </p:nvSpPr>
        <p:spPr>
          <a:xfrm>
            <a:off x="4208340" y="3572280"/>
            <a:ext cx="8593260" cy="331238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931" dirty="0">
                <a:solidFill>
                  <a:srgbClr val="FFFFFF"/>
                </a:solidFill>
                <a:latin typeface="DM Sans"/>
              </a:rPr>
              <a:t>Retailer</a:t>
            </a:r>
            <a:r>
              <a:rPr lang="en-US" sz="2000" dirty="0"/>
              <a:t> </a:t>
            </a:r>
            <a:r>
              <a:rPr lang="en-US" altLang="en-US" sz="1931" dirty="0">
                <a:solidFill>
                  <a:srgbClr val="FFFFFF"/>
                </a:solidFill>
                <a:latin typeface="DM Sans"/>
              </a:rPr>
              <a:t>Q1 dominance: The high sales in Q1 might be driven by strong consumer demand post-festive season, year-end sales, or product launches.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Q3 decline: The sharp drop in Q3 could be attributed to factors like seasonality, economic downturns, or supply chain disruptions, potentially linked to the pandemic.</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Recovery in Q4: Sales recovery in Q4 indicates that the market may have bounced back toward the end of the year, possibly due to strategic promotions, increased consumer confidence, or easing of lockdown restrictions. </a:t>
            </a:r>
          </a:p>
          <a:p>
            <a:pPr>
              <a:lnSpc>
                <a:spcPts val="2664"/>
              </a:lnSpc>
              <a:spcBef>
                <a:spcPct val="0"/>
              </a:spcBef>
            </a:pP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3CE458D7-5F9B-172C-ED12-539B51EC9694}"/>
              </a:ext>
            </a:extLst>
          </p:cNvPr>
          <p:cNvSpPr txBox="1"/>
          <p:nvPr/>
        </p:nvSpPr>
        <p:spPr>
          <a:xfrm>
            <a:off x="4191000" y="6608272"/>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308E7210-D3C8-CC1F-8CC4-EC512A25D67A}"/>
              </a:ext>
            </a:extLst>
          </p:cNvPr>
          <p:cNvSpPr txBox="1"/>
          <p:nvPr/>
        </p:nvSpPr>
        <p:spPr>
          <a:xfrm>
            <a:off x="4208340" y="7237093"/>
            <a:ext cx="9812460" cy="1782796"/>
          </a:xfrm>
          <a:prstGeom prst="rect">
            <a:avLst/>
          </a:prstGeom>
        </p:spPr>
        <p:txBody>
          <a:bodyPr wrap="square" lIns="0" tIns="0" rIns="0" bIns="0" rtlCol="0" anchor="t">
            <a:spAutoFit/>
          </a:bodyPr>
          <a:lstStyle/>
          <a:p>
            <a:pPr eaLnBrk="0" fontAlgn="base" hangingPunct="0">
              <a:spcBef>
                <a:spcPct val="0"/>
              </a:spcBef>
              <a:spcAft>
                <a:spcPct val="0"/>
              </a:spcAft>
              <a:buFontTx/>
              <a:buChar char="•"/>
            </a:pPr>
            <a:r>
              <a:rPr lang="en-US" altLang="en-US" sz="1931" dirty="0">
                <a:solidFill>
                  <a:srgbClr val="FFFFFF"/>
                </a:solidFill>
                <a:latin typeface="DM Sans"/>
              </a:rPr>
              <a:t>Leverage high-performing periods: To capitalize on strong sales in Q1, the company could consider ramping up marketing and stock in preparation for the start of the year, tapping into the post-holiday consumer spending.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Address Q3 challenges: Analyze the causes of the Q3 decline, whether it's seasonality, consumer demand, or external factors. Consider diversifying product offerings or launching promotions to mitigate future drops.</a:t>
            </a:r>
          </a:p>
        </p:txBody>
      </p:sp>
      <p:sp>
        <p:nvSpPr>
          <p:cNvPr id="25" name="Freeform 4">
            <a:extLst>
              <a:ext uri="{FF2B5EF4-FFF2-40B4-BE49-F238E27FC236}">
                <a16:creationId xmlns:a16="http://schemas.microsoft.com/office/drawing/2014/main" id="{983ABB19-F64F-1B72-DE17-D658EBE017DA}"/>
              </a:ext>
            </a:extLst>
          </p:cNvPr>
          <p:cNvSpPr/>
          <p:nvPr/>
        </p:nvSpPr>
        <p:spPr>
          <a:xfrm>
            <a:off x="2652811" y="3295866"/>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63972608-8078-318A-404B-08BAA9CA3483}"/>
              </a:ext>
            </a:extLst>
          </p:cNvPr>
          <p:cNvGrpSpPr/>
          <p:nvPr/>
        </p:nvGrpSpPr>
        <p:grpSpPr>
          <a:xfrm>
            <a:off x="2545496" y="6851756"/>
            <a:ext cx="1142373" cy="1142373"/>
            <a:chOff x="0" y="0"/>
            <a:chExt cx="812800" cy="812800"/>
          </a:xfrm>
        </p:grpSpPr>
        <p:sp>
          <p:nvSpPr>
            <p:cNvPr id="27" name="Freeform 19">
              <a:extLst>
                <a:ext uri="{FF2B5EF4-FFF2-40B4-BE49-F238E27FC236}">
                  <a16:creationId xmlns:a16="http://schemas.microsoft.com/office/drawing/2014/main" id="{56E75E58-AD78-3780-A4E8-530276B674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3C73A1A9-516D-172E-D0F3-0DBA1554E861}"/>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06D5F2B3-9307-F832-D73C-7E9B2AC928B3}"/>
              </a:ext>
            </a:extLst>
          </p:cNvPr>
          <p:cNvSpPr/>
          <p:nvPr/>
        </p:nvSpPr>
        <p:spPr>
          <a:xfrm>
            <a:off x="2833554" y="7035705"/>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2672769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C276BB64-EFFD-6D38-8FDC-CC1271B2DA9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1DAC302-E466-772D-6CF6-134FC0992BD9}"/>
              </a:ext>
            </a:extLst>
          </p:cNvPr>
          <p:cNvGrpSpPr/>
          <p:nvPr/>
        </p:nvGrpSpPr>
        <p:grpSpPr>
          <a:xfrm>
            <a:off x="409985" y="3507176"/>
            <a:ext cx="7662784" cy="5852973"/>
            <a:chOff x="0" y="-47721"/>
            <a:chExt cx="1053593" cy="1375684"/>
          </a:xfrm>
        </p:grpSpPr>
        <p:sp>
          <p:nvSpPr>
            <p:cNvPr id="3" name="Freeform 3">
              <a:extLst>
                <a:ext uri="{FF2B5EF4-FFF2-40B4-BE49-F238E27FC236}">
                  <a16:creationId xmlns:a16="http://schemas.microsoft.com/office/drawing/2014/main" id="{6A5262C4-4F4E-4B3D-93C2-379FF928BE3D}"/>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CBF6B34B-4280-CC8A-ED5F-F3224D41A102}"/>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743B37E5-1935-10B6-5255-6849970C3C88}"/>
              </a:ext>
            </a:extLst>
          </p:cNvPr>
          <p:cNvSpPr/>
          <p:nvPr/>
        </p:nvSpPr>
        <p:spPr>
          <a:xfrm>
            <a:off x="409985" y="9358391"/>
            <a:ext cx="7662784" cy="21202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F4D75109-902F-AB5F-8CB5-13508F40A588}"/>
              </a:ext>
            </a:extLst>
          </p:cNvPr>
          <p:cNvSpPr/>
          <p:nvPr/>
        </p:nvSpPr>
        <p:spPr>
          <a:xfrm>
            <a:off x="11967284" y="6894103"/>
            <a:ext cx="4462384" cy="15240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02F32536-6CD1-D3C0-F457-A6BFB3AE528E}"/>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6056CEAC-1CF8-A660-AE14-313BBDF2012D}"/>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6BDECA86-554E-AE46-8361-B27EE54404A1}"/>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46E700A8-1FE6-3448-72A8-A5A3800D6D3E}"/>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9. Which channel helped to bring more gross sales in the fiscal year 2021 and the percentage of contribution?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B7DEB10D-519E-D7FE-DE78-E132D461D049}"/>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BFF31638-6284-9BDE-CD1E-89562633FFED}"/>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02D87228-8DDC-F3CC-E328-B1DEB8A1527F}"/>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C17D7D37-AF7A-042A-5D24-F509DBA130AE}"/>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A6BF3CD1-81EB-55A7-1A88-20AF09296559}"/>
              </a:ext>
            </a:extLst>
          </p:cNvPr>
          <p:cNvGrpSpPr/>
          <p:nvPr/>
        </p:nvGrpSpPr>
        <p:grpSpPr>
          <a:xfrm>
            <a:off x="12107504" y="3769903"/>
            <a:ext cx="4800600" cy="3124200"/>
            <a:chOff x="0" y="-47721"/>
            <a:chExt cx="1053593" cy="1375684"/>
          </a:xfrm>
        </p:grpSpPr>
        <p:sp>
          <p:nvSpPr>
            <p:cNvPr id="38" name="Freeform 3">
              <a:extLst>
                <a:ext uri="{FF2B5EF4-FFF2-40B4-BE49-F238E27FC236}">
                  <a16:creationId xmlns:a16="http://schemas.microsoft.com/office/drawing/2014/main" id="{C34995E2-9540-D7F4-1FC4-67756FC5BE1B}"/>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1C2AB013-7EE5-908E-E077-463241B18831}"/>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B96AD4A9-E3EC-6F7C-F67B-D7ECAA8034BF}"/>
              </a:ext>
            </a:extLst>
          </p:cNvPr>
          <p:cNvSpPr/>
          <p:nvPr/>
        </p:nvSpPr>
        <p:spPr>
          <a:xfrm>
            <a:off x="2232366" y="2595644"/>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64E3840E-6CFF-F06C-E0BA-629AC7971968}"/>
              </a:ext>
            </a:extLst>
          </p:cNvPr>
          <p:cNvSpPr/>
          <p:nvPr/>
        </p:nvSpPr>
        <p:spPr>
          <a:xfrm>
            <a:off x="12476100" y="2818483"/>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id="{6F68056B-2E37-B66E-979C-2C8C33E28779}"/>
              </a:ext>
            </a:extLst>
          </p:cNvPr>
          <p:cNvPicPr>
            <a:picLocks noChangeAspect="1"/>
          </p:cNvPicPr>
          <p:nvPr/>
        </p:nvPicPr>
        <p:blipFill>
          <a:blip r:embed="rId7"/>
          <a:stretch>
            <a:fillRect/>
          </a:stretch>
        </p:blipFill>
        <p:spPr>
          <a:xfrm>
            <a:off x="713665" y="3808483"/>
            <a:ext cx="6954220" cy="5249008"/>
          </a:xfrm>
          <a:prstGeom prst="rect">
            <a:avLst/>
          </a:prstGeom>
        </p:spPr>
      </p:pic>
      <p:pic>
        <p:nvPicPr>
          <p:cNvPr id="7" name="Picture 6">
            <a:extLst>
              <a:ext uri="{FF2B5EF4-FFF2-40B4-BE49-F238E27FC236}">
                <a16:creationId xmlns:a16="http://schemas.microsoft.com/office/drawing/2014/main" id="{572A1755-A263-9552-FE8A-B44FA5963D26}"/>
              </a:ext>
            </a:extLst>
          </p:cNvPr>
          <p:cNvPicPr>
            <a:picLocks noChangeAspect="1"/>
          </p:cNvPicPr>
          <p:nvPr/>
        </p:nvPicPr>
        <p:blipFill>
          <a:blip r:embed="rId8"/>
          <a:stretch>
            <a:fillRect/>
          </a:stretch>
        </p:blipFill>
        <p:spPr>
          <a:xfrm>
            <a:off x="12481016" y="4225404"/>
            <a:ext cx="3934591" cy="2316520"/>
          </a:xfrm>
          <a:prstGeom prst="rect">
            <a:avLst/>
          </a:prstGeom>
        </p:spPr>
      </p:pic>
      <p:grpSp>
        <p:nvGrpSpPr>
          <p:cNvPr id="5" name="Group 2">
            <a:extLst>
              <a:ext uri="{FF2B5EF4-FFF2-40B4-BE49-F238E27FC236}">
                <a16:creationId xmlns:a16="http://schemas.microsoft.com/office/drawing/2014/main" id="{6EE3F1D5-63A5-6033-EE3A-72F23FD86F0E}"/>
              </a:ext>
            </a:extLst>
          </p:cNvPr>
          <p:cNvGrpSpPr/>
          <p:nvPr/>
        </p:nvGrpSpPr>
        <p:grpSpPr>
          <a:xfrm>
            <a:off x="8410262" y="4686300"/>
            <a:ext cx="2826143" cy="1066800"/>
            <a:chOff x="0" y="-47721"/>
            <a:chExt cx="1053593" cy="1375684"/>
          </a:xfrm>
        </p:grpSpPr>
        <p:sp>
          <p:nvSpPr>
            <p:cNvPr id="8" name="Freeform 3">
              <a:extLst>
                <a:ext uri="{FF2B5EF4-FFF2-40B4-BE49-F238E27FC236}">
                  <a16:creationId xmlns:a16="http://schemas.microsoft.com/office/drawing/2014/main" id="{18A6063F-D9DB-B880-B2A7-05320F8FDDA7}"/>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9" name="TextBox 4">
              <a:extLst>
                <a:ext uri="{FF2B5EF4-FFF2-40B4-BE49-F238E27FC236}">
                  <a16:creationId xmlns:a16="http://schemas.microsoft.com/office/drawing/2014/main" id="{A1B35815-7D4F-CA23-43CE-1E67C0344A5E}"/>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10" name="Picture 9">
            <a:extLst>
              <a:ext uri="{FF2B5EF4-FFF2-40B4-BE49-F238E27FC236}">
                <a16:creationId xmlns:a16="http://schemas.microsoft.com/office/drawing/2014/main" id="{90222E1A-D559-F23F-4D68-C690FB8B2A02}"/>
              </a:ext>
            </a:extLst>
          </p:cNvPr>
          <p:cNvPicPr>
            <a:picLocks noChangeAspect="1"/>
          </p:cNvPicPr>
          <p:nvPr/>
        </p:nvPicPr>
        <p:blipFill>
          <a:blip r:embed="rId9"/>
          <a:stretch>
            <a:fillRect/>
          </a:stretch>
        </p:blipFill>
        <p:spPr>
          <a:xfrm>
            <a:off x="8621590" y="4914900"/>
            <a:ext cx="2389387" cy="571548"/>
          </a:xfrm>
          <a:prstGeom prst="rect">
            <a:avLst/>
          </a:prstGeom>
        </p:spPr>
      </p:pic>
      <p:cxnSp>
        <p:nvCxnSpPr>
          <p:cNvPr id="12" name="Connector: Curved 11">
            <a:extLst>
              <a:ext uri="{FF2B5EF4-FFF2-40B4-BE49-F238E27FC236}">
                <a16:creationId xmlns:a16="http://schemas.microsoft.com/office/drawing/2014/main" id="{BA27FA82-405E-597D-17F9-F87A87317C8D}"/>
              </a:ext>
            </a:extLst>
          </p:cNvPr>
          <p:cNvCxnSpPr/>
          <p:nvPr/>
        </p:nvCxnSpPr>
        <p:spPr>
          <a:xfrm flipV="1">
            <a:off x="11430000" y="4914900"/>
            <a:ext cx="537284" cy="4572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20">
            <a:extLst>
              <a:ext uri="{FF2B5EF4-FFF2-40B4-BE49-F238E27FC236}">
                <a16:creationId xmlns:a16="http://schemas.microsoft.com/office/drawing/2014/main" id="{454D3905-3CDA-1294-11E8-7E30DAE5C722}"/>
              </a:ext>
            </a:extLst>
          </p:cNvPr>
          <p:cNvSpPr/>
          <p:nvPr/>
        </p:nvSpPr>
        <p:spPr>
          <a:xfrm>
            <a:off x="8410262" y="5714974"/>
            <a:ext cx="2826143" cy="19052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Tree>
    <p:extLst>
      <p:ext uri="{BB962C8B-B14F-4D97-AF65-F5344CB8AC3E}">
        <p14:creationId xmlns:p14="http://schemas.microsoft.com/office/powerpoint/2010/main" val="933236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4555004C-268D-F5EC-A9C5-A646221D959A}"/>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705C2EBD-D917-3C6D-B128-6DB85F971A5C}"/>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75D2F03D-4B1E-2FED-0A2B-B1754A56B646}"/>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id="{E1EF8CE5-B0AC-A6CA-15A0-92C5AEC7F5B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9E4468CE-91EE-F537-9265-ED64C1F2379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68896D9A-AF46-F0E9-C5FE-3900FD145082}"/>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E934FB1E-F8EE-ED8A-8070-26CE77D3D899}"/>
              </a:ext>
            </a:extLst>
          </p:cNvPr>
          <p:cNvSpPr txBox="1"/>
          <p:nvPr/>
        </p:nvSpPr>
        <p:spPr>
          <a:xfrm>
            <a:off x="4208340" y="2190921"/>
            <a:ext cx="6015843" cy="676660"/>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Retailer channel contributed 73.23% of gross sales, far outpacing Direct and Distributor channels.</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9B13259A-DECA-9D7E-4427-7C9BA40110E2}"/>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A8FF17EA-296C-4A8A-614A-EA610693798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id="{50194C50-4421-3CDC-D1FD-A34C2B5EB1E7}"/>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ED9DCA8A-95FD-D2CA-9489-E8658549270E}"/>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33399DC7-7F05-661C-4C7F-75514726AE3A}"/>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618009DC-8D73-C92A-15CE-6F5D41B7ABE4}"/>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Retailer</a:t>
            </a:r>
            <a:r>
              <a:rPr lang="en-US" sz="2000" dirty="0"/>
              <a:t> </a:t>
            </a:r>
            <a:r>
              <a:rPr lang="en-US" sz="1931" dirty="0">
                <a:solidFill>
                  <a:srgbClr val="FFFFFF"/>
                </a:solidFill>
                <a:latin typeface="DM Sans"/>
              </a:rPr>
              <a:t>partnerships are driving a significant portion of sales, which highlights their importance.</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F22E4679-8999-9F14-CCAD-44A5AF02A9F0}"/>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64B6B0E7-F193-A43A-9D34-DA21B17D5093}"/>
              </a:ext>
            </a:extLst>
          </p:cNvPr>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Strengthen</a:t>
            </a:r>
            <a:r>
              <a:rPr lang="en-US" sz="2000" dirty="0"/>
              <a:t> </a:t>
            </a:r>
            <a:r>
              <a:rPr lang="en-US" sz="1931" dirty="0">
                <a:solidFill>
                  <a:srgbClr val="FFFFFF"/>
                </a:solidFill>
                <a:latin typeface="DM Sans"/>
              </a:rPr>
              <a:t>relationships with retail partners by providing exclusive deals and marketing support. Explore ways to boost the Direct channel, which offers higher margins.</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5389468E-7351-115A-BF8B-57AA94BD1BA0}"/>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3AC08213-47AD-94B7-9270-347C80579B78}"/>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946E3E99-27A8-D597-45AA-6DF6E0CA05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CE918450-9A39-15C5-ABAC-B1AB0AFD3C08}"/>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7FC59094-2D4B-4974-D2A9-716D252694A1}"/>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31688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7B5A2CE6-D108-F8EE-DA44-2A35A291135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06449DC-3FC4-4157-09B0-AF1EFCB96A70}"/>
              </a:ext>
            </a:extLst>
          </p:cNvPr>
          <p:cNvGrpSpPr/>
          <p:nvPr/>
        </p:nvGrpSpPr>
        <p:grpSpPr>
          <a:xfrm>
            <a:off x="523408" y="3407479"/>
            <a:ext cx="5044793" cy="5774621"/>
            <a:chOff x="0" y="-47721"/>
            <a:chExt cx="1053593" cy="1375684"/>
          </a:xfrm>
        </p:grpSpPr>
        <p:sp>
          <p:nvSpPr>
            <p:cNvPr id="3" name="Freeform 3">
              <a:extLst>
                <a:ext uri="{FF2B5EF4-FFF2-40B4-BE49-F238E27FC236}">
                  <a16:creationId xmlns:a16="http://schemas.microsoft.com/office/drawing/2014/main" id="{E24909A4-0CF0-74F7-664A-25CF3CD163A6}"/>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245910FE-4EE1-E0E7-FD50-1143CABE2EEE}"/>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C21ED97E-0331-E39B-790B-A7C37FA6FFB4}"/>
              </a:ext>
            </a:extLst>
          </p:cNvPr>
          <p:cNvSpPr/>
          <p:nvPr/>
        </p:nvSpPr>
        <p:spPr>
          <a:xfrm>
            <a:off x="457305" y="9180267"/>
            <a:ext cx="5166057" cy="123964"/>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51B790FF-1390-E24B-9AE4-B3A000AC8F25}"/>
              </a:ext>
            </a:extLst>
          </p:cNvPr>
          <p:cNvSpPr/>
          <p:nvPr/>
        </p:nvSpPr>
        <p:spPr>
          <a:xfrm>
            <a:off x="8826573" y="7707840"/>
            <a:ext cx="8946486" cy="13315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334C4F80-9D32-80D8-7F68-BE2C31CB6378}"/>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7E398343-ADD9-A733-1334-9472D93A4184}"/>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D933A6F0-D4C9-CE01-977D-52664C42CB9C}"/>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1C0BD6D0-80AC-7A92-EEA1-CA5F3BF857FA}"/>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10. Get the Top 3 products in each division that have a high total_sold_quantity in the fiscal_year 2021?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8F3FE6F4-D440-2E47-3178-2EC1411F8660}"/>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0EE22AFA-9134-550C-439C-E6C15A997DC7}"/>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DF46BF4A-2344-3A1C-7AC7-718404EF7871}"/>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B838BDE2-31ED-E3CD-70D1-3F1C77CA9D19}"/>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F0D219EF-CA64-2B43-550F-2B27CE93D43D}"/>
              </a:ext>
            </a:extLst>
          </p:cNvPr>
          <p:cNvGrpSpPr/>
          <p:nvPr/>
        </p:nvGrpSpPr>
        <p:grpSpPr>
          <a:xfrm>
            <a:off x="8971411" y="3407478"/>
            <a:ext cx="8792939" cy="4315668"/>
            <a:chOff x="0" y="-47721"/>
            <a:chExt cx="1053593" cy="1375684"/>
          </a:xfrm>
        </p:grpSpPr>
        <p:sp>
          <p:nvSpPr>
            <p:cNvPr id="38" name="Freeform 3">
              <a:extLst>
                <a:ext uri="{FF2B5EF4-FFF2-40B4-BE49-F238E27FC236}">
                  <a16:creationId xmlns:a16="http://schemas.microsoft.com/office/drawing/2014/main" id="{AAFD22F1-B91F-A647-C4AE-6CF6B4B0DE8C}"/>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C9AC2266-285D-9A48-8C8D-85ADF7986341}"/>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586D7B29-7B32-79FE-1742-2BF7E76EAD49}"/>
              </a:ext>
            </a:extLst>
          </p:cNvPr>
          <p:cNvSpPr/>
          <p:nvPr/>
        </p:nvSpPr>
        <p:spPr>
          <a:xfrm>
            <a:off x="1103223" y="2531780"/>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17BACC15-0508-1F8A-8383-C58754741C21}"/>
              </a:ext>
            </a:extLst>
          </p:cNvPr>
          <p:cNvSpPr/>
          <p:nvPr/>
        </p:nvSpPr>
        <p:spPr>
          <a:xfrm>
            <a:off x="11409471" y="2530377"/>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id="{B61E32D0-A58F-F72C-5F20-557B88A10056}"/>
              </a:ext>
            </a:extLst>
          </p:cNvPr>
          <p:cNvPicPr>
            <a:picLocks noChangeAspect="1"/>
          </p:cNvPicPr>
          <p:nvPr/>
        </p:nvPicPr>
        <p:blipFill>
          <a:blip r:embed="rId7"/>
          <a:stretch>
            <a:fillRect/>
          </a:stretch>
        </p:blipFill>
        <p:spPr>
          <a:xfrm>
            <a:off x="879493" y="3786288"/>
            <a:ext cx="4341265" cy="5077555"/>
          </a:xfrm>
          <a:prstGeom prst="rect">
            <a:avLst/>
          </a:prstGeom>
        </p:spPr>
      </p:pic>
      <p:pic>
        <p:nvPicPr>
          <p:cNvPr id="12" name="Picture 11">
            <a:extLst>
              <a:ext uri="{FF2B5EF4-FFF2-40B4-BE49-F238E27FC236}">
                <a16:creationId xmlns:a16="http://schemas.microsoft.com/office/drawing/2014/main" id="{61545B36-A196-7F69-9F94-ABCE693ABEC7}"/>
              </a:ext>
            </a:extLst>
          </p:cNvPr>
          <p:cNvPicPr>
            <a:picLocks noChangeAspect="1"/>
          </p:cNvPicPr>
          <p:nvPr/>
        </p:nvPicPr>
        <p:blipFill>
          <a:blip r:embed="rId8"/>
          <a:stretch>
            <a:fillRect/>
          </a:stretch>
        </p:blipFill>
        <p:spPr>
          <a:xfrm>
            <a:off x="9445541" y="3823153"/>
            <a:ext cx="7872295" cy="3462728"/>
          </a:xfrm>
          <a:prstGeom prst="rect">
            <a:avLst/>
          </a:prstGeom>
        </p:spPr>
      </p:pic>
      <p:grpSp>
        <p:nvGrpSpPr>
          <p:cNvPr id="5" name="Group 2">
            <a:extLst>
              <a:ext uri="{FF2B5EF4-FFF2-40B4-BE49-F238E27FC236}">
                <a16:creationId xmlns:a16="http://schemas.microsoft.com/office/drawing/2014/main" id="{A4759E9C-232F-FE16-31C4-46370AC104A6}"/>
              </a:ext>
            </a:extLst>
          </p:cNvPr>
          <p:cNvGrpSpPr/>
          <p:nvPr/>
        </p:nvGrpSpPr>
        <p:grpSpPr>
          <a:xfrm>
            <a:off x="5979447" y="7966936"/>
            <a:ext cx="4612353" cy="2085821"/>
            <a:chOff x="0" y="-47721"/>
            <a:chExt cx="1053593" cy="1375684"/>
          </a:xfrm>
        </p:grpSpPr>
        <p:sp>
          <p:nvSpPr>
            <p:cNvPr id="7" name="Freeform 3">
              <a:extLst>
                <a:ext uri="{FF2B5EF4-FFF2-40B4-BE49-F238E27FC236}">
                  <a16:creationId xmlns:a16="http://schemas.microsoft.com/office/drawing/2014/main" id="{271AC556-EF87-77AF-CBD5-A4C198026595}"/>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8" name="TextBox 4">
              <a:extLst>
                <a:ext uri="{FF2B5EF4-FFF2-40B4-BE49-F238E27FC236}">
                  <a16:creationId xmlns:a16="http://schemas.microsoft.com/office/drawing/2014/main" id="{D16CA956-F81E-A45C-0F4E-927B1F3DD8A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9" name="Picture 8">
            <a:extLst>
              <a:ext uri="{FF2B5EF4-FFF2-40B4-BE49-F238E27FC236}">
                <a16:creationId xmlns:a16="http://schemas.microsoft.com/office/drawing/2014/main" id="{B49AF1A1-6C49-3407-B95E-F0D807DD18CE}"/>
              </a:ext>
            </a:extLst>
          </p:cNvPr>
          <p:cNvPicPr>
            <a:picLocks noChangeAspect="1"/>
          </p:cNvPicPr>
          <p:nvPr/>
        </p:nvPicPr>
        <p:blipFill>
          <a:blip r:embed="rId9"/>
          <a:stretch>
            <a:fillRect/>
          </a:stretch>
        </p:blipFill>
        <p:spPr>
          <a:xfrm>
            <a:off x="6262963" y="8192250"/>
            <a:ext cx="4029637" cy="1657581"/>
          </a:xfrm>
          <a:prstGeom prst="rect">
            <a:avLst/>
          </a:prstGeom>
        </p:spPr>
      </p:pic>
      <p:cxnSp>
        <p:nvCxnSpPr>
          <p:cNvPr id="30" name="Connector: Curved 29">
            <a:extLst>
              <a:ext uri="{FF2B5EF4-FFF2-40B4-BE49-F238E27FC236}">
                <a16:creationId xmlns:a16="http://schemas.microsoft.com/office/drawing/2014/main" id="{F62918DC-EE4C-04F0-6740-37E6C86E71E3}"/>
              </a:ext>
            </a:extLst>
          </p:cNvPr>
          <p:cNvCxnSpPr/>
          <p:nvPr/>
        </p:nvCxnSpPr>
        <p:spPr>
          <a:xfrm flipV="1">
            <a:off x="7696200" y="6743700"/>
            <a:ext cx="1130373" cy="8382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58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610EA740-C9AF-D5D8-5087-AB8859215524}"/>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12362A16-978B-80EF-600A-96A138C850CD}"/>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8C89ABE0-E45E-12C7-B134-F917DC61BD7F}"/>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id="{49EAE34A-92F7-74BC-2310-0E2A89FF9F5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C27DB33F-8631-DCB1-5B52-036040D1A4F3}"/>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FD2F4146-94F7-D74A-62CD-076633292234}"/>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11E11FEA-44A1-521B-DAE2-3968EFE06688}"/>
              </a:ext>
            </a:extLst>
          </p:cNvPr>
          <p:cNvSpPr txBox="1"/>
          <p:nvPr/>
        </p:nvSpPr>
        <p:spPr>
          <a:xfrm>
            <a:off x="4208340" y="2190921"/>
            <a:ext cx="6015843" cy="1369157"/>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In Networking &amp; Storage, the top-selling product was AQ Pen Drive 2 IN 1 (701,373 units). In Peripherals &amp; Accessories, AQ Gamers </a:t>
            </a:r>
            <a:r>
              <a:rPr lang="en-US" sz="1931" dirty="0" err="1">
                <a:solidFill>
                  <a:srgbClr val="FFFFFF"/>
                </a:solidFill>
                <a:latin typeface="DM Sans"/>
              </a:rPr>
              <a:t>Ms</a:t>
            </a:r>
            <a:r>
              <a:rPr lang="en-US" sz="1931" dirty="0">
                <a:solidFill>
                  <a:srgbClr val="FFFFFF"/>
                </a:solidFill>
                <a:latin typeface="DM Sans"/>
              </a:rPr>
              <a:t> led sales (428,498 units).</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6FAE741C-D89B-CE23-39B3-2E4AB76A0379}"/>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AD8E12B1-908A-D029-3512-E56338B33014}"/>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id="{FDBE2F54-BA12-047F-FA4D-1BC3FFC7206F}"/>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3A861E80-51D3-CF1C-F373-CFB7D920D55F}"/>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0128B32E-C121-BEFF-9B15-D82536C5CD86}"/>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848D5C41-4068-C31D-F815-6AA065A5FD3A}"/>
              </a:ext>
            </a:extLst>
          </p:cNvPr>
          <p:cNvSpPr txBox="1"/>
          <p:nvPr/>
        </p:nvSpPr>
        <p:spPr>
          <a:xfrm>
            <a:off x="4208340" y="4133375"/>
            <a:ext cx="6015843" cy="1022909"/>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These top products demonstrate strong consumer demand and can be used to define future product lines.</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7F650786-7377-C8D7-A677-FC7D8C27A85E}"/>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96E171D3-B001-94B6-2CFA-83D3A38F50C0}"/>
              </a:ext>
            </a:extLst>
          </p:cNvPr>
          <p:cNvSpPr txBox="1"/>
          <p:nvPr/>
        </p:nvSpPr>
        <p:spPr>
          <a:xfrm>
            <a:off x="4208340" y="6076161"/>
            <a:ext cx="6015843" cy="1716688"/>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Focus R&amp;D efforts on improving these top-performing products and create marketing campaigns around their success stories. Consider developing complementary products to increase average transaction values.</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94B6AF17-3FD7-6E25-9E49-0990BF2BFF7E}"/>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1189065E-6CC2-2791-06D7-E37D5A6C5B89}"/>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A3DCE1CB-1366-26CB-8085-844039E9EA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C6C36A18-EC49-887B-676A-ED971A42F582}"/>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DD89003F-8106-469B-BDC9-291D2998D3A6}"/>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266091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6683520" y="1590911"/>
            <a:ext cx="2651835" cy="2651835"/>
          </a:xfrm>
          <a:custGeom>
            <a:avLst/>
            <a:gdLst/>
            <a:ahLst/>
            <a:cxnLst/>
            <a:rect l="l" t="t" r="r" b="b"/>
            <a:pathLst>
              <a:path w="2651835" h="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txBody>
          <a:bodyPr/>
          <a:lstStyle/>
          <a:p>
            <a:endParaRPr lang="en-SG"/>
          </a:p>
        </p:txBody>
      </p:sp>
      <p:sp>
        <p:nvSpPr>
          <p:cNvPr id="6" name="TextBox 6"/>
          <p:cNvSpPr txBox="1"/>
          <p:nvPr/>
        </p:nvSpPr>
        <p:spPr>
          <a:xfrm>
            <a:off x="4419600" y="4000500"/>
            <a:ext cx="10434893" cy="1299587"/>
          </a:xfrm>
          <a:prstGeom prst="rect">
            <a:avLst/>
          </a:prstGeom>
        </p:spPr>
        <p:txBody>
          <a:bodyPr lIns="0" tIns="0" rIns="0" bIns="0" rtlCol="0" anchor="t">
            <a:spAutoFit/>
          </a:bodyPr>
          <a:lstStyle/>
          <a:p>
            <a:pPr marL="0" lvl="0" indent="0" algn="l">
              <a:lnSpc>
                <a:spcPts val="10543"/>
              </a:lnSpc>
            </a:pPr>
            <a:r>
              <a:rPr lang="en-US" sz="7530" b="1" spc="459" dirty="0">
                <a:solidFill>
                  <a:srgbClr val="FFFFFF"/>
                </a:solidFill>
                <a:latin typeface="Now Bold"/>
                <a:ea typeface="Now Bold"/>
                <a:cs typeface="Now Bold"/>
                <a:sym typeface="Now Bold"/>
              </a:rPr>
              <a:t>Thank you</a:t>
            </a:r>
          </a:p>
        </p:txBody>
      </p:sp>
      <p:sp>
        <p:nvSpPr>
          <p:cNvPr id="13" name="Freeform 13"/>
          <p:cNvSpPr/>
          <p:nvPr/>
        </p:nvSpPr>
        <p:spPr>
          <a:xfrm>
            <a:off x="-789475" y="-570381"/>
            <a:ext cx="2651835" cy="2651835"/>
          </a:xfrm>
          <a:custGeom>
            <a:avLst/>
            <a:gdLst/>
            <a:ahLst/>
            <a:cxnLst/>
            <a:rect l="l" t="t" r="r" b="b"/>
            <a:pathLst>
              <a:path w="2651835" h="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txBody>
          <a:bodyPr/>
          <a:lstStyle/>
          <a:p>
            <a:endParaRPr lang="en-S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2986667" y="3084143"/>
            <a:ext cx="2613061" cy="2273181"/>
            <a:chOff x="0" y="0"/>
            <a:chExt cx="991873" cy="862860"/>
          </a:xfrm>
        </p:grpSpPr>
        <p:sp>
          <p:nvSpPr>
            <p:cNvPr id="3" name="Freeform 3"/>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txBody>
            <a:bodyPr/>
            <a:lstStyle/>
            <a:p>
              <a:endParaRPr lang="en-SG"/>
            </a:p>
          </p:txBody>
        </p:sp>
        <p:sp>
          <p:nvSpPr>
            <p:cNvPr id="4" name="TextBox 4"/>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5" name="AutoShape 5"/>
          <p:cNvSpPr/>
          <p:nvPr/>
        </p:nvSpPr>
        <p:spPr>
          <a:xfrm flipV="1">
            <a:off x="3182099" y="4220733"/>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6" name="Group 6"/>
          <p:cNvGrpSpPr/>
          <p:nvPr/>
        </p:nvGrpSpPr>
        <p:grpSpPr>
          <a:xfrm>
            <a:off x="5844564" y="3084143"/>
            <a:ext cx="2613061" cy="2273181"/>
            <a:chOff x="0" y="0"/>
            <a:chExt cx="991873" cy="862860"/>
          </a:xfrm>
        </p:grpSpPr>
        <p:sp>
          <p:nvSpPr>
            <p:cNvPr id="7" name="Freeform 7"/>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txBody>
            <a:bodyPr/>
            <a:lstStyle/>
            <a:p>
              <a:endParaRPr lang="en-SG"/>
            </a:p>
          </p:txBody>
        </p:sp>
        <p:sp>
          <p:nvSpPr>
            <p:cNvPr id="8" name="TextBox 8"/>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9" name="AutoShape 9"/>
          <p:cNvSpPr/>
          <p:nvPr/>
        </p:nvSpPr>
        <p:spPr>
          <a:xfrm flipV="1">
            <a:off x="6103769" y="4229235"/>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10" name="Group 10"/>
          <p:cNvGrpSpPr/>
          <p:nvPr/>
        </p:nvGrpSpPr>
        <p:grpSpPr>
          <a:xfrm>
            <a:off x="2986667" y="5870734"/>
            <a:ext cx="2613061" cy="2252658"/>
            <a:chOff x="0" y="0"/>
            <a:chExt cx="991873" cy="855070"/>
          </a:xfrm>
        </p:grpSpPr>
        <p:sp>
          <p:nvSpPr>
            <p:cNvPr id="11" name="Freeform 11"/>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txBody>
            <a:bodyPr/>
            <a:lstStyle/>
            <a:p>
              <a:endParaRPr lang="en-SG" dirty="0"/>
            </a:p>
          </p:txBody>
        </p:sp>
        <p:sp>
          <p:nvSpPr>
            <p:cNvPr id="12" name="TextBox 12"/>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13" name="AutoShape 13"/>
          <p:cNvSpPr/>
          <p:nvPr/>
        </p:nvSpPr>
        <p:spPr>
          <a:xfrm flipV="1">
            <a:off x="3274825" y="6783063"/>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14" name="Group 14"/>
          <p:cNvGrpSpPr/>
          <p:nvPr/>
        </p:nvGrpSpPr>
        <p:grpSpPr>
          <a:xfrm>
            <a:off x="5844564" y="5870734"/>
            <a:ext cx="2613061" cy="2252658"/>
            <a:chOff x="0" y="0"/>
            <a:chExt cx="991873" cy="855070"/>
          </a:xfrm>
        </p:grpSpPr>
        <p:sp>
          <p:nvSpPr>
            <p:cNvPr id="15" name="Freeform 15"/>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txBody>
            <a:bodyPr/>
            <a:lstStyle/>
            <a:p>
              <a:endParaRPr lang="en-SG"/>
            </a:p>
          </p:txBody>
        </p:sp>
        <p:sp>
          <p:nvSpPr>
            <p:cNvPr id="16" name="TextBox 16"/>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17" name="AutoShape 17"/>
          <p:cNvSpPr/>
          <p:nvPr/>
        </p:nvSpPr>
        <p:spPr>
          <a:xfrm flipV="1">
            <a:off x="6100896" y="6789493"/>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22" name="Group 22"/>
          <p:cNvGrpSpPr/>
          <p:nvPr/>
        </p:nvGrpSpPr>
        <p:grpSpPr>
          <a:xfrm>
            <a:off x="8705275" y="3084143"/>
            <a:ext cx="2613061" cy="2273181"/>
            <a:chOff x="0" y="0"/>
            <a:chExt cx="991873" cy="862860"/>
          </a:xfrm>
        </p:grpSpPr>
        <p:sp>
          <p:nvSpPr>
            <p:cNvPr id="23" name="Freeform 23"/>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txBody>
            <a:bodyPr/>
            <a:lstStyle/>
            <a:p>
              <a:endParaRPr lang="en-SG"/>
            </a:p>
          </p:txBody>
        </p:sp>
        <p:sp>
          <p:nvSpPr>
            <p:cNvPr id="24" name="TextBox 24"/>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25" name="AutoShape 25"/>
          <p:cNvSpPr/>
          <p:nvPr/>
        </p:nvSpPr>
        <p:spPr>
          <a:xfrm flipV="1">
            <a:off x="8967914" y="4207757"/>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26" name="Group 26"/>
          <p:cNvGrpSpPr/>
          <p:nvPr/>
        </p:nvGrpSpPr>
        <p:grpSpPr>
          <a:xfrm>
            <a:off x="8705275" y="5870734"/>
            <a:ext cx="2613061" cy="2252658"/>
            <a:chOff x="0" y="0"/>
            <a:chExt cx="991873" cy="855070"/>
          </a:xfrm>
        </p:grpSpPr>
        <p:sp>
          <p:nvSpPr>
            <p:cNvPr id="27" name="Freeform 27"/>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txBody>
            <a:bodyPr/>
            <a:lstStyle/>
            <a:p>
              <a:endParaRPr lang="en-SG" dirty="0"/>
            </a:p>
          </p:txBody>
        </p:sp>
        <p:sp>
          <p:nvSpPr>
            <p:cNvPr id="28" name="TextBox 28"/>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29" name="AutoShape 29"/>
          <p:cNvSpPr/>
          <p:nvPr/>
        </p:nvSpPr>
        <p:spPr>
          <a:xfrm flipV="1">
            <a:off x="8929756" y="6789493"/>
            <a:ext cx="2203125" cy="0"/>
          </a:xfrm>
          <a:prstGeom prst="line">
            <a:avLst/>
          </a:prstGeom>
          <a:ln w="38100" cap="flat">
            <a:solidFill>
              <a:srgbClr val="FFFFFF"/>
            </a:solidFill>
            <a:prstDash val="solid"/>
            <a:headEnd type="none" w="sm" len="sm"/>
            <a:tailEnd type="none" w="sm" len="sm"/>
          </a:ln>
        </p:spPr>
        <p:txBody>
          <a:bodyPr/>
          <a:lstStyle/>
          <a:p>
            <a:endParaRPr lang="en-SG"/>
          </a:p>
        </p:txBody>
      </p:sp>
      <p:sp>
        <p:nvSpPr>
          <p:cNvPr id="30" name="Freeform 30"/>
          <p:cNvSpPr/>
          <p:nvPr/>
        </p:nvSpPr>
        <p:spPr>
          <a:xfrm>
            <a:off x="-7631327" y="597505"/>
            <a:ext cx="9077445" cy="9077445"/>
          </a:xfrm>
          <a:custGeom>
            <a:avLst/>
            <a:gdLst/>
            <a:ahLst/>
            <a:cxnLst/>
            <a:rect l="l" t="t" r="r" b="b"/>
            <a:pathLst>
              <a:path w="9077445" h="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1" name="TextBox 31"/>
          <p:cNvSpPr txBox="1"/>
          <p:nvPr/>
        </p:nvSpPr>
        <p:spPr>
          <a:xfrm>
            <a:off x="2986667" y="1698193"/>
            <a:ext cx="8437330" cy="1231876"/>
          </a:xfrm>
          <a:prstGeom prst="rect">
            <a:avLst/>
          </a:prstGeom>
        </p:spPr>
        <p:txBody>
          <a:bodyPr lIns="0" tIns="0" rIns="0" bIns="0" rtlCol="0" anchor="t">
            <a:spAutoFit/>
          </a:bodyPr>
          <a:lstStyle/>
          <a:p>
            <a:pPr marL="0" lvl="0" indent="0" algn="ctr">
              <a:lnSpc>
                <a:spcPts val="9625"/>
              </a:lnSpc>
              <a:spcBef>
                <a:spcPct val="0"/>
              </a:spcBef>
            </a:pPr>
            <a:r>
              <a:rPr lang="en-US" sz="8020" b="1" dirty="0">
                <a:solidFill>
                  <a:srgbClr val="56AEFF"/>
                </a:solidFill>
                <a:latin typeface="Now Bold"/>
                <a:ea typeface="Now Bold"/>
                <a:cs typeface="Now Bold"/>
                <a:sym typeface="Now Bold"/>
              </a:rPr>
              <a:t>About Data </a:t>
            </a:r>
          </a:p>
        </p:txBody>
      </p:sp>
      <p:sp>
        <p:nvSpPr>
          <p:cNvPr id="32" name="TextBox 32"/>
          <p:cNvSpPr txBox="1"/>
          <p:nvPr/>
        </p:nvSpPr>
        <p:spPr>
          <a:xfrm>
            <a:off x="3099342" y="4390510"/>
            <a:ext cx="2318467" cy="652615"/>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customer-related data</a:t>
            </a:r>
          </a:p>
        </p:txBody>
      </p:sp>
      <p:sp>
        <p:nvSpPr>
          <p:cNvPr id="33" name="TextBox 33"/>
          <p:cNvSpPr txBox="1"/>
          <p:nvPr/>
        </p:nvSpPr>
        <p:spPr>
          <a:xfrm>
            <a:off x="9144000" y="5864832"/>
            <a:ext cx="1482894" cy="830997"/>
          </a:xfrm>
          <a:prstGeom prst="rect">
            <a:avLst/>
          </a:prstGeom>
        </p:spPr>
        <p:txBody>
          <a:bodyPr wrap="square" lIns="0" tIns="0" rIns="0" bIns="0" rtlCol="0" anchor="t">
            <a:spAutoFit/>
          </a:bodyPr>
          <a:lstStyle/>
          <a:p>
            <a:pPr algn="ctr"/>
            <a:r>
              <a:rPr lang="en-US" b="1" dirty="0">
                <a:solidFill>
                  <a:srgbClr val="FFFFFF"/>
                </a:solidFill>
                <a:latin typeface="DM Sans Bold"/>
                <a:ea typeface="DM Sans Bold"/>
                <a:cs typeface="DM Sans Bold"/>
                <a:sym typeface="DM Sans Bold"/>
              </a:rPr>
              <a:t> fact_sales_monthly</a:t>
            </a:r>
          </a:p>
        </p:txBody>
      </p:sp>
      <p:sp>
        <p:nvSpPr>
          <p:cNvPr id="34" name="TextBox 34"/>
          <p:cNvSpPr txBox="1"/>
          <p:nvPr/>
        </p:nvSpPr>
        <p:spPr>
          <a:xfrm>
            <a:off x="5991861" y="4390510"/>
            <a:ext cx="2318467" cy="652615"/>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product-related data</a:t>
            </a:r>
          </a:p>
        </p:txBody>
      </p:sp>
      <p:sp>
        <p:nvSpPr>
          <p:cNvPr id="36" name="TextBox 36"/>
          <p:cNvSpPr txBox="1"/>
          <p:nvPr/>
        </p:nvSpPr>
        <p:spPr>
          <a:xfrm>
            <a:off x="3159483" y="6887116"/>
            <a:ext cx="2318467" cy="986039"/>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cost incurred in the production of each product</a:t>
            </a:r>
          </a:p>
        </p:txBody>
      </p:sp>
      <p:sp>
        <p:nvSpPr>
          <p:cNvPr id="38" name="TextBox 38"/>
          <p:cNvSpPr txBox="1"/>
          <p:nvPr/>
        </p:nvSpPr>
        <p:spPr>
          <a:xfrm>
            <a:off x="5934189" y="6787856"/>
            <a:ext cx="2318467" cy="1319464"/>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pre-invoice deductions information for each product</a:t>
            </a:r>
          </a:p>
        </p:txBody>
      </p:sp>
      <p:sp>
        <p:nvSpPr>
          <p:cNvPr id="40" name="TextBox 40"/>
          <p:cNvSpPr txBox="1"/>
          <p:nvPr/>
        </p:nvSpPr>
        <p:spPr>
          <a:xfrm>
            <a:off x="8910242" y="4316036"/>
            <a:ext cx="2318467" cy="986039"/>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gross price information for each product</a:t>
            </a:r>
          </a:p>
        </p:txBody>
      </p:sp>
      <p:sp>
        <p:nvSpPr>
          <p:cNvPr id="42" name="TextBox 42"/>
          <p:cNvSpPr txBox="1"/>
          <p:nvPr/>
        </p:nvSpPr>
        <p:spPr>
          <a:xfrm>
            <a:off x="8852572" y="7036470"/>
            <a:ext cx="2318467" cy="652615"/>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monthly sales data for each product.</a:t>
            </a:r>
          </a:p>
        </p:txBody>
      </p:sp>
      <p:sp>
        <p:nvSpPr>
          <p:cNvPr id="44" name="TextBox 33">
            <a:extLst>
              <a:ext uri="{FF2B5EF4-FFF2-40B4-BE49-F238E27FC236}">
                <a16:creationId xmlns:a16="http://schemas.microsoft.com/office/drawing/2014/main" id="{E718B272-D8D1-F72C-E32B-0CA56530500F}"/>
              </a:ext>
            </a:extLst>
          </p:cNvPr>
          <p:cNvSpPr txBox="1"/>
          <p:nvPr/>
        </p:nvSpPr>
        <p:spPr>
          <a:xfrm>
            <a:off x="9061967" y="3168641"/>
            <a:ext cx="2015016" cy="825803"/>
          </a:xfrm>
          <a:prstGeom prst="rect">
            <a:avLst/>
          </a:prstGeom>
        </p:spPr>
        <p:txBody>
          <a:bodyPr wrap="square" lIns="0" tIns="0" rIns="0" bIns="0" rtlCol="0" anchor="t">
            <a:spAutoFit/>
          </a:bodyPr>
          <a:lstStyle/>
          <a:p>
            <a:pPr algn="ctr">
              <a:lnSpc>
                <a:spcPts val="7914"/>
              </a:lnSpc>
            </a:pPr>
            <a:r>
              <a:rPr lang="en-US" b="1" dirty="0">
                <a:solidFill>
                  <a:srgbClr val="FFFFFF"/>
                </a:solidFill>
                <a:latin typeface="DM Sans Bold"/>
                <a:ea typeface="DM Sans Bold"/>
                <a:cs typeface="DM Sans Bold"/>
                <a:sym typeface="DM Sans Bold"/>
              </a:rPr>
              <a:t>fact_gross_price</a:t>
            </a:r>
          </a:p>
        </p:txBody>
      </p:sp>
      <p:sp>
        <p:nvSpPr>
          <p:cNvPr id="45" name="TextBox 33">
            <a:extLst>
              <a:ext uri="{FF2B5EF4-FFF2-40B4-BE49-F238E27FC236}">
                <a16:creationId xmlns:a16="http://schemas.microsoft.com/office/drawing/2014/main" id="{5A8A131A-B195-89AC-07EB-9EA521B0C3DC}"/>
              </a:ext>
            </a:extLst>
          </p:cNvPr>
          <p:cNvSpPr txBox="1"/>
          <p:nvPr/>
        </p:nvSpPr>
        <p:spPr>
          <a:xfrm>
            <a:off x="6295049" y="3168641"/>
            <a:ext cx="1690455" cy="825803"/>
          </a:xfrm>
          <a:prstGeom prst="rect">
            <a:avLst/>
          </a:prstGeom>
        </p:spPr>
        <p:txBody>
          <a:bodyPr lIns="0" tIns="0" rIns="0" bIns="0" rtlCol="0" anchor="t">
            <a:spAutoFit/>
          </a:bodyPr>
          <a:lstStyle/>
          <a:p>
            <a:pPr algn="ctr">
              <a:lnSpc>
                <a:spcPts val="7914"/>
              </a:lnSpc>
            </a:pPr>
            <a:r>
              <a:rPr lang="en-US" b="1" dirty="0">
                <a:solidFill>
                  <a:srgbClr val="FFFFFF"/>
                </a:solidFill>
                <a:latin typeface="DM Sans Bold"/>
                <a:ea typeface="DM Sans Bold"/>
                <a:cs typeface="DM Sans Bold"/>
                <a:sym typeface="DM Sans Bold"/>
              </a:rPr>
              <a:t>dim_product</a:t>
            </a:r>
          </a:p>
        </p:txBody>
      </p:sp>
      <p:sp>
        <p:nvSpPr>
          <p:cNvPr id="46" name="TextBox 33">
            <a:extLst>
              <a:ext uri="{FF2B5EF4-FFF2-40B4-BE49-F238E27FC236}">
                <a16:creationId xmlns:a16="http://schemas.microsoft.com/office/drawing/2014/main" id="{0726849D-B375-8E0E-536D-543B57B1964F}"/>
              </a:ext>
            </a:extLst>
          </p:cNvPr>
          <p:cNvSpPr txBox="1"/>
          <p:nvPr/>
        </p:nvSpPr>
        <p:spPr>
          <a:xfrm>
            <a:off x="3204712" y="6149222"/>
            <a:ext cx="2273238" cy="553998"/>
          </a:xfrm>
          <a:prstGeom prst="rect">
            <a:avLst/>
          </a:prstGeom>
        </p:spPr>
        <p:txBody>
          <a:bodyPr wrap="square" lIns="0" tIns="0" rIns="0" bIns="0" rtlCol="0" anchor="t">
            <a:spAutoFit/>
          </a:bodyPr>
          <a:lstStyle/>
          <a:p>
            <a:pPr algn="ctr"/>
            <a:r>
              <a:rPr lang="en-US" b="1" dirty="0">
                <a:solidFill>
                  <a:srgbClr val="FFFFFF"/>
                </a:solidFill>
                <a:latin typeface="DM Sans Bold"/>
                <a:ea typeface="DM Sans Bold"/>
                <a:cs typeface="DM Sans Bold"/>
                <a:sym typeface="DM Sans Bold"/>
              </a:rPr>
              <a:t>fact_manufacturing_cost</a:t>
            </a:r>
          </a:p>
        </p:txBody>
      </p:sp>
      <p:sp>
        <p:nvSpPr>
          <p:cNvPr id="47" name="TextBox 33">
            <a:extLst>
              <a:ext uri="{FF2B5EF4-FFF2-40B4-BE49-F238E27FC236}">
                <a16:creationId xmlns:a16="http://schemas.microsoft.com/office/drawing/2014/main" id="{3D4F2156-E2D0-F0C4-C53C-39A196BC3175}"/>
              </a:ext>
            </a:extLst>
          </p:cNvPr>
          <p:cNvSpPr txBox="1"/>
          <p:nvPr/>
        </p:nvSpPr>
        <p:spPr>
          <a:xfrm>
            <a:off x="6100896" y="6097952"/>
            <a:ext cx="2151760" cy="553998"/>
          </a:xfrm>
          <a:prstGeom prst="rect">
            <a:avLst/>
          </a:prstGeom>
        </p:spPr>
        <p:txBody>
          <a:bodyPr wrap="square" lIns="0" tIns="0" rIns="0" bIns="0" rtlCol="0" anchor="t">
            <a:spAutoFit/>
          </a:bodyPr>
          <a:lstStyle/>
          <a:p>
            <a:pPr algn="ctr"/>
            <a:r>
              <a:rPr lang="en-US" b="1" dirty="0">
                <a:solidFill>
                  <a:srgbClr val="FFFFFF"/>
                </a:solidFill>
                <a:latin typeface="DM Sans Bold"/>
                <a:ea typeface="DM Sans Bold"/>
                <a:cs typeface="DM Sans Bold"/>
                <a:sym typeface="DM Sans Bold"/>
              </a:rPr>
              <a:t>fact_pre_invoice_deductions</a:t>
            </a:r>
          </a:p>
        </p:txBody>
      </p:sp>
      <p:sp>
        <p:nvSpPr>
          <p:cNvPr id="48" name="TextBox 33">
            <a:extLst>
              <a:ext uri="{FF2B5EF4-FFF2-40B4-BE49-F238E27FC236}">
                <a16:creationId xmlns:a16="http://schemas.microsoft.com/office/drawing/2014/main" id="{32A370EA-A329-DA2E-65AF-B18E619AEC15}"/>
              </a:ext>
            </a:extLst>
          </p:cNvPr>
          <p:cNvSpPr txBox="1"/>
          <p:nvPr/>
        </p:nvSpPr>
        <p:spPr>
          <a:xfrm>
            <a:off x="3438435" y="3191891"/>
            <a:ext cx="1690455" cy="825803"/>
          </a:xfrm>
          <a:prstGeom prst="rect">
            <a:avLst/>
          </a:prstGeom>
        </p:spPr>
        <p:txBody>
          <a:bodyPr lIns="0" tIns="0" rIns="0" bIns="0" rtlCol="0" anchor="t">
            <a:spAutoFit/>
          </a:bodyPr>
          <a:lstStyle/>
          <a:p>
            <a:pPr algn="ctr">
              <a:lnSpc>
                <a:spcPts val="7914"/>
              </a:lnSpc>
            </a:pPr>
            <a:r>
              <a:rPr lang="en-US" b="1" dirty="0">
                <a:solidFill>
                  <a:srgbClr val="FFFFFF"/>
                </a:solidFill>
                <a:latin typeface="DM Sans Bold"/>
                <a:ea typeface="DM Sans Bold"/>
                <a:cs typeface="DM Sans Bold"/>
                <a:sym typeface="DM Sans Bold"/>
              </a:rPr>
              <a:t>dim_customer</a:t>
            </a:r>
          </a:p>
        </p:txBody>
      </p:sp>
      <p:grpSp>
        <p:nvGrpSpPr>
          <p:cNvPr id="49" name="Group 18">
            <a:extLst>
              <a:ext uri="{FF2B5EF4-FFF2-40B4-BE49-F238E27FC236}">
                <a16:creationId xmlns:a16="http://schemas.microsoft.com/office/drawing/2014/main" id="{99703C4C-D801-2A8F-222B-441092647E09}"/>
              </a:ext>
            </a:extLst>
          </p:cNvPr>
          <p:cNvGrpSpPr>
            <a:grpSpLocks noChangeAspect="1"/>
          </p:cNvGrpSpPr>
          <p:nvPr/>
        </p:nvGrpSpPr>
        <p:grpSpPr>
          <a:xfrm>
            <a:off x="11465633" y="1800765"/>
            <a:ext cx="6387104" cy="7162800"/>
            <a:chOff x="0" y="0"/>
            <a:chExt cx="5499100" cy="6350000"/>
          </a:xfrm>
        </p:grpSpPr>
        <p:sp>
          <p:nvSpPr>
            <p:cNvPr id="50" name="Freeform 19">
              <a:extLst>
                <a:ext uri="{FF2B5EF4-FFF2-40B4-BE49-F238E27FC236}">
                  <a16:creationId xmlns:a16="http://schemas.microsoft.com/office/drawing/2014/main" id="{5C38F910-466D-F276-FE91-4F3B5CC8CE57}"/>
                </a:ext>
              </a:extLst>
            </p:cNvPr>
            <p:cNvSpPr/>
            <p:nvPr/>
          </p:nvSpPr>
          <p:spPr>
            <a:xfrm>
              <a:off x="0" y="0"/>
              <a:ext cx="5499100" cy="6350000"/>
            </a:xfrm>
            <a:custGeom>
              <a:avLst/>
              <a:gdLst/>
              <a:ahLst/>
              <a:cxnLst/>
              <a:rect l="l" t="t" r="r" b="b"/>
              <a:pathLst>
                <a:path w="5499100" h="63500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a:solidFill>
                <a:srgbClr val="000000"/>
              </a:solidFill>
            </a:ln>
          </p:spPr>
          <p:txBody>
            <a:bodyPr/>
            <a:lstStyle/>
            <a:p>
              <a:endParaRPr lang="en-SG" dirty="0"/>
            </a:p>
          </p:txBody>
        </p:sp>
      </p:grpSp>
      <p:sp>
        <p:nvSpPr>
          <p:cNvPr id="51" name="TextBox 33">
            <a:extLst>
              <a:ext uri="{FF2B5EF4-FFF2-40B4-BE49-F238E27FC236}">
                <a16:creationId xmlns:a16="http://schemas.microsoft.com/office/drawing/2014/main" id="{0E06C353-9036-039C-8213-49949FF829F8}"/>
              </a:ext>
            </a:extLst>
          </p:cNvPr>
          <p:cNvSpPr txBox="1"/>
          <p:nvPr/>
        </p:nvSpPr>
        <p:spPr>
          <a:xfrm>
            <a:off x="11667434" y="3989482"/>
            <a:ext cx="6002697" cy="3046988"/>
          </a:xfrm>
          <a:prstGeom prst="rect">
            <a:avLst/>
          </a:prstGeom>
        </p:spPr>
        <p:txBody>
          <a:bodyPr wrap="square" lIns="0" tIns="0" rIns="0" bIns="0" rtlCol="0" anchor="t">
            <a:spAutoFit/>
          </a:bodyPr>
          <a:lstStyle/>
          <a:p>
            <a:pPr algn="ctr"/>
            <a:r>
              <a:rPr lang="en-US" b="1" dirty="0">
                <a:solidFill>
                  <a:srgbClr val="FFFFFF"/>
                </a:solidFill>
                <a:latin typeface="DM Sans Bold"/>
              </a:rPr>
              <a:t>Sales transaction data from Atliq Hardware spans from September 1, 2019, to August 1, 2021.</a:t>
            </a:r>
            <a:br>
              <a:rPr lang="en-US" b="1" dirty="0">
                <a:solidFill>
                  <a:srgbClr val="FFFFFF"/>
                </a:solidFill>
                <a:latin typeface="DM Sans Bold"/>
              </a:rPr>
            </a:br>
            <a:br>
              <a:rPr lang="en-US" b="1" dirty="0">
                <a:solidFill>
                  <a:srgbClr val="FFFFFF"/>
                </a:solidFill>
                <a:latin typeface="DM Sans Bold"/>
              </a:rPr>
            </a:br>
            <a:r>
              <a:rPr lang="en-US" b="1" dirty="0">
                <a:solidFill>
                  <a:srgbClr val="FFFFFF"/>
                </a:solidFill>
                <a:latin typeface="DM Sans Bold"/>
              </a:rPr>
              <a:t>The company operates on a fiscal year basis, with September serving as the start of the year. </a:t>
            </a:r>
          </a:p>
          <a:p>
            <a:pPr algn="ctr"/>
            <a:endParaRPr lang="en-US" b="1" dirty="0">
              <a:solidFill>
                <a:srgbClr val="FFFFFF"/>
              </a:solidFill>
              <a:latin typeface="DM Sans Bold"/>
            </a:endParaRPr>
          </a:p>
          <a:p>
            <a:pPr algn="ctr"/>
            <a:r>
              <a:rPr lang="en-US" b="1" dirty="0">
                <a:solidFill>
                  <a:srgbClr val="FFFFFF"/>
                </a:solidFill>
                <a:latin typeface="DM Sans Bold"/>
              </a:rPr>
              <a:t>Atliq Hardware sells products across various segments, including peripherals, accessories, notebooks, desktops, storage, and networking, and operates in regions such as APAC, LATAM, North America, and Europe.</a:t>
            </a:r>
            <a:endParaRPr lang="en-US" b="1" dirty="0">
              <a:solidFill>
                <a:srgbClr val="FFFFFF"/>
              </a:solidFill>
              <a:latin typeface="DM Sans Bold"/>
              <a:sym typeface="DM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Freeform 3"/>
          <p:cNvSpPr/>
          <p:nvPr/>
        </p:nvSpPr>
        <p:spPr>
          <a:xfrm>
            <a:off x="-6286157" y="0"/>
            <a:ext cx="15430157" cy="10545890"/>
          </a:xfrm>
          <a:custGeom>
            <a:avLst/>
            <a:gdLst/>
            <a:ahLst/>
            <a:cxnLst/>
            <a:rect l="l" t="t" r="r" b="b"/>
            <a:pathLst>
              <a:path w="5508856" h="3765081">
                <a:moveTo>
                  <a:pt x="0" y="0"/>
                </a:moveTo>
                <a:lnTo>
                  <a:pt x="3335085" y="0"/>
                </a:lnTo>
                <a:lnTo>
                  <a:pt x="5508856" y="3765081"/>
                </a:lnTo>
                <a:lnTo>
                  <a:pt x="2173770" y="3765081"/>
                </a:lnTo>
                <a:lnTo>
                  <a:pt x="0" y="0"/>
                </a:lnTo>
                <a:close/>
              </a:path>
            </a:pathLst>
          </a:custGeom>
          <a:solidFill>
            <a:srgbClr val="F1945B"/>
          </a:solidFill>
        </p:spPr>
        <p:txBody>
          <a:bodyPr/>
          <a:lstStyle/>
          <a:p>
            <a:endParaRPr lang="en-SG"/>
          </a:p>
        </p:txBody>
      </p:sp>
      <p:sp>
        <p:nvSpPr>
          <p:cNvPr id="5" name="TextBox 5"/>
          <p:cNvSpPr txBox="1"/>
          <p:nvPr/>
        </p:nvSpPr>
        <p:spPr>
          <a:xfrm>
            <a:off x="5944113" y="4051481"/>
            <a:ext cx="8457192" cy="1012585"/>
          </a:xfrm>
          <a:prstGeom prst="rect">
            <a:avLst/>
          </a:prstGeom>
        </p:spPr>
        <p:txBody>
          <a:bodyPr lIns="0" tIns="0" rIns="0" bIns="0" rtlCol="0" anchor="t">
            <a:spAutoFit/>
          </a:bodyPr>
          <a:lstStyle/>
          <a:p>
            <a:pPr marL="0" lvl="0" indent="0" algn="ctr">
              <a:lnSpc>
                <a:spcPts val="7884"/>
              </a:lnSpc>
              <a:spcBef>
                <a:spcPct val="0"/>
              </a:spcBef>
            </a:pPr>
            <a:r>
              <a:rPr lang="en-SG" sz="6570" b="1" dirty="0">
                <a:solidFill>
                  <a:srgbClr val="FFFFFF"/>
                </a:solidFill>
                <a:latin typeface="Now Bold"/>
              </a:rPr>
              <a:t>Ad-Hoc Requests</a:t>
            </a:r>
            <a:r>
              <a:rPr lang="en-US" sz="6570" b="1" dirty="0">
                <a:solidFill>
                  <a:srgbClr val="FFFFFF"/>
                </a:solidFill>
                <a:latin typeface="Now Bold"/>
                <a:sym typeface="Now Bold"/>
              </a:rPr>
              <a:t> </a:t>
            </a:r>
          </a:p>
        </p:txBody>
      </p:sp>
      <p:sp>
        <p:nvSpPr>
          <p:cNvPr id="7" name="Freeform 7"/>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8" name="Freeform 8"/>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73562D04-E8F0-690D-A1B0-AE355037726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4E109A2-A13E-69DD-FBFE-79D24DF8DC34}"/>
              </a:ext>
            </a:extLst>
          </p:cNvPr>
          <p:cNvGrpSpPr/>
          <p:nvPr/>
        </p:nvGrpSpPr>
        <p:grpSpPr>
          <a:xfrm>
            <a:off x="1351687" y="3456859"/>
            <a:ext cx="6672266" cy="5169899"/>
            <a:chOff x="-932375" y="-47625"/>
            <a:chExt cx="1794787" cy="1375588"/>
          </a:xfrm>
        </p:grpSpPr>
        <p:sp>
          <p:nvSpPr>
            <p:cNvPr id="3" name="Freeform 3">
              <a:extLst>
                <a:ext uri="{FF2B5EF4-FFF2-40B4-BE49-F238E27FC236}">
                  <a16:creationId xmlns:a16="http://schemas.microsoft.com/office/drawing/2014/main" id="{CF8DDDC3-C2A7-91D3-97B5-E0F34326635B}"/>
                </a:ext>
              </a:extLst>
            </p:cNvPr>
            <p:cNvSpPr/>
            <p:nvPr/>
          </p:nvSpPr>
          <p:spPr>
            <a:xfrm>
              <a:off x="-932375" y="81424"/>
              <a:ext cx="1604138" cy="583302"/>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F053F4B9-5534-450F-1688-698556768BCA}"/>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9F523576-BA41-99F5-7E9A-6FA989B099DE}"/>
              </a:ext>
            </a:extLst>
          </p:cNvPr>
          <p:cNvSpPr/>
          <p:nvPr/>
        </p:nvSpPr>
        <p:spPr>
          <a:xfrm>
            <a:off x="1325837" y="6134102"/>
            <a:ext cx="5963512" cy="41207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3B6F3A3B-5E47-4916-93BD-EC8743209968}"/>
              </a:ext>
            </a:extLst>
          </p:cNvPr>
          <p:cNvSpPr/>
          <p:nvPr/>
        </p:nvSpPr>
        <p:spPr>
          <a:xfrm>
            <a:off x="10015616" y="8561813"/>
            <a:ext cx="3916817" cy="301305"/>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E5394EA4-E38A-845A-C9D0-36B9DD7E80E0}"/>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2744303B-D421-E751-B2F7-A90879A7DDB3}"/>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685C507F-CDC1-9608-8E20-DA86374D3E21}"/>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79D8B561-7BAE-E8B1-A240-BD2991DF668D}"/>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pPr algn="ctr"/>
            <a:endParaRPr lang="en-SG" sz="1800" b="0" i="0" u="none" strike="noStrike" baseline="0" dirty="0">
              <a:latin typeface="Roboto" panose="02000000000000000000" pitchFamily="2" charset="0"/>
            </a:endParaRPr>
          </a:p>
          <a:p>
            <a:pPr algn="ctr"/>
            <a:r>
              <a:rPr lang="en-US" sz="3600" dirty="0">
                <a:solidFill>
                  <a:srgbClr val="FFFFFF"/>
                </a:solidFill>
                <a:latin typeface="DM Sans"/>
              </a:rPr>
              <a:t> 1. Provide the list of markets in which customer "Atliq Exclusive" operates its business in the APAC region.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944A9ACC-9946-FBC7-2D5A-F0ADCC6C8D1C}"/>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E2419C14-F1C9-EAD8-CC61-24E0DAD8C143}"/>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19A0BADA-3C49-16AE-8553-54957C88A9CF}"/>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B7714DC7-5412-CE99-AFB1-D0D96E9432DF}"/>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CCB2C688-C33F-5A4B-56CA-F91A7E54C7A5}"/>
              </a:ext>
            </a:extLst>
          </p:cNvPr>
          <p:cNvGrpSpPr/>
          <p:nvPr/>
        </p:nvGrpSpPr>
        <p:grpSpPr>
          <a:xfrm>
            <a:off x="10015616" y="3941866"/>
            <a:ext cx="3916817" cy="5170260"/>
            <a:chOff x="0" y="-47721"/>
            <a:chExt cx="1053593" cy="1375684"/>
          </a:xfrm>
        </p:grpSpPr>
        <p:sp>
          <p:nvSpPr>
            <p:cNvPr id="38" name="Freeform 3">
              <a:extLst>
                <a:ext uri="{FF2B5EF4-FFF2-40B4-BE49-F238E27FC236}">
                  <a16:creationId xmlns:a16="http://schemas.microsoft.com/office/drawing/2014/main" id="{73C7572D-5A46-8485-E39A-C2885D935877}"/>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8FD2A578-850D-53B5-2470-0EA572715652}"/>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D3EDB82A-12E1-1543-63BA-36B31B3C2BEC}"/>
              </a:ext>
            </a:extLst>
          </p:cNvPr>
          <p:cNvSpPr/>
          <p:nvPr/>
        </p:nvSpPr>
        <p:spPr>
          <a:xfrm>
            <a:off x="2484428" y="2996946"/>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B7E6CCDF-011B-38A3-E4FA-BDC08626D93E}"/>
              </a:ext>
            </a:extLst>
          </p:cNvPr>
          <p:cNvSpPr/>
          <p:nvPr/>
        </p:nvSpPr>
        <p:spPr>
          <a:xfrm>
            <a:off x="10015615" y="2996946"/>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id="{163CD384-2F9F-D77F-1097-6292F3A0A93A}"/>
              </a:ext>
            </a:extLst>
          </p:cNvPr>
          <p:cNvPicPr>
            <a:picLocks noChangeAspect="1"/>
          </p:cNvPicPr>
          <p:nvPr/>
        </p:nvPicPr>
        <p:blipFill>
          <a:blip r:embed="rId7"/>
          <a:stretch>
            <a:fillRect/>
          </a:stretch>
        </p:blipFill>
        <p:spPr>
          <a:xfrm>
            <a:off x="1638466" y="4353942"/>
            <a:ext cx="5439224" cy="1369527"/>
          </a:xfrm>
          <a:prstGeom prst="rect">
            <a:avLst/>
          </a:prstGeom>
        </p:spPr>
      </p:pic>
      <p:pic>
        <p:nvPicPr>
          <p:cNvPr id="10" name="Picture 9">
            <a:extLst>
              <a:ext uri="{FF2B5EF4-FFF2-40B4-BE49-F238E27FC236}">
                <a16:creationId xmlns:a16="http://schemas.microsoft.com/office/drawing/2014/main" id="{EECD5BF9-6FCB-394F-FE2F-2756EFACFBBB}"/>
              </a:ext>
            </a:extLst>
          </p:cNvPr>
          <p:cNvPicPr>
            <a:picLocks noChangeAspect="1"/>
          </p:cNvPicPr>
          <p:nvPr/>
        </p:nvPicPr>
        <p:blipFill>
          <a:blip r:embed="rId8"/>
          <a:stretch>
            <a:fillRect/>
          </a:stretch>
        </p:blipFill>
        <p:spPr>
          <a:xfrm>
            <a:off x="10569720" y="4423899"/>
            <a:ext cx="2663666" cy="4137733"/>
          </a:xfrm>
          <a:prstGeom prst="rect">
            <a:avLst/>
          </a:prstGeom>
        </p:spPr>
      </p:pic>
    </p:spTree>
    <p:extLst>
      <p:ext uri="{BB962C8B-B14F-4D97-AF65-F5344CB8AC3E}">
        <p14:creationId xmlns:p14="http://schemas.microsoft.com/office/powerpoint/2010/main" val="137628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4" name="Freeform 4"/>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p:cNvGrpSpPr/>
          <p:nvPr/>
        </p:nvGrpSpPr>
        <p:grpSpPr>
          <a:xfrm>
            <a:off x="2438399" y="1903241"/>
            <a:ext cx="1142373" cy="11423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p:cNvSpPr txBox="1"/>
          <p:nvPr/>
        </p:nvSpPr>
        <p:spPr>
          <a:xfrm>
            <a:off x="4208340" y="2190921"/>
            <a:ext cx="6015843" cy="1369157"/>
          </a:xfrm>
          <a:prstGeom prst="rect">
            <a:avLst/>
          </a:prstGeom>
        </p:spPr>
        <p:txBody>
          <a:bodyPr lIns="0" tIns="0" rIns="0" bIns="0" rtlCol="0" anchor="t">
            <a:spAutoFit/>
          </a:bodyPr>
          <a:lstStyle/>
          <a:p>
            <a:pPr>
              <a:lnSpc>
                <a:spcPts val="2664"/>
              </a:lnSpc>
              <a:spcBef>
                <a:spcPct val="0"/>
              </a:spcBef>
            </a:pPr>
            <a:r>
              <a:rPr lang="en-US" altLang="en-US" sz="1931" dirty="0" err="1">
                <a:solidFill>
                  <a:srgbClr val="FFFFFF"/>
                </a:solidFill>
                <a:latin typeface="DM Sans"/>
              </a:rPr>
              <a:t>Atliq</a:t>
            </a:r>
            <a:r>
              <a:rPr lang="en-US" altLang="en-US" sz="1931" dirty="0">
                <a:solidFill>
                  <a:srgbClr val="FFFFFF"/>
                </a:solidFill>
                <a:latin typeface="DM Sans"/>
              </a:rPr>
              <a:t> Exclusive operates in 8 APAC markets: India, Indonesia, Japan, Philippines, South Korea, Australia, New Zealand, and Bangladesh.</a:t>
            </a:r>
          </a:p>
          <a:p>
            <a:pPr marL="0" lvl="0" indent="0" algn="l">
              <a:lnSpc>
                <a:spcPts val="2664"/>
              </a:lnSpc>
              <a:spcBef>
                <a:spcPct val="0"/>
              </a:spcBef>
            </a:pPr>
            <a:endParaRPr lang="en-US" sz="1931" u="none" strike="noStrike" dirty="0">
              <a:solidFill>
                <a:srgbClr val="FFFFFF"/>
              </a:solidFill>
              <a:latin typeface="DM Sans"/>
              <a:ea typeface="DM Sans"/>
              <a:cs typeface="DM Sans"/>
              <a:sym typeface="DM Sans"/>
            </a:endParaRPr>
          </a:p>
        </p:txBody>
      </p:sp>
      <p:sp>
        <p:nvSpPr>
          <p:cNvPr id="11" name="Freeform 11"/>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p:cNvGrpSpPr/>
          <p:nvPr/>
        </p:nvGrpSpPr>
        <p:grpSpPr>
          <a:xfrm>
            <a:off x="2438399" y="3662541"/>
            <a:ext cx="4041335" cy="1294882"/>
            <a:chOff x="-2138815" y="-184711"/>
            <a:chExt cx="2875415" cy="921311"/>
          </a:xfrm>
        </p:grpSpPr>
        <p:sp>
          <p:nvSpPr>
            <p:cNvPr id="13" name="Freeform 13"/>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p:cNvSpPr txBox="1"/>
          <p:nvPr/>
        </p:nvSpPr>
        <p:spPr>
          <a:xfrm>
            <a:off x="4208340" y="4133375"/>
            <a:ext cx="6015843" cy="1022909"/>
          </a:xfrm>
          <a:prstGeom prst="rect">
            <a:avLst/>
          </a:prstGeom>
        </p:spPr>
        <p:txBody>
          <a:bodyPr lIns="0" tIns="0" rIns="0" bIns="0" rtlCol="0" anchor="t">
            <a:spAutoFit/>
          </a:bodyPr>
          <a:lstStyle/>
          <a:p>
            <a:pPr>
              <a:lnSpc>
                <a:spcPts val="2664"/>
              </a:lnSpc>
              <a:spcBef>
                <a:spcPct val="0"/>
              </a:spcBef>
            </a:pPr>
            <a:r>
              <a:rPr lang="en-US" altLang="en-US" sz="1931" dirty="0">
                <a:solidFill>
                  <a:srgbClr val="FFFFFF"/>
                </a:solidFill>
                <a:latin typeface="DM Sans"/>
              </a:rPr>
              <a:t>This wide market presence provides opportunities for growth across various economies.</a:t>
            </a:r>
          </a:p>
          <a:p>
            <a:pPr marL="0" lvl="0" indent="0" algn="l">
              <a:lnSpc>
                <a:spcPts val="2664"/>
              </a:lnSpc>
              <a:spcBef>
                <a:spcPct val="0"/>
              </a:spcBef>
            </a:pPr>
            <a:endParaRPr lang="en-US" sz="1931" u="none" strike="noStrike" dirty="0">
              <a:solidFill>
                <a:srgbClr val="FFFFFF"/>
              </a:solidFill>
              <a:latin typeface="DM Sans"/>
              <a:ea typeface="DM Sans"/>
              <a:cs typeface="DM Sans"/>
              <a:sym typeface="DM Sans"/>
            </a:endParaRPr>
          </a:p>
        </p:txBody>
      </p:sp>
      <p:sp>
        <p:nvSpPr>
          <p:cNvPr id="21" name="TextBox 21"/>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altLang="en-US" sz="1931" dirty="0">
                <a:solidFill>
                  <a:srgbClr val="FFFFFF"/>
                </a:solidFill>
                <a:latin typeface="DM Sans"/>
              </a:rPr>
              <a:t>Focus on localized marketing strategies to strengthen presence in high-potential markets like India and South Korea, leveraging unique needs in each country. </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C995576C-7685-A5CC-9794-E63187727B7E}"/>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FE564256-8145-C65E-A402-A517651EC944}"/>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568A11CE-DA2E-3EE9-470C-0920B3A3B89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5B023FE8-1EE2-639A-F3D3-0F457F6DE31A}"/>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72CD207F-F4EB-5467-6A20-D46AEAA872B4}"/>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grpSp>
        <p:nvGrpSpPr>
          <p:cNvPr id="2" name="Group 2"/>
          <p:cNvGrpSpPr/>
          <p:nvPr/>
        </p:nvGrpSpPr>
        <p:grpSpPr>
          <a:xfrm>
            <a:off x="304800" y="3695700"/>
            <a:ext cx="9143999" cy="4038600"/>
            <a:chOff x="0" y="-47721"/>
            <a:chExt cx="1053593" cy="1375684"/>
          </a:xfrm>
        </p:grpSpPr>
        <p:sp>
          <p:nvSpPr>
            <p:cNvPr id="3" name="Freeform 3"/>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p:cNvSpPr/>
          <p:nvPr/>
        </p:nvSpPr>
        <p:spPr>
          <a:xfrm>
            <a:off x="253848" y="7734301"/>
            <a:ext cx="9194951" cy="16118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p:cNvSpPr/>
          <p:nvPr/>
        </p:nvSpPr>
        <p:spPr>
          <a:xfrm>
            <a:off x="10590570" y="9004438"/>
            <a:ext cx="5943601" cy="264808"/>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p:cNvGrpSpPr/>
          <p:nvPr/>
        </p:nvGrpSpPr>
        <p:grpSpPr>
          <a:xfrm>
            <a:off x="-42420" y="-19183"/>
            <a:ext cx="18292840" cy="2378468"/>
            <a:chOff x="0" y="0"/>
            <a:chExt cx="5059561" cy="1172906"/>
          </a:xfrm>
        </p:grpSpPr>
        <p:sp>
          <p:nvSpPr>
            <p:cNvPr id="24" name="Freeform 24"/>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p:cNvSpPr txBox="1"/>
          <p:nvPr/>
        </p:nvSpPr>
        <p:spPr>
          <a:xfrm>
            <a:off x="2209800" y="322355"/>
            <a:ext cx="10450651" cy="1384995"/>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pPr algn="ctr"/>
            <a:r>
              <a:rPr lang="en-US" sz="3600" dirty="0">
                <a:solidFill>
                  <a:srgbClr val="FFFFFF"/>
                </a:solidFill>
                <a:latin typeface="DM Sans"/>
              </a:rPr>
              <a:t>2. What is the percentage of unique product increase in 2021 vs. 2020? </a:t>
            </a:r>
            <a:endParaRPr lang="en-US" sz="3600" dirty="0">
              <a:solidFill>
                <a:srgbClr val="FFFFFF"/>
              </a:solidFill>
              <a:latin typeface="DM Sans"/>
              <a:sym typeface="Now Bold"/>
            </a:endParaRPr>
          </a:p>
        </p:txBody>
      </p:sp>
      <p:sp>
        <p:nvSpPr>
          <p:cNvPr id="33" name="Freeform 33"/>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5BE305BC-801D-A5CE-1955-AB9FDE637096}"/>
              </a:ext>
            </a:extLst>
          </p:cNvPr>
          <p:cNvGrpSpPr/>
          <p:nvPr/>
        </p:nvGrpSpPr>
        <p:grpSpPr>
          <a:xfrm>
            <a:off x="10744200" y="3695700"/>
            <a:ext cx="5638800" cy="5378851"/>
            <a:chOff x="0" y="-47721"/>
            <a:chExt cx="1053593" cy="1375684"/>
          </a:xfrm>
        </p:grpSpPr>
        <p:sp>
          <p:nvSpPr>
            <p:cNvPr id="38" name="Freeform 3">
              <a:extLst>
                <a:ext uri="{FF2B5EF4-FFF2-40B4-BE49-F238E27FC236}">
                  <a16:creationId xmlns:a16="http://schemas.microsoft.com/office/drawing/2014/main" id="{B21429DB-D146-6390-4EF3-D216D2C88B47}"/>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D741D6C8-9B08-CF7C-F8EC-1E6714D2AAA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1BEB318A-9CDD-99CA-DAB4-78BF67A468F8}"/>
              </a:ext>
            </a:extLst>
          </p:cNvPr>
          <p:cNvSpPr/>
          <p:nvPr/>
        </p:nvSpPr>
        <p:spPr>
          <a:xfrm>
            <a:off x="2209800" y="2810844"/>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DD5DEAD2-E97D-3B02-3791-85316F01A505}"/>
              </a:ext>
            </a:extLst>
          </p:cNvPr>
          <p:cNvSpPr/>
          <p:nvPr/>
        </p:nvSpPr>
        <p:spPr>
          <a:xfrm>
            <a:off x="11624775" y="2809638"/>
            <a:ext cx="3809999"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51" name="Picture 50">
            <a:extLst>
              <a:ext uri="{FF2B5EF4-FFF2-40B4-BE49-F238E27FC236}">
                <a16:creationId xmlns:a16="http://schemas.microsoft.com/office/drawing/2014/main" id="{BCB2EE71-7CA7-F846-6E58-8921BAC762C4}"/>
              </a:ext>
            </a:extLst>
          </p:cNvPr>
          <p:cNvPicPr>
            <a:picLocks noChangeAspect="1"/>
          </p:cNvPicPr>
          <p:nvPr/>
        </p:nvPicPr>
        <p:blipFill>
          <a:blip r:embed="rId7"/>
          <a:stretch>
            <a:fillRect/>
          </a:stretch>
        </p:blipFill>
        <p:spPr>
          <a:xfrm>
            <a:off x="545163" y="3981665"/>
            <a:ext cx="8634750" cy="3448383"/>
          </a:xfrm>
          <a:prstGeom prst="rect">
            <a:avLst/>
          </a:prstGeom>
        </p:spPr>
      </p:pic>
      <p:pic>
        <p:nvPicPr>
          <p:cNvPr id="10" name="Picture 9">
            <a:extLst>
              <a:ext uri="{FF2B5EF4-FFF2-40B4-BE49-F238E27FC236}">
                <a16:creationId xmlns:a16="http://schemas.microsoft.com/office/drawing/2014/main" id="{03C8DA14-BA54-6690-460A-68E25124416B}"/>
              </a:ext>
            </a:extLst>
          </p:cNvPr>
          <p:cNvPicPr>
            <a:picLocks noChangeAspect="1"/>
          </p:cNvPicPr>
          <p:nvPr/>
        </p:nvPicPr>
        <p:blipFill>
          <a:blip r:embed="rId8"/>
          <a:stretch>
            <a:fillRect/>
          </a:stretch>
        </p:blipFill>
        <p:spPr>
          <a:xfrm>
            <a:off x="11125200" y="4152900"/>
            <a:ext cx="4855540" cy="4495800"/>
          </a:xfrm>
          <a:prstGeom prst="rect">
            <a:avLst/>
          </a:prstGeom>
        </p:spPr>
      </p:pic>
      <p:sp>
        <p:nvSpPr>
          <p:cNvPr id="14" name="Left Brace 13">
            <a:extLst>
              <a:ext uri="{FF2B5EF4-FFF2-40B4-BE49-F238E27FC236}">
                <a16:creationId xmlns:a16="http://schemas.microsoft.com/office/drawing/2014/main" id="{61C2FB12-2287-559A-EDC8-E13481E30F0A}"/>
              </a:ext>
            </a:extLst>
          </p:cNvPr>
          <p:cNvSpPr/>
          <p:nvPr/>
        </p:nvSpPr>
        <p:spPr>
          <a:xfrm>
            <a:off x="13024348" y="4551492"/>
            <a:ext cx="307848"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nvGrpSpPr>
          <p:cNvPr id="5" name="Group 2">
            <a:extLst>
              <a:ext uri="{FF2B5EF4-FFF2-40B4-BE49-F238E27FC236}">
                <a16:creationId xmlns:a16="http://schemas.microsoft.com/office/drawing/2014/main" id="{2A856836-6CA1-9722-9EFA-951916762F05}"/>
              </a:ext>
            </a:extLst>
          </p:cNvPr>
          <p:cNvGrpSpPr/>
          <p:nvPr/>
        </p:nvGrpSpPr>
        <p:grpSpPr>
          <a:xfrm>
            <a:off x="6248399" y="8096459"/>
            <a:ext cx="4191001" cy="914400"/>
            <a:chOff x="0" y="-47721"/>
            <a:chExt cx="1053593" cy="1375684"/>
          </a:xfrm>
        </p:grpSpPr>
        <p:sp>
          <p:nvSpPr>
            <p:cNvPr id="6" name="Freeform 3">
              <a:extLst>
                <a:ext uri="{FF2B5EF4-FFF2-40B4-BE49-F238E27FC236}">
                  <a16:creationId xmlns:a16="http://schemas.microsoft.com/office/drawing/2014/main" id="{188F7F05-3BCF-FCC8-3C72-D344F7DBFC66}"/>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7" name="TextBox 4">
              <a:extLst>
                <a:ext uri="{FF2B5EF4-FFF2-40B4-BE49-F238E27FC236}">
                  <a16:creationId xmlns:a16="http://schemas.microsoft.com/office/drawing/2014/main" id="{92699C44-91D5-5E14-C3AA-347ADC12764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56" name="Picture 55">
            <a:extLst>
              <a:ext uri="{FF2B5EF4-FFF2-40B4-BE49-F238E27FC236}">
                <a16:creationId xmlns:a16="http://schemas.microsoft.com/office/drawing/2014/main" id="{BB4F5AD1-3088-E035-3647-CA7F3FC8A8A2}"/>
              </a:ext>
            </a:extLst>
          </p:cNvPr>
          <p:cNvPicPr>
            <a:picLocks noChangeAspect="1"/>
          </p:cNvPicPr>
          <p:nvPr/>
        </p:nvPicPr>
        <p:blipFill>
          <a:blip r:embed="rId9"/>
          <a:stretch>
            <a:fillRect/>
          </a:stretch>
        </p:blipFill>
        <p:spPr>
          <a:xfrm>
            <a:off x="6560687" y="8339857"/>
            <a:ext cx="3505689" cy="381053"/>
          </a:xfrm>
          <a:prstGeom prst="rect">
            <a:avLst/>
          </a:prstGeom>
        </p:spPr>
      </p:pic>
      <p:sp>
        <p:nvSpPr>
          <p:cNvPr id="8" name="Freeform 20">
            <a:extLst>
              <a:ext uri="{FF2B5EF4-FFF2-40B4-BE49-F238E27FC236}">
                <a16:creationId xmlns:a16="http://schemas.microsoft.com/office/drawing/2014/main" id="{255733FD-7D4B-D288-B5D2-42D5FCB75C1A}"/>
              </a:ext>
            </a:extLst>
          </p:cNvPr>
          <p:cNvSpPr/>
          <p:nvPr/>
        </p:nvSpPr>
        <p:spPr>
          <a:xfrm>
            <a:off x="6248398" y="9004438"/>
            <a:ext cx="4191001" cy="20739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cxnSp>
        <p:nvCxnSpPr>
          <p:cNvPr id="11" name="Connector: Curved 10">
            <a:extLst>
              <a:ext uri="{FF2B5EF4-FFF2-40B4-BE49-F238E27FC236}">
                <a16:creationId xmlns:a16="http://schemas.microsoft.com/office/drawing/2014/main" id="{77043091-4BA2-829C-C69A-7E956335289B}"/>
              </a:ext>
            </a:extLst>
          </p:cNvPr>
          <p:cNvCxnSpPr/>
          <p:nvPr/>
        </p:nvCxnSpPr>
        <p:spPr>
          <a:xfrm flipV="1">
            <a:off x="9678917" y="7430048"/>
            <a:ext cx="911653" cy="465439"/>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34D1A039-5CFC-72A4-67F0-AC2FDFEB91BD}"/>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45EA3D15-5C51-F983-C1BB-8E14A98BD0E7}"/>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id="{2E9A3E33-FA1A-C8A2-D51B-2C196EF8356B}"/>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id="{A4D73F6F-E380-CF50-54AB-C4AA17A655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id="{AD5FE17A-FA29-93CC-28A6-6CE6F4A663C4}"/>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id="{C754C440-82E6-CE38-39C2-66119E0F502C}"/>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id="{86EC2E89-C8DE-63D5-4759-4905919C9CBE}"/>
              </a:ext>
            </a:extLst>
          </p:cNvPr>
          <p:cNvSpPr txBox="1"/>
          <p:nvPr/>
        </p:nvSpPr>
        <p:spPr>
          <a:xfrm>
            <a:off x="4208340" y="2190921"/>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Unique products increased by 36.33% from 245 in 2020 to 334 in 2021.</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id="{EE1F4FB0-C829-AA93-3CA2-240E9B5A653B}"/>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id="{AC708AE6-C4F0-F203-8075-6EB8F35D03F8}"/>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id="{D56EE0C3-1AD7-544A-5921-DA96BFE1FCA7}"/>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id="{F279C878-58EE-1330-5F8E-72DD80F11C4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id="{2BBA235E-2D64-BABF-E708-7EA4C6DCB515}"/>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id="{C3B7C6C9-7E29-17C6-51B9-AFC916FA5658}"/>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This growth indicates a successful product development strategy.</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id="{EB1ED2B3-4BCA-6455-4BF1-131E1F3DED67}"/>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id="{DD6A620C-9165-A7A4-6A12-1B74E62B8C8B}"/>
              </a:ext>
            </a:extLst>
          </p:cNvPr>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Continue to invest in product innovation while analyzing market demand to avoid saturation. Focus on promoting the newer products to ensure they gain traction in the market.</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id="{78CD5EFF-F70F-5F02-F4C0-4612D501031F}"/>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id="{1D2B90B9-3E61-4464-0D9E-55C219943B8D}"/>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id="{5521EACF-78E0-7B34-84FA-C2C917CBBC3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id="{A95E804A-BE2F-3660-4E57-BE1D00F82AB0}"/>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id="{F3A94EF1-77C3-5FF8-ED07-939B9381AD20}"/>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Tree>
    <p:extLst>
      <p:ext uri="{BB962C8B-B14F-4D97-AF65-F5344CB8AC3E}">
        <p14:creationId xmlns:p14="http://schemas.microsoft.com/office/powerpoint/2010/main" val="248776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05E014C2-4775-9CAD-2D15-A322823E720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3A8C8DD-034D-7F3D-35F1-CFB8BD701C65}"/>
              </a:ext>
            </a:extLst>
          </p:cNvPr>
          <p:cNvGrpSpPr/>
          <p:nvPr/>
        </p:nvGrpSpPr>
        <p:grpSpPr>
          <a:xfrm>
            <a:off x="898533" y="4161807"/>
            <a:ext cx="6035667" cy="2200894"/>
            <a:chOff x="0" y="-47721"/>
            <a:chExt cx="1053593" cy="1375684"/>
          </a:xfrm>
        </p:grpSpPr>
        <p:sp>
          <p:nvSpPr>
            <p:cNvPr id="3" name="Freeform 3">
              <a:extLst>
                <a:ext uri="{FF2B5EF4-FFF2-40B4-BE49-F238E27FC236}">
                  <a16:creationId xmlns:a16="http://schemas.microsoft.com/office/drawing/2014/main" id="{704819F4-C07E-A714-CE56-3C45541EB20B}"/>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id="{4F5D6CA0-BE1B-03B2-CD72-11D5F15C7E89}"/>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id="{6184D3F9-14C0-695C-B6FF-C9535BF64DF5}"/>
              </a:ext>
            </a:extLst>
          </p:cNvPr>
          <p:cNvSpPr/>
          <p:nvPr/>
        </p:nvSpPr>
        <p:spPr>
          <a:xfrm>
            <a:off x="898533" y="6322079"/>
            <a:ext cx="6035667" cy="31094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a:extLst>
              <a:ext uri="{FF2B5EF4-FFF2-40B4-BE49-F238E27FC236}">
                <a16:creationId xmlns:a16="http://schemas.microsoft.com/office/drawing/2014/main" id="{7DE733D4-713A-3F02-4A95-E3502AA93F52}"/>
              </a:ext>
            </a:extLst>
          </p:cNvPr>
          <p:cNvSpPr/>
          <p:nvPr/>
        </p:nvSpPr>
        <p:spPr>
          <a:xfrm>
            <a:off x="9056177" y="8340277"/>
            <a:ext cx="5257800" cy="23222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grpSp>
        <p:nvGrpSpPr>
          <p:cNvPr id="23" name="Group 23">
            <a:extLst>
              <a:ext uri="{FF2B5EF4-FFF2-40B4-BE49-F238E27FC236}">
                <a16:creationId xmlns:a16="http://schemas.microsoft.com/office/drawing/2014/main" id="{01D102CB-4B4A-86EB-78B6-757C2DD22814}"/>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id="{4A9FD83B-72F7-D679-A589-0AB59127A1A6}"/>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id="{BFAB1693-5C4E-9517-F566-E2CE5CDF019F}"/>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id="{8D07D0A1-17F5-AF98-1192-BD8E0779E338}"/>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3.Provide a report with all the unique product counts for each segment and sort them in descending order of product counts.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id="{24B7F949-4FBF-B6B8-FCE3-E3421753C90E}"/>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id="{BF726DA5-23D9-1E60-E0A3-64A9A45FDBFB}"/>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893EECF5-F1A5-DD30-4C92-80341F9937CB}"/>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id="{AE0BAE78-2EEF-3A90-E550-1E8278122568}"/>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id="{24FE0BC5-A565-E784-C9E6-596EED8637BE}"/>
              </a:ext>
            </a:extLst>
          </p:cNvPr>
          <p:cNvGrpSpPr/>
          <p:nvPr/>
        </p:nvGrpSpPr>
        <p:grpSpPr>
          <a:xfrm>
            <a:off x="9059518" y="4161807"/>
            <a:ext cx="5257800" cy="4178470"/>
            <a:chOff x="-255517" y="-47625"/>
            <a:chExt cx="1166881" cy="1392048"/>
          </a:xfrm>
        </p:grpSpPr>
        <p:sp>
          <p:nvSpPr>
            <p:cNvPr id="38" name="Freeform 3">
              <a:extLst>
                <a:ext uri="{FF2B5EF4-FFF2-40B4-BE49-F238E27FC236}">
                  <a16:creationId xmlns:a16="http://schemas.microsoft.com/office/drawing/2014/main" id="{BE823489-3ADB-4E7E-2E3F-4ECEB9A2C742}"/>
                </a:ext>
              </a:extLst>
            </p:cNvPr>
            <p:cNvSpPr/>
            <p:nvPr/>
          </p:nvSpPr>
          <p:spPr>
            <a:xfrm>
              <a:off x="-255517" y="-47625"/>
              <a:ext cx="1166881" cy="1392048"/>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id="{9E51B92D-F4E7-55CF-E27B-55C14026525A}"/>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id="{EE0EC642-CB44-F190-1F18-907EE07C29CC}"/>
              </a:ext>
            </a:extLst>
          </p:cNvPr>
          <p:cNvSpPr/>
          <p:nvPr/>
        </p:nvSpPr>
        <p:spPr>
          <a:xfrm>
            <a:off x="1994034" y="301329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id="{5FC896D2-FCCA-A62A-AF2A-DF21617B0619}"/>
              </a:ext>
            </a:extLst>
          </p:cNvPr>
          <p:cNvSpPr/>
          <p:nvPr/>
        </p:nvSpPr>
        <p:spPr>
          <a:xfrm>
            <a:off x="9753600" y="301329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8" name="Picture 7">
            <a:extLst>
              <a:ext uri="{FF2B5EF4-FFF2-40B4-BE49-F238E27FC236}">
                <a16:creationId xmlns:a16="http://schemas.microsoft.com/office/drawing/2014/main" id="{76FFD138-A42E-C236-EABE-716128CF7C86}"/>
              </a:ext>
            </a:extLst>
          </p:cNvPr>
          <p:cNvPicPr>
            <a:picLocks noChangeAspect="1"/>
          </p:cNvPicPr>
          <p:nvPr/>
        </p:nvPicPr>
        <p:blipFill>
          <a:blip r:embed="rId7"/>
          <a:stretch>
            <a:fillRect/>
          </a:stretch>
        </p:blipFill>
        <p:spPr>
          <a:xfrm>
            <a:off x="1123564" y="4432282"/>
            <a:ext cx="5525271" cy="1619476"/>
          </a:xfrm>
          <a:prstGeom prst="rect">
            <a:avLst/>
          </a:prstGeom>
        </p:spPr>
      </p:pic>
      <p:pic>
        <p:nvPicPr>
          <p:cNvPr id="17" name="Picture 16">
            <a:extLst>
              <a:ext uri="{FF2B5EF4-FFF2-40B4-BE49-F238E27FC236}">
                <a16:creationId xmlns:a16="http://schemas.microsoft.com/office/drawing/2014/main" id="{6E5BC490-ED11-3572-4C21-D85A220FE5A5}"/>
              </a:ext>
            </a:extLst>
          </p:cNvPr>
          <p:cNvPicPr>
            <a:picLocks noChangeAspect="1"/>
          </p:cNvPicPr>
          <p:nvPr/>
        </p:nvPicPr>
        <p:blipFill>
          <a:blip r:embed="rId8"/>
          <a:stretch>
            <a:fillRect/>
          </a:stretch>
        </p:blipFill>
        <p:spPr>
          <a:xfrm>
            <a:off x="9437611" y="4551660"/>
            <a:ext cx="4494932" cy="3349356"/>
          </a:xfrm>
          <a:prstGeom prst="rect">
            <a:avLst/>
          </a:prstGeom>
        </p:spPr>
      </p:pic>
      <p:grpSp>
        <p:nvGrpSpPr>
          <p:cNvPr id="5" name="Group 2">
            <a:extLst>
              <a:ext uri="{FF2B5EF4-FFF2-40B4-BE49-F238E27FC236}">
                <a16:creationId xmlns:a16="http://schemas.microsoft.com/office/drawing/2014/main" id="{251FA42E-2FE8-74FB-4226-B47583BC931C}"/>
              </a:ext>
            </a:extLst>
          </p:cNvPr>
          <p:cNvGrpSpPr/>
          <p:nvPr/>
        </p:nvGrpSpPr>
        <p:grpSpPr>
          <a:xfrm>
            <a:off x="5945997" y="6697800"/>
            <a:ext cx="2255832" cy="1672225"/>
            <a:chOff x="0" y="-47721"/>
            <a:chExt cx="1053593" cy="1375684"/>
          </a:xfrm>
        </p:grpSpPr>
        <p:sp>
          <p:nvSpPr>
            <p:cNvPr id="6" name="Freeform 3">
              <a:extLst>
                <a:ext uri="{FF2B5EF4-FFF2-40B4-BE49-F238E27FC236}">
                  <a16:creationId xmlns:a16="http://schemas.microsoft.com/office/drawing/2014/main" id="{B51C072F-4DB8-B256-6B8A-B40DA1AE7578}"/>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7" name="TextBox 4">
              <a:extLst>
                <a:ext uri="{FF2B5EF4-FFF2-40B4-BE49-F238E27FC236}">
                  <a16:creationId xmlns:a16="http://schemas.microsoft.com/office/drawing/2014/main" id="{51C75003-5188-1F5A-6FA2-6A1100ECD079}"/>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9" name="Picture 8">
            <a:extLst>
              <a:ext uri="{FF2B5EF4-FFF2-40B4-BE49-F238E27FC236}">
                <a16:creationId xmlns:a16="http://schemas.microsoft.com/office/drawing/2014/main" id="{17D9F8AE-B412-774E-7EDB-7B3C781F860C}"/>
              </a:ext>
            </a:extLst>
          </p:cNvPr>
          <p:cNvPicPr>
            <a:picLocks noChangeAspect="1"/>
          </p:cNvPicPr>
          <p:nvPr/>
        </p:nvPicPr>
        <p:blipFill>
          <a:blip r:embed="rId9"/>
          <a:stretch>
            <a:fillRect/>
          </a:stretch>
        </p:blipFill>
        <p:spPr>
          <a:xfrm>
            <a:off x="6243771" y="6968121"/>
            <a:ext cx="1686160" cy="1162212"/>
          </a:xfrm>
          <a:prstGeom prst="rect">
            <a:avLst/>
          </a:prstGeom>
        </p:spPr>
      </p:pic>
      <p:sp>
        <p:nvSpPr>
          <p:cNvPr id="10" name="Freeform 20">
            <a:extLst>
              <a:ext uri="{FF2B5EF4-FFF2-40B4-BE49-F238E27FC236}">
                <a16:creationId xmlns:a16="http://schemas.microsoft.com/office/drawing/2014/main" id="{B0B1B329-A25B-6E59-656A-0410896BEC98}"/>
              </a:ext>
            </a:extLst>
          </p:cNvPr>
          <p:cNvSpPr/>
          <p:nvPr/>
        </p:nvSpPr>
        <p:spPr>
          <a:xfrm>
            <a:off x="5945996" y="8320345"/>
            <a:ext cx="2255833" cy="23222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cxnSp>
        <p:nvCxnSpPr>
          <p:cNvPr id="14" name="Connector: Curved 13">
            <a:extLst>
              <a:ext uri="{FF2B5EF4-FFF2-40B4-BE49-F238E27FC236}">
                <a16:creationId xmlns:a16="http://schemas.microsoft.com/office/drawing/2014/main" id="{8DE43658-AE64-0CCB-2614-3DF33066A342}"/>
              </a:ext>
            </a:extLst>
          </p:cNvPr>
          <p:cNvCxnSpPr/>
          <p:nvPr/>
        </p:nvCxnSpPr>
        <p:spPr>
          <a:xfrm flipV="1">
            <a:off x="8382000" y="6697800"/>
            <a:ext cx="674177" cy="5793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5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1346</Words>
  <Application>Microsoft Office PowerPoint</Application>
  <PresentationFormat>Custom</PresentationFormat>
  <Paragraphs>146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DM Sans Italics</vt:lpstr>
      <vt:lpstr>Now Bold</vt:lpstr>
      <vt:lpstr>DM Sans Bold</vt:lpstr>
      <vt:lpstr>manrope</vt:lpstr>
      <vt:lpstr>DM Sans</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Dark Professional Geometric Business Project Presentation </dc:title>
  <cp:lastModifiedBy>Gomathi Latha</cp:lastModifiedBy>
  <cp:revision>2</cp:revision>
  <dcterms:created xsi:type="dcterms:W3CDTF">2006-08-16T00:00:00Z</dcterms:created>
  <dcterms:modified xsi:type="dcterms:W3CDTF">2024-10-21T06:11:52Z</dcterms:modified>
  <dc:identifier>DAGTtHomXcU</dc:identifier>
</cp:coreProperties>
</file>