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57" r:id="rId3"/>
    <p:sldId id="259" r:id="rId4"/>
    <p:sldId id="264" r:id="rId5"/>
    <p:sldId id="265" r:id="rId6"/>
    <p:sldId id="258" r:id="rId7"/>
    <p:sldId id="275" r:id="rId8"/>
    <p:sldId id="278" r:id="rId9"/>
    <p:sldId id="267" r:id="rId10"/>
    <p:sldId id="271" r:id="rId11"/>
    <p:sldId id="272" r:id="rId12"/>
    <p:sldId id="273" r:id="rId13"/>
    <p:sldId id="274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C0FF2-D504-42DA-A0B8-0CF101C8C2A1}" v="129" dt="2025-02-05T08:30:03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mathi Latha" userId="da5c98d492b85230" providerId="LiveId" clId="{61FC0FF2-D504-42DA-A0B8-0CF101C8C2A1}"/>
    <pc:docChg chg="undo custSel addSld delSld modSld sldOrd">
      <pc:chgData name="Gomathi Latha" userId="da5c98d492b85230" providerId="LiveId" clId="{61FC0FF2-D504-42DA-A0B8-0CF101C8C2A1}" dt="2025-02-05T08:30:04.707" v="823" actId="962"/>
      <pc:docMkLst>
        <pc:docMk/>
      </pc:docMkLst>
      <pc:sldChg chg="addSp delSp modSp mod delDesignElem">
        <pc:chgData name="Gomathi Latha" userId="da5c98d492b85230" providerId="LiveId" clId="{61FC0FF2-D504-42DA-A0B8-0CF101C8C2A1}" dt="2025-02-05T07:54:39.680" v="657" actId="2711"/>
        <pc:sldMkLst>
          <pc:docMk/>
          <pc:sldMk cId="3717366094" sldId="257"/>
        </pc:sldMkLst>
        <pc:spChg chg="mod">
          <ac:chgData name="Gomathi Latha" userId="da5c98d492b85230" providerId="LiveId" clId="{61FC0FF2-D504-42DA-A0B8-0CF101C8C2A1}" dt="2025-02-05T07:54:39.680" v="657" actId="2711"/>
          <ac:spMkLst>
            <pc:docMk/>
            <pc:sldMk cId="3717366094" sldId="257"/>
            <ac:spMk id="2" creationId="{2D3315C4-9DCC-3DA4-C3B3-1EE4A902B960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3717366094" sldId="257"/>
            <ac:spMk id="8" creationId="{BC3E1C3D-633C-4756-B09B-9AD080714C9F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3717366094" sldId="257"/>
            <ac:spMk id="10" creationId="{1295DAF8-54BC-4834-A4B1-7DD2F7AFE5A3}"/>
          </ac:spMkLst>
        </pc:spChg>
      </pc:sldChg>
      <pc:sldChg chg="addSp delSp modSp mod delDesignElem">
        <pc:chgData name="Gomathi Latha" userId="da5c98d492b85230" providerId="LiveId" clId="{61FC0FF2-D504-42DA-A0B8-0CF101C8C2A1}" dt="2025-02-05T07:55:18.531" v="658" actId="2711"/>
        <pc:sldMkLst>
          <pc:docMk/>
          <pc:sldMk cId="1466368364" sldId="259"/>
        </pc:sldMkLst>
        <pc:spChg chg="mod">
          <ac:chgData name="Gomathi Latha" userId="da5c98d492b85230" providerId="LiveId" clId="{61FC0FF2-D504-42DA-A0B8-0CF101C8C2A1}" dt="2025-02-05T07:55:18.531" v="658" actId="2711"/>
          <ac:spMkLst>
            <pc:docMk/>
            <pc:sldMk cId="1466368364" sldId="259"/>
            <ac:spMk id="2" creationId="{D54F7169-D797-C9A5-9F37-007D8DC33E58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1466368364" sldId="259"/>
            <ac:spMk id="7" creationId="{C33976D1-3430-450C-A978-87A9A6E8E71F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1466368364" sldId="259"/>
            <ac:spMk id="9" creationId="{7D6AAC78-7D86-415A-ADC1-2B474807960C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1466368364" sldId="259"/>
            <ac:spMk id="11" creationId="{F2A658D9-F185-44F1-BA33-D50320D1D078}"/>
          </ac:spMkLst>
        </pc:spChg>
      </pc:sldChg>
      <pc:sldChg chg="addSp delSp modSp del mod setBg delDesignElem">
        <pc:chgData name="Gomathi Latha" userId="da5c98d492b85230" providerId="LiveId" clId="{61FC0FF2-D504-42DA-A0B8-0CF101C8C2A1}" dt="2025-02-04T07:20:53.579" v="162" actId="47"/>
        <pc:sldMkLst>
          <pc:docMk/>
          <pc:sldMk cId="3833863667" sldId="260"/>
        </pc:sldMkLst>
        <pc:spChg chg="add del mod">
          <ac:chgData name="Gomathi Latha" userId="da5c98d492b85230" providerId="LiveId" clId="{61FC0FF2-D504-42DA-A0B8-0CF101C8C2A1}" dt="2025-02-04T07:18:38.254" v="141" actId="26606"/>
          <ac:spMkLst>
            <pc:docMk/>
            <pc:sldMk cId="3833863667" sldId="260"/>
            <ac:spMk id="2" creationId="{8876129E-0080-70AE-6262-9D7B905A0235}"/>
          </ac:spMkLst>
        </pc:spChg>
        <pc:spChg chg="add del">
          <ac:chgData name="Gomathi Latha" userId="da5c98d492b85230" providerId="LiveId" clId="{61FC0FF2-D504-42DA-A0B8-0CF101C8C2A1}" dt="2025-02-04T07:19:15.915" v="148"/>
          <ac:spMkLst>
            <pc:docMk/>
            <pc:sldMk cId="3833863667" sldId="260"/>
            <ac:spMk id="8" creationId="{93F0ADB5-A0B4-4B01-A8C4-FDC34CE22BD4}"/>
          </ac:spMkLst>
        </pc:spChg>
        <pc:spChg chg="add del">
          <ac:chgData name="Gomathi Latha" userId="da5c98d492b85230" providerId="LiveId" clId="{61FC0FF2-D504-42DA-A0B8-0CF101C8C2A1}" dt="2025-02-04T07:19:15.915" v="148"/>
          <ac:spMkLst>
            <pc:docMk/>
            <pc:sldMk cId="3833863667" sldId="260"/>
            <ac:spMk id="10" creationId="{AA6D0FDE-0241-4C21-A720-A69475358235}"/>
          </ac:spMkLst>
        </pc:spChg>
        <pc:graphicFrameChg chg="add mod">
          <ac:chgData name="Gomathi Latha" userId="da5c98d492b85230" providerId="LiveId" clId="{61FC0FF2-D504-42DA-A0B8-0CF101C8C2A1}" dt="2025-02-04T07:19:02.122" v="142" actId="12100"/>
          <ac:graphicFrameMkLst>
            <pc:docMk/>
            <pc:sldMk cId="3833863667" sldId="260"/>
            <ac:graphicFrameMk id="4" creationId="{BD43860D-D6B7-4089-BAC8-DAB148284B5D}"/>
          </ac:graphicFrameMkLst>
        </pc:graphicFrameChg>
      </pc:sldChg>
      <pc:sldChg chg="del">
        <pc:chgData name="Gomathi Latha" userId="da5c98d492b85230" providerId="LiveId" clId="{61FC0FF2-D504-42DA-A0B8-0CF101C8C2A1}" dt="2025-02-04T07:21:28.416" v="163" actId="47"/>
        <pc:sldMkLst>
          <pc:docMk/>
          <pc:sldMk cId="3315087254" sldId="261"/>
        </pc:sldMkLst>
      </pc:sldChg>
      <pc:sldChg chg="addSp delSp modSp del mod">
        <pc:chgData name="Gomathi Latha" userId="da5c98d492b85230" providerId="LiveId" clId="{61FC0FF2-D504-42DA-A0B8-0CF101C8C2A1}" dt="2025-02-05T07:26:32.369" v="312" actId="47"/>
        <pc:sldMkLst>
          <pc:docMk/>
          <pc:sldMk cId="1525838768" sldId="262"/>
        </pc:sldMkLst>
        <pc:spChg chg="add del mod">
          <ac:chgData name="Gomathi Latha" userId="da5c98d492b85230" providerId="LiveId" clId="{61FC0FF2-D504-42DA-A0B8-0CF101C8C2A1}" dt="2025-02-05T07:26:12.390" v="311" actId="478"/>
          <ac:spMkLst>
            <pc:docMk/>
            <pc:sldMk cId="1525838768" sldId="262"/>
            <ac:spMk id="2" creationId="{009609D7-A691-4FC1-16DB-967E38A4FE5E}"/>
          </ac:spMkLst>
        </pc:spChg>
        <pc:spChg chg="add del mod">
          <ac:chgData name="Gomathi Latha" userId="da5c98d492b85230" providerId="LiveId" clId="{61FC0FF2-D504-42DA-A0B8-0CF101C8C2A1}" dt="2025-02-04T07:32:07.136" v="280" actId="478"/>
          <ac:spMkLst>
            <pc:docMk/>
            <pc:sldMk cId="1525838768" sldId="262"/>
            <ac:spMk id="3" creationId="{9FEEABF2-FC83-42E2-557E-1A629CCAC200}"/>
          </ac:spMkLst>
        </pc:spChg>
      </pc:sldChg>
      <pc:sldChg chg="delSp del mod">
        <pc:chgData name="Gomathi Latha" userId="da5c98d492b85230" providerId="LiveId" clId="{61FC0FF2-D504-42DA-A0B8-0CF101C8C2A1}" dt="2025-02-05T08:04:22.382" v="728" actId="47"/>
        <pc:sldMkLst>
          <pc:docMk/>
          <pc:sldMk cId="1982676862" sldId="263"/>
        </pc:sldMkLst>
        <pc:spChg chg="del">
          <ac:chgData name="Gomathi Latha" userId="da5c98d492b85230" providerId="LiveId" clId="{61FC0FF2-D504-42DA-A0B8-0CF101C8C2A1}" dt="2025-02-05T07:19:20.021" v="310" actId="478"/>
          <ac:spMkLst>
            <pc:docMk/>
            <pc:sldMk cId="1982676862" sldId="263"/>
            <ac:spMk id="3" creationId="{BCCD5C4B-0955-9076-FD7C-993C5B933000}"/>
          </ac:spMkLst>
        </pc:spChg>
      </pc:sldChg>
      <pc:sldChg chg="addSp delSp modSp mod setBg setClrOvrMap delDesignElem">
        <pc:chgData name="Gomathi Latha" userId="da5c98d492b85230" providerId="LiveId" clId="{61FC0FF2-D504-42DA-A0B8-0CF101C8C2A1}" dt="2025-02-05T07:58:08.875" v="688" actId="12"/>
        <pc:sldMkLst>
          <pc:docMk/>
          <pc:sldMk cId="3788007524" sldId="264"/>
        </pc:sldMkLst>
        <pc:spChg chg="del mod">
          <ac:chgData name="Gomathi Latha" userId="da5c98d492b85230" providerId="LiveId" clId="{61FC0FF2-D504-42DA-A0B8-0CF101C8C2A1}" dt="2025-02-04T07:10:35.537" v="41" actId="26606"/>
          <ac:spMkLst>
            <pc:docMk/>
            <pc:sldMk cId="3788007524" sldId="264"/>
            <ac:spMk id="3" creationId="{A03BFEC7-999C-84EC-BDA4-4F1E404EE316}"/>
          </ac:spMkLst>
        </pc:spChg>
        <pc:spChg chg="mod">
          <ac:chgData name="Gomathi Latha" userId="da5c98d492b85230" providerId="LiveId" clId="{61FC0FF2-D504-42DA-A0B8-0CF101C8C2A1}" dt="2025-02-05T07:57:51.233" v="685" actId="12"/>
          <ac:spMkLst>
            <pc:docMk/>
            <pc:sldMk cId="3788007524" sldId="264"/>
            <ac:spMk id="4" creationId="{1E06464F-7B01-61A0-AD1B-A2376DA88313}"/>
          </ac:spMkLst>
        </pc:spChg>
        <pc:spChg chg="mod ord">
          <ac:chgData name="Gomathi Latha" userId="da5c98d492b85230" providerId="LiveId" clId="{61FC0FF2-D504-42DA-A0B8-0CF101C8C2A1}" dt="2025-02-05T07:58:03.922" v="687" actId="12"/>
          <ac:spMkLst>
            <pc:docMk/>
            <pc:sldMk cId="3788007524" sldId="264"/>
            <ac:spMk id="5" creationId="{D0F53AA7-7C1C-2DE5-E52B-E25065A65F7D}"/>
          </ac:spMkLst>
        </pc:spChg>
        <pc:spChg chg="mod ord">
          <ac:chgData name="Gomathi Latha" userId="da5c98d492b85230" providerId="LiveId" clId="{61FC0FF2-D504-42DA-A0B8-0CF101C8C2A1}" dt="2025-02-05T07:58:08.875" v="688" actId="12"/>
          <ac:spMkLst>
            <pc:docMk/>
            <pc:sldMk cId="3788007524" sldId="264"/>
            <ac:spMk id="6" creationId="{3CE3A6F7-1867-37E7-5FBE-B6AED3ED16DD}"/>
          </ac:spMkLst>
        </pc:spChg>
        <pc:spChg chg="mod">
          <ac:chgData name="Gomathi Latha" userId="da5c98d492b85230" providerId="LiveId" clId="{61FC0FF2-D504-42DA-A0B8-0CF101C8C2A1}" dt="2025-02-05T07:57:58.303" v="686" actId="12"/>
          <ac:spMkLst>
            <pc:docMk/>
            <pc:sldMk cId="3788007524" sldId="264"/>
            <ac:spMk id="7" creationId="{BAB731CB-D124-ADE9-FDBC-F5B083D15502}"/>
          </ac:spMkLst>
        </pc:spChg>
        <pc:spChg chg="add mod">
          <ac:chgData name="Gomathi Latha" userId="da5c98d492b85230" providerId="LiveId" clId="{61FC0FF2-D504-42DA-A0B8-0CF101C8C2A1}" dt="2025-02-05T07:57:33.238" v="684" actId="5793"/>
          <ac:spMkLst>
            <pc:docMk/>
            <pc:sldMk cId="3788007524" sldId="264"/>
            <ac:spMk id="9" creationId="{D5C516DD-584B-BF3B-87D1-4EF9C6458996}"/>
          </ac:spMkLst>
        </pc:spChg>
        <pc:spChg chg="add del">
          <ac:chgData name="Gomathi Latha" userId="da5c98d492b85230" providerId="LiveId" clId="{61FC0FF2-D504-42DA-A0B8-0CF101C8C2A1}" dt="2025-02-04T07:10:35.537" v="41" actId="26606"/>
          <ac:spMkLst>
            <pc:docMk/>
            <pc:sldMk cId="3788007524" sldId="264"/>
            <ac:spMk id="12" creationId="{FB403EBD-907E-4D59-98D4-A72CD1063C62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3788007524" sldId="264"/>
            <ac:spMk id="18" creationId="{0AF33C27-9C85-4B30-9AD7-879D48AFE4FF}"/>
          </ac:spMkLst>
        </pc:spChg>
        <pc:spChg chg="add del">
          <ac:chgData name="Gomathi Latha" userId="da5c98d492b85230" providerId="LiveId" clId="{61FC0FF2-D504-42DA-A0B8-0CF101C8C2A1}" dt="2025-02-04T07:10:35.502" v="40" actId="26606"/>
          <ac:spMkLst>
            <pc:docMk/>
            <pc:sldMk cId="3788007524" sldId="264"/>
            <ac:spMk id="19" creationId="{1660E788-AFA9-4A1B-9991-6AA74632A15B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3788007524" sldId="264"/>
            <ac:spMk id="20" creationId="{6D5089DD-882D-4413-B8BF-4798BFD84A98}"/>
          </ac:spMkLst>
        </pc:spChg>
        <pc:spChg chg="add del">
          <ac:chgData name="Gomathi Latha" userId="da5c98d492b85230" providerId="LiveId" clId="{61FC0FF2-D504-42DA-A0B8-0CF101C8C2A1}" dt="2025-02-04T07:10:35.502" v="40" actId="26606"/>
          <ac:spMkLst>
            <pc:docMk/>
            <pc:sldMk cId="3788007524" sldId="264"/>
            <ac:spMk id="21" creationId="{867D4867-5BA7-4462-B2F6-A23F4A622AA7}"/>
          </ac:spMkLst>
        </pc:spChg>
        <pc:graphicFrameChg chg="add del mod">
          <ac:chgData name="Gomathi Latha" userId="da5c98d492b85230" providerId="LiveId" clId="{61FC0FF2-D504-42DA-A0B8-0CF101C8C2A1}" dt="2025-02-04T07:13:11.295" v="69" actId="478"/>
          <ac:graphicFrameMkLst>
            <pc:docMk/>
            <pc:sldMk cId="3788007524" sldId="264"/>
            <ac:graphicFrameMk id="14" creationId="{22A0F699-C2D0-EFCC-51E6-773D17A19434}"/>
          </ac:graphicFrameMkLst>
        </pc:graphicFrameChg>
        <pc:picChg chg="add del">
          <ac:chgData name="Gomathi Latha" userId="da5c98d492b85230" providerId="LiveId" clId="{61FC0FF2-D504-42DA-A0B8-0CF101C8C2A1}" dt="2025-02-04T07:10:35.502" v="40" actId="26606"/>
          <ac:picMkLst>
            <pc:docMk/>
            <pc:sldMk cId="3788007524" sldId="264"/>
            <ac:picMk id="16" creationId="{94778CB8-D682-30FF-2829-2978B62D7A69}"/>
          </ac:picMkLst>
        </pc:picChg>
      </pc:sldChg>
      <pc:sldChg chg="addSp delSp modSp add mod delDesignElem">
        <pc:chgData name="Gomathi Latha" userId="da5c98d492b85230" providerId="LiveId" clId="{61FC0FF2-D504-42DA-A0B8-0CF101C8C2A1}" dt="2025-02-05T08:01:18.350" v="705" actId="255"/>
        <pc:sldMkLst>
          <pc:docMk/>
          <pc:sldMk cId="1445121683" sldId="265"/>
        </pc:sldMkLst>
        <pc:spChg chg="add mod">
          <ac:chgData name="Gomathi Latha" userId="da5c98d492b85230" providerId="LiveId" clId="{61FC0FF2-D504-42DA-A0B8-0CF101C8C2A1}" dt="2025-02-04T07:20:29.671" v="159"/>
          <ac:spMkLst>
            <pc:docMk/>
            <pc:sldMk cId="1445121683" sldId="265"/>
            <ac:spMk id="2" creationId="{DAF55787-3956-45F3-CDC5-07582E751C1A}"/>
          </ac:spMkLst>
        </pc:spChg>
        <pc:spChg chg="add mod">
          <ac:chgData name="Gomathi Latha" userId="da5c98d492b85230" providerId="LiveId" clId="{61FC0FF2-D504-42DA-A0B8-0CF101C8C2A1}" dt="2025-02-04T07:20:29.448" v="158"/>
          <ac:spMkLst>
            <pc:docMk/>
            <pc:sldMk cId="1445121683" sldId="265"/>
            <ac:spMk id="3" creationId="{B3E27C79-5717-2FE3-77BB-4D16DF0E0337}"/>
          </ac:spMkLst>
        </pc:spChg>
        <pc:spChg chg="del">
          <ac:chgData name="Gomathi Latha" userId="da5c98d492b85230" providerId="LiveId" clId="{61FC0FF2-D504-42DA-A0B8-0CF101C8C2A1}" dt="2025-02-04T07:20:07.021" v="152" actId="478"/>
          <ac:spMkLst>
            <pc:docMk/>
            <pc:sldMk cId="1445121683" sldId="265"/>
            <ac:spMk id="4" creationId="{F332AB1A-AD6B-990C-2650-8A2844C793F5}"/>
          </ac:spMkLst>
        </pc:spChg>
        <pc:spChg chg="del">
          <ac:chgData name="Gomathi Latha" userId="da5c98d492b85230" providerId="LiveId" clId="{61FC0FF2-D504-42DA-A0B8-0CF101C8C2A1}" dt="2025-02-04T07:20:10.476" v="154" actId="478"/>
          <ac:spMkLst>
            <pc:docMk/>
            <pc:sldMk cId="1445121683" sldId="265"/>
            <ac:spMk id="5" creationId="{F7817BEF-99DE-00E3-8315-B67A042B2A79}"/>
          </ac:spMkLst>
        </pc:spChg>
        <pc:spChg chg="del">
          <ac:chgData name="Gomathi Latha" userId="da5c98d492b85230" providerId="LiveId" clId="{61FC0FF2-D504-42DA-A0B8-0CF101C8C2A1}" dt="2025-02-04T07:20:12.245" v="155" actId="478"/>
          <ac:spMkLst>
            <pc:docMk/>
            <pc:sldMk cId="1445121683" sldId="265"/>
            <ac:spMk id="6" creationId="{601494DC-31CC-054F-9F4B-1B38D14E8CED}"/>
          </ac:spMkLst>
        </pc:spChg>
        <pc:spChg chg="del">
          <ac:chgData name="Gomathi Latha" userId="da5c98d492b85230" providerId="LiveId" clId="{61FC0FF2-D504-42DA-A0B8-0CF101C8C2A1}" dt="2025-02-04T07:20:08.775" v="153" actId="478"/>
          <ac:spMkLst>
            <pc:docMk/>
            <pc:sldMk cId="1445121683" sldId="265"/>
            <ac:spMk id="7" creationId="{E87D12A8-2F0E-679C-3640-89AF475B8950}"/>
          </ac:spMkLst>
        </pc:spChg>
        <pc:spChg chg="del mod">
          <ac:chgData name="Gomathi Latha" userId="da5c98d492b85230" providerId="LiveId" clId="{61FC0FF2-D504-42DA-A0B8-0CF101C8C2A1}" dt="2025-02-04T07:20:04.494" v="151" actId="478"/>
          <ac:spMkLst>
            <pc:docMk/>
            <pc:sldMk cId="1445121683" sldId="265"/>
            <ac:spMk id="9" creationId="{067009F5-34CE-D357-DFBB-0826FBA9C128}"/>
          </ac:spMkLst>
        </pc:spChg>
        <pc:spChg chg="add del mod">
          <ac:chgData name="Gomathi Latha" userId="da5c98d492b85230" providerId="LiveId" clId="{61FC0FF2-D504-42DA-A0B8-0CF101C8C2A1}" dt="2025-02-04T07:31:15.824" v="261" actId="478"/>
          <ac:spMkLst>
            <pc:docMk/>
            <pc:sldMk cId="1445121683" sldId="265"/>
            <ac:spMk id="10" creationId="{AD6D380F-CAB9-133D-2CEF-4BE191F46DC2}"/>
          </ac:spMkLst>
        </pc:spChg>
        <pc:spChg chg="add mod">
          <ac:chgData name="Gomathi Latha" userId="da5c98d492b85230" providerId="LiveId" clId="{61FC0FF2-D504-42DA-A0B8-0CF101C8C2A1}" dt="2025-02-04T07:31:45.875" v="277" actId="14100"/>
          <ac:spMkLst>
            <pc:docMk/>
            <pc:sldMk cId="1445121683" sldId="265"/>
            <ac:spMk id="12" creationId="{82FCEC1E-265E-6197-511C-AFAA95ACA0AF}"/>
          </ac:spMkLst>
        </pc:spChg>
        <pc:spChg chg="add mod">
          <ac:chgData name="Gomathi Latha" userId="da5c98d492b85230" providerId="LiveId" clId="{61FC0FF2-D504-42DA-A0B8-0CF101C8C2A1}" dt="2025-02-05T07:58:29.342" v="689" actId="2711"/>
          <ac:spMkLst>
            <pc:docMk/>
            <pc:sldMk cId="1445121683" sldId="265"/>
            <ac:spMk id="13" creationId="{A0A27264-2733-7BF5-5534-5CB6DC05A41A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1445121683" sldId="265"/>
            <ac:spMk id="18" creationId="{61473634-030A-C42C-DCD3-72888E09925D}"/>
          </ac:spMkLst>
        </pc:spChg>
        <pc:spChg chg="add del">
          <ac:chgData name="Gomathi Latha" userId="da5c98d492b85230" providerId="LiveId" clId="{61FC0FF2-D504-42DA-A0B8-0CF101C8C2A1}" dt="2025-02-05T07:45:29.927" v="511"/>
          <ac:spMkLst>
            <pc:docMk/>
            <pc:sldMk cId="1445121683" sldId="265"/>
            <ac:spMk id="20" creationId="{EBAA4F4A-1E54-DBC7-6692-B821F8612869}"/>
          </ac:spMkLst>
        </pc:spChg>
        <pc:grpChg chg="add mod">
          <ac:chgData name="Gomathi Latha" userId="da5c98d492b85230" providerId="LiveId" clId="{61FC0FF2-D504-42DA-A0B8-0CF101C8C2A1}" dt="2025-02-04T07:31:51.723" v="278" actId="14100"/>
          <ac:grpSpMkLst>
            <pc:docMk/>
            <pc:sldMk cId="1445121683" sldId="265"/>
            <ac:grpSpMk id="11" creationId="{C1CE3EDA-5484-9E18-CA94-032E96648BA8}"/>
          </ac:grpSpMkLst>
        </pc:grpChg>
        <pc:graphicFrameChg chg="add mod">
          <ac:chgData name="Gomathi Latha" userId="da5c98d492b85230" providerId="LiveId" clId="{61FC0FF2-D504-42DA-A0B8-0CF101C8C2A1}" dt="2025-02-05T08:01:18.350" v="705" actId="255"/>
          <ac:graphicFrameMkLst>
            <pc:docMk/>
            <pc:sldMk cId="1445121683" sldId="265"/>
            <ac:graphicFrameMk id="8" creationId="{47BABBDF-97BF-7563-D6CB-D0DA88B0E344}"/>
          </ac:graphicFrameMkLst>
        </pc:graphicFrameChg>
      </pc:sldChg>
      <pc:sldChg chg="addSp modSp add del mod">
        <pc:chgData name="Gomathi Latha" userId="da5c98d492b85230" providerId="LiveId" clId="{61FC0FF2-D504-42DA-A0B8-0CF101C8C2A1}" dt="2025-02-05T07:27:17.469" v="313" actId="47"/>
        <pc:sldMkLst>
          <pc:docMk/>
          <pc:sldMk cId="363781241" sldId="266"/>
        </pc:sldMkLst>
        <pc:spChg chg="add mod">
          <ac:chgData name="Gomathi Latha" userId="da5c98d492b85230" providerId="LiveId" clId="{61FC0FF2-D504-42DA-A0B8-0CF101C8C2A1}" dt="2025-02-05T07:14:37.274" v="293"/>
          <ac:spMkLst>
            <pc:docMk/>
            <pc:sldMk cId="363781241" sldId="266"/>
            <ac:spMk id="3" creationId="{B7613C2D-9C51-EF48-6862-3EEEF6492EA4}"/>
          </ac:spMkLst>
        </pc:spChg>
      </pc:sldChg>
      <pc:sldChg chg="addSp delSp modSp add mod setBg modClrScheme chgLayout">
        <pc:chgData name="Gomathi Latha" userId="da5c98d492b85230" providerId="LiveId" clId="{61FC0FF2-D504-42DA-A0B8-0CF101C8C2A1}" dt="2025-02-05T08:03:10.631" v="717" actId="108"/>
        <pc:sldMkLst>
          <pc:docMk/>
          <pc:sldMk cId="1381424503" sldId="267"/>
        </pc:sldMkLst>
        <pc:spChg chg="add del mod">
          <ac:chgData name="Gomathi Latha" userId="da5c98d492b85230" providerId="LiveId" clId="{61FC0FF2-D504-42DA-A0B8-0CF101C8C2A1}" dt="2025-02-05T08:03:10.631" v="717" actId="108"/>
          <ac:spMkLst>
            <pc:docMk/>
            <pc:sldMk cId="1381424503" sldId="267"/>
            <ac:spMk id="3" creationId="{36CA5FB1-1295-263A-55FF-0F4BC41CD3FC}"/>
          </ac:spMkLst>
        </pc:spChg>
        <pc:spChg chg="add del mod ord">
          <ac:chgData name="Gomathi Latha" userId="da5c98d492b85230" providerId="LiveId" clId="{61FC0FF2-D504-42DA-A0B8-0CF101C8C2A1}" dt="2025-02-05T07:45:15.015" v="505" actId="700"/>
          <ac:spMkLst>
            <pc:docMk/>
            <pc:sldMk cId="1381424503" sldId="267"/>
            <ac:spMk id="4" creationId="{2202786E-6B61-BD95-017F-5A67B4F69EFC}"/>
          </ac:spMkLst>
        </pc:spChg>
        <pc:spChg chg="add del mod ord">
          <ac:chgData name="Gomathi Latha" userId="da5c98d492b85230" providerId="LiveId" clId="{61FC0FF2-D504-42DA-A0B8-0CF101C8C2A1}" dt="2025-02-05T07:45:15.015" v="505" actId="700"/>
          <ac:spMkLst>
            <pc:docMk/>
            <pc:sldMk cId="1381424503" sldId="267"/>
            <ac:spMk id="6" creationId="{B2788F42-D423-97D5-9B64-B021EF5DCFD2}"/>
          </ac:spMkLst>
        </pc:spChg>
        <pc:spChg chg="add del mod ord">
          <ac:chgData name="Gomathi Latha" userId="da5c98d492b85230" providerId="LiveId" clId="{61FC0FF2-D504-42DA-A0B8-0CF101C8C2A1}" dt="2025-02-05T07:45:15.015" v="505" actId="700"/>
          <ac:spMkLst>
            <pc:docMk/>
            <pc:sldMk cId="1381424503" sldId="267"/>
            <ac:spMk id="7" creationId="{AFDA5DE8-CA35-A9A3-99AA-FD66DFC36DAA}"/>
          </ac:spMkLst>
        </pc:spChg>
        <pc:spChg chg="add del mod">
          <ac:chgData name="Gomathi Latha" userId="da5c98d492b85230" providerId="LiveId" clId="{61FC0FF2-D504-42DA-A0B8-0CF101C8C2A1}" dt="2025-02-05T07:48:40.091" v="575" actId="478"/>
          <ac:spMkLst>
            <pc:docMk/>
            <pc:sldMk cId="1381424503" sldId="267"/>
            <ac:spMk id="8" creationId="{71F509BE-5C4C-5637-C3AD-78EC04AC3021}"/>
          </ac:spMkLst>
        </pc:spChg>
        <pc:spChg chg="add del">
          <ac:chgData name="Gomathi Latha" userId="da5c98d492b85230" providerId="LiveId" clId="{61FC0FF2-D504-42DA-A0B8-0CF101C8C2A1}" dt="2025-02-05T07:42:38.349" v="478" actId="26606"/>
          <ac:spMkLst>
            <pc:docMk/>
            <pc:sldMk cId="1381424503" sldId="267"/>
            <ac:spMk id="9" creationId="{0AF33C27-9C85-4B30-9AD7-879D48AFE4FF}"/>
          </ac:spMkLst>
        </pc:spChg>
        <pc:spChg chg="add mod">
          <ac:chgData name="Gomathi Latha" userId="da5c98d492b85230" providerId="LiveId" clId="{61FC0FF2-D504-42DA-A0B8-0CF101C8C2A1}" dt="2025-02-05T07:50:22.523" v="591" actId="207"/>
          <ac:spMkLst>
            <pc:docMk/>
            <pc:sldMk cId="1381424503" sldId="267"/>
            <ac:spMk id="10" creationId="{76AC7586-9F82-3579-949E-B0B8C93CE087}"/>
          </ac:spMkLst>
        </pc:spChg>
        <pc:spChg chg="add del">
          <ac:chgData name="Gomathi Latha" userId="da5c98d492b85230" providerId="LiveId" clId="{61FC0FF2-D504-42DA-A0B8-0CF101C8C2A1}" dt="2025-02-05T07:42:38.349" v="478" actId="26606"/>
          <ac:spMkLst>
            <pc:docMk/>
            <pc:sldMk cId="1381424503" sldId="267"/>
            <ac:spMk id="11" creationId="{6D5089DD-882D-4413-B8BF-4798BFD84A98}"/>
          </ac:spMkLst>
        </pc:spChg>
        <pc:graphicFrameChg chg="add del">
          <ac:chgData name="Gomathi Latha" userId="da5c98d492b85230" providerId="LiveId" clId="{61FC0FF2-D504-42DA-A0B8-0CF101C8C2A1}" dt="2025-02-05T07:42:38.349" v="478" actId="26606"/>
          <ac:graphicFrameMkLst>
            <pc:docMk/>
            <pc:sldMk cId="1381424503" sldId="267"/>
            <ac:graphicFrameMk id="5" creationId="{D64EF442-CFE4-A363-98ED-AFC6EE1CD457}"/>
          </ac:graphicFrameMkLst>
        </pc:graphicFrameChg>
      </pc:sldChg>
      <pc:sldChg chg="addSp delSp modSp add del mod setBg setClrOvrMap">
        <pc:chgData name="Gomathi Latha" userId="da5c98d492b85230" providerId="LiveId" clId="{61FC0FF2-D504-42DA-A0B8-0CF101C8C2A1}" dt="2025-02-05T07:52:24.768" v="643" actId="47"/>
        <pc:sldMkLst>
          <pc:docMk/>
          <pc:sldMk cId="877620891" sldId="268"/>
        </pc:sldMkLst>
        <pc:spChg chg="add mod">
          <ac:chgData name="Gomathi Latha" userId="da5c98d492b85230" providerId="LiveId" clId="{61FC0FF2-D504-42DA-A0B8-0CF101C8C2A1}" dt="2025-02-05T07:52:11.316" v="639" actId="21"/>
          <ac:spMkLst>
            <pc:docMk/>
            <pc:sldMk cId="877620891" sldId="268"/>
            <ac:spMk id="3" creationId="{EC7A0B0E-2F1E-6D7A-FE48-C874F0CE7ED3}"/>
          </ac:spMkLst>
        </pc:spChg>
        <pc:spChg chg="add del">
          <ac:chgData name="Gomathi Latha" userId="da5c98d492b85230" providerId="LiveId" clId="{61FC0FF2-D504-42DA-A0B8-0CF101C8C2A1}" dt="2025-02-05T07:42:35.635" v="477" actId="26606"/>
          <ac:spMkLst>
            <pc:docMk/>
            <pc:sldMk cId="877620891" sldId="268"/>
            <ac:spMk id="8" creationId="{FB403EBD-907E-4D59-98D4-A72CD1063C62}"/>
          </ac:spMkLst>
        </pc:spChg>
      </pc:sldChg>
      <pc:sldChg chg="delSp modSp add del mod">
        <pc:chgData name="Gomathi Latha" userId="da5c98d492b85230" providerId="LiveId" clId="{61FC0FF2-D504-42DA-A0B8-0CF101C8C2A1}" dt="2025-02-05T07:41:19.129" v="472" actId="47"/>
        <pc:sldMkLst>
          <pc:docMk/>
          <pc:sldMk cId="3014717099" sldId="269"/>
        </pc:sldMkLst>
        <pc:spChg chg="del mod">
          <ac:chgData name="Gomathi Latha" userId="da5c98d492b85230" providerId="LiveId" clId="{61FC0FF2-D504-42DA-A0B8-0CF101C8C2A1}" dt="2025-02-05T07:36:05.616" v="388" actId="478"/>
          <ac:spMkLst>
            <pc:docMk/>
            <pc:sldMk cId="3014717099" sldId="269"/>
            <ac:spMk id="3" creationId="{DC35C410-DAAD-C160-1985-9F6C0541D8C6}"/>
          </ac:spMkLst>
        </pc:spChg>
      </pc:sldChg>
      <pc:sldChg chg="delSp modSp add del mod">
        <pc:chgData name="Gomathi Latha" userId="da5c98d492b85230" providerId="LiveId" clId="{61FC0FF2-D504-42DA-A0B8-0CF101C8C2A1}" dt="2025-02-05T07:53:37.449" v="655" actId="47"/>
        <pc:sldMkLst>
          <pc:docMk/>
          <pc:sldMk cId="2062292482" sldId="270"/>
        </pc:sldMkLst>
        <pc:spChg chg="del mod">
          <ac:chgData name="Gomathi Latha" userId="da5c98d492b85230" providerId="LiveId" clId="{61FC0FF2-D504-42DA-A0B8-0CF101C8C2A1}" dt="2025-02-05T07:53:01.204" v="650"/>
          <ac:spMkLst>
            <pc:docMk/>
            <pc:sldMk cId="2062292482" sldId="270"/>
            <ac:spMk id="3" creationId="{BE0D44B0-C9B2-638E-D044-761AE1E8D333}"/>
          </ac:spMkLst>
        </pc:spChg>
      </pc:sldChg>
      <pc:sldChg chg="modSp add del mod">
        <pc:chgData name="Gomathi Latha" userId="da5c98d492b85230" providerId="LiveId" clId="{61FC0FF2-D504-42DA-A0B8-0CF101C8C2A1}" dt="2025-02-05T07:41:25.629" v="473" actId="47"/>
        <pc:sldMkLst>
          <pc:docMk/>
          <pc:sldMk cId="96297994" sldId="271"/>
        </pc:sldMkLst>
        <pc:spChg chg="mod">
          <ac:chgData name="Gomathi Latha" userId="da5c98d492b85230" providerId="LiveId" clId="{61FC0FF2-D504-42DA-A0B8-0CF101C8C2A1}" dt="2025-02-05T07:19:11.993" v="309"/>
          <ac:spMkLst>
            <pc:docMk/>
            <pc:sldMk cId="96297994" sldId="271"/>
            <ac:spMk id="3" creationId="{12709F67-E39D-E864-8EBC-8476EDF9BEF6}"/>
          </ac:spMkLst>
        </pc:spChg>
      </pc:sldChg>
      <pc:sldChg chg="modSp add mod">
        <pc:chgData name="Gomathi Latha" userId="da5c98d492b85230" providerId="LiveId" clId="{61FC0FF2-D504-42DA-A0B8-0CF101C8C2A1}" dt="2025-02-05T08:03:29.837" v="719" actId="255"/>
        <pc:sldMkLst>
          <pc:docMk/>
          <pc:sldMk cId="1684095211" sldId="271"/>
        </pc:sldMkLst>
        <pc:spChg chg="mod">
          <ac:chgData name="Gomathi Latha" userId="da5c98d492b85230" providerId="LiveId" clId="{61FC0FF2-D504-42DA-A0B8-0CF101C8C2A1}" dt="2025-02-05T08:03:29.837" v="719" actId="255"/>
          <ac:spMkLst>
            <pc:docMk/>
            <pc:sldMk cId="1684095211" sldId="271"/>
            <ac:spMk id="3" creationId="{6DFC2F0E-065E-5A7B-12F7-0F2C77B6FC71}"/>
          </ac:spMkLst>
        </pc:spChg>
      </pc:sldChg>
      <pc:sldChg chg="modSp add mod">
        <pc:chgData name="Gomathi Latha" userId="da5c98d492b85230" providerId="LiveId" clId="{61FC0FF2-D504-42DA-A0B8-0CF101C8C2A1}" dt="2025-02-05T08:03:42.521" v="721" actId="255"/>
        <pc:sldMkLst>
          <pc:docMk/>
          <pc:sldMk cId="2364764298" sldId="272"/>
        </pc:sldMkLst>
        <pc:spChg chg="mod">
          <ac:chgData name="Gomathi Latha" userId="da5c98d492b85230" providerId="LiveId" clId="{61FC0FF2-D504-42DA-A0B8-0CF101C8C2A1}" dt="2025-02-05T08:03:42.521" v="721" actId="255"/>
          <ac:spMkLst>
            <pc:docMk/>
            <pc:sldMk cId="2364764298" sldId="272"/>
            <ac:spMk id="3" creationId="{E9D55824-36B4-FBA5-1922-38C01B61F888}"/>
          </ac:spMkLst>
        </pc:spChg>
      </pc:sldChg>
      <pc:sldChg chg="modSp add mod">
        <pc:chgData name="Gomathi Latha" userId="da5c98d492b85230" providerId="LiveId" clId="{61FC0FF2-D504-42DA-A0B8-0CF101C8C2A1}" dt="2025-02-05T08:04:02.468" v="724" actId="1076"/>
        <pc:sldMkLst>
          <pc:docMk/>
          <pc:sldMk cId="2301076811" sldId="273"/>
        </pc:sldMkLst>
        <pc:spChg chg="mod">
          <ac:chgData name="Gomathi Latha" userId="da5c98d492b85230" providerId="LiveId" clId="{61FC0FF2-D504-42DA-A0B8-0CF101C8C2A1}" dt="2025-02-05T08:04:02.468" v="724" actId="1076"/>
          <ac:spMkLst>
            <pc:docMk/>
            <pc:sldMk cId="2301076811" sldId="273"/>
            <ac:spMk id="3" creationId="{00D7A6C0-1D44-11D2-3735-8A07727F2885}"/>
          </ac:spMkLst>
        </pc:spChg>
      </pc:sldChg>
      <pc:sldChg chg="add del ord">
        <pc:chgData name="Gomathi Latha" userId="da5c98d492b85230" providerId="LiveId" clId="{61FC0FF2-D504-42DA-A0B8-0CF101C8C2A1}" dt="2025-02-05T08:04:31.630" v="729" actId="47"/>
        <pc:sldMkLst>
          <pc:docMk/>
          <pc:sldMk cId="1176250779" sldId="274"/>
        </pc:sldMkLst>
      </pc:sldChg>
      <pc:sldChg chg="modSp add mod ord">
        <pc:chgData name="Gomathi Latha" userId="da5c98d492b85230" providerId="LiveId" clId="{61FC0FF2-D504-42DA-A0B8-0CF101C8C2A1}" dt="2025-02-05T08:04:50.167" v="743" actId="20577"/>
        <pc:sldMkLst>
          <pc:docMk/>
          <pc:sldMk cId="3085535658" sldId="274"/>
        </pc:sldMkLst>
        <pc:spChg chg="mod">
          <ac:chgData name="Gomathi Latha" userId="da5c98d492b85230" providerId="LiveId" clId="{61FC0FF2-D504-42DA-A0B8-0CF101C8C2A1}" dt="2025-02-05T08:04:50.167" v="743" actId="20577"/>
          <ac:spMkLst>
            <pc:docMk/>
            <pc:sldMk cId="3085535658" sldId="274"/>
            <ac:spMk id="2" creationId="{FA4E13AF-5280-9D81-DB7D-26E2579AAD1B}"/>
          </ac:spMkLst>
        </pc:spChg>
      </pc:sldChg>
      <pc:sldChg chg="addSp delSp modSp add mod ord setBg delDesignElem">
        <pc:chgData name="Gomathi Latha" userId="da5c98d492b85230" providerId="LiveId" clId="{61FC0FF2-D504-42DA-A0B8-0CF101C8C2A1}" dt="2025-02-05T08:25:54.647" v="787" actId="12"/>
        <pc:sldMkLst>
          <pc:docMk/>
          <pc:sldMk cId="1605914631" sldId="275"/>
        </pc:sldMkLst>
        <pc:spChg chg="del">
          <ac:chgData name="Gomathi Latha" userId="da5c98d492b85230" providerId="LiveId" clId="{61FC0FF2-D504-42DA-A0B8-0CF101C8C2A1}" dt="2025-02-05T08:21:16.376" v="751" actId="478"/>
          <ac:spMkLst>
            <pc:docMk/>
            <pc:sldMk cId="1605914631" sldId="275"/>
            <ac:spMk id="4" creationId="{64EE9177-D44C-9355-35F2-DCDCD4FC2E8C}"/>
          </ac:spMkLst>
        </pc:spChg>
        <pc:spChg chg="del">
          <ac:chgData name="Gomathi Latha" userId="da5c98d492b85230" providerId="LiveId" clId="{61FC0FF2-D504-42DA-A0B8-0CF101C8C2A1}" dt="2025-02-05T08:21:20.658" v="753" actId="478"/>
          <ac:spMkLst>
            <pc:docMk/>
            <pc:sldMk cId="1605914631" sldId="275"/>
            <ac:spMk id="5" creationId="{021B626B-4E4D-5673-C09A-07F23D7845B2}"/>
          </ac:spMkLst>
        </pc:spChg>
        <pc:spChg chg="del">
          <ac:chgData name="Gomathi Latha" userId="da5c98d492b85230" providerId="LiveId" clId="{61FC0FF2-D504-42DA-A0B8-0CF101C8C2A1}" dt="2025-02-05T08:21:02.340" v="748" actId="26606"/>
          <ac:spMkLst>
            <pc:docMk/>
            <pc:sldMk cId="1605914631" sldId="275"/>
            <ac:spMk id="6" creationId="{7F92CEAC-5BB4-1A16-B7AF-BD09E1F77993}"/>
          </ac:spMkLst>
        </pc:spChg>
        <pc:spChg chg="del ord">
          <ac:chgData name="Gomathi Latha" userId="da5c98d492b85230" providerId="LiveId" clId="{61FC0FF2-D504-42DA-A0B8-0CF101C8C2A1}" dt="2025-02-05T08:21:18.588" v="752" actId="478"/>
          <ac:spMkLst>
            <pc:docMk/>
            <pc:sldMk cId="1605914631" sldId="275"/>
            <ac:spMk id="7" creationId="{51E5F12C-C6A2-EB4B-52A7-60A4972E3E2A}"/>
          </ac:spMkLst>
        </pc:spChg>
        <pc:spChg chg="mod">
          <ac:chgData name="Gomathi Latha" userId="da5c98d492b85230" providerId="LiveId" clId="{61FC0FF2-D504-42DA-A0B8-0CF101C8C2A1}" dt="2025-02-05T08:25:54.647" v="787" actId="12"/>
          <ac:spMkLst>
            <pc:docMk/>
            <pc:sldMk cId="1605914631" sldId="275"/>
            <ac:spMk id="9" creationId="{643D7A0B-EF49-4AA0-F54C-7C1755D9DD07}"/>
          </ac:spMkLst>
        </pc:spChg>
        <pc:spChg chg="add">
          <ac:chgData name="Gomathi Latha" userId="da5c98d492b85230" providerId="LiveId" clId="{61FC0FF2-D504-42DA-A0B8-0CF101C8C2A1}" dt="2025-02-05T08:21:02.340" v="748" actId="26606"/>
          <ac:spMkLst>
            <pc:docMk/>
            <pc:sldMk cId="1605914631" sldId="275"/>
            <ac:spMk id="15" creationId="{0AF33C27-9C85-4B30-9AD7-879D48AFE4FF}"/>
          </ac:spMkLst>
        </pc:spChg>
        <pc:spChg chg="add">
          <ac:chgData name="Gomathi Latha" userId="da5c98d492b85230" providerId="LiveId" clId="{61FC0FF2-D504-42DA-A0B8-0CF101C8C2A1}" dt="2025-02-05T08:21:02.340" v="748" actId="26606"/>
          <ac:spMkLst>
            <pc:docMk/>
            <pc:sldMk cId="1605914631" sldId="275"/>
            <ac:spMk id="17" creationId="{6D5089DD-882D-4413-B8BF-4798BFD84A98}"/>
          </ac:spMkLst>
        </pc:spChg>
        <pc:spChg chg="del">
          <ac:chgData name="Gomathi Latha" userId="da5c98d492b85230" providerId="LiveId" clId="{61FC0FF2-D504-42DA-A0B8-0CF101C8C2A1}" dt="2025-02-05T08:20:39.095" v="745"/>
          <ac:spMkLst>
            <pc:docMk/>
            <pc:sldMk cId="1605914631" sldId="275"/>
            <ac:spMk id="18" creationId="{F97A26D3-BE66-F1A5-87CD-B8BDE4A04AB1}"/>
          </ac:spMkLst>
        </pc:spChg>
        <pc:spChg chg="del">
          <ac:chgData name="Gomathi Latha" userId="da5c98d492b85230" providerId="LiveId" clId="{61FC0FF2-D504-42DA-A0B8-0CF101C8C2A1}" dt="2025-02-05T08:20:39.095" v="745"/>
          <ac:spMkLst>
            <pc:docMk/>
            <pc:sldMk cId="1605914631" sldId="275"/>
            <ac:spMk id="20" creationId="{4DE9D494-641C-16E0-8A8C-24D5A0E7C9F8}"/>
          </ac:spMkLst>
        </pc:spChg>
        <pc:graphicFrameChg chg="add del">
          <ac:chgData name="Gomathi Latha" userId="da5c98d492b85230" providerId="LiveId" clId="{61FC0FF2-D504-42DA-A0B8-0CF101C8C2A1}" dt="2025-02-05T08:21:07.573" v="749" actId="478"/>
          <ac:graphicFrameMkLst>
            <pc:docMk/>
            <pc:sldMk cId="1605914631" sldId="275"/>
            <ac:graphicFrameMk id="11" creationId="{47EBB96B-2C45-96C7-9F3D-5C3A0CFD6258}"/>
          </ac:graphicFrameMkLst>
        </pc:graphicFrameChg>
      </pc:sldChg>
      <pc:sldChg chg="add del">
        <pc:chgData name="Gomathi Latha" userId="da5c98d492b85230" providerId="LiveId" clId="{61FC0FF2-D504-42DA-A0B8-0CF101C8C2A1}" dt="2025-02-05T08:26:55.530" v="811" actId="47"/>
        <pc:sldMkLst>
          <pc:docMk/>
          <pc:sldMk cId="213668081" sldId="276"/>
        </pc:sldMkLst>
      </pc:sldChg>
      <pc:sldChg chg="add del">
        <pc:chgData name="Gomathi Latha" userId="da5c98d492b85230" providerId="LiveId" clId="{61FC0FF2-D504-42DA-A0B8-0CF101C8C2A1}" dt="2025-02-05T08:26:53.694" v="810" actId="47"/>
        <pc:sldMkLst>
          <pc:docMk/>
          <pc:sldMk cId="3691102463" sldId="277"/>
        </pc:sldMkLst>
      </pc:sldChg>
      <pc:sldChg chg="modSp add mod">
        <pc:chgData name="Gomathi Latha" userId="da5c98d492b85230" providerId="LiveId" clId="{61FC0FF2-D504-42DA-A0B8-0CF101C8C2A1}" dt="2025-02-05T08:26:49.995" v="809" actId="12"/>
        <pc:sldMkLst>
          <pc:docMk/>
          <pc:sldMk cId="3658101550" sldId="278"/>
        </pc:sldMkLst>
        <pc:spChg chg="mod">
          <ac:chgData name="Gomathi Latha" userId="da5c98d492b85230" providerId="LiveId" clId="{61FC0FF2-D504-42DA-A0B8-0CF101C8C2A1}" dt="2025-02-05T08:26:49.995" v="809" actId="12"/>
          <ac:spMkLst>
            <pc:docMk/>
            <pc:sldMk cId="3658101550" sldId="278"/>
            <ac:spMk id="9" creationId="{227D02CF-B0AE-DAA1-C622-DF73A56099DA}"/>
          </ac:spMkLst>
        </pc:spChg>
      </pc:sldChg>
      <pc:sldChg chg="addSp delSp modSp new mod ord">
        <pc:chgData name="Gomathi Latha" userId="da5c98d492b85230" providerId="LiveId" clId="{61FC0FF2-D504-42DA-A0B8-0CF101C8C2A1}" dt="2025-02-05T08:30:04.707" v="823" actId="962"/>
        <pc:sldMkLst>
          <pc:docMk/>
          <pc:sldMk cId="1000318473" sldId="279"/>
        </pc:sldMkLst>
        <pc:picChg chg="add del mod">
          <ac:chgData name="Gomathi Latha" userId="da5c98d492b85230" providerId="LiveId" clId="{61FC0FF2-D504-42DA-A0B8-0CF101C8C2A1}" dt="2025-02-05T08:29:54.629" v="820" actId="478"/>
          <ac:picMkLst>
            <pc:docMk/>
            <pc:sldMk cId="1000318473" sldId="279"/>
            <ac:picMk id="3" creationId="{9FC989E8-E4F6-7C65-02DD-5B0D0DD2E064}"/>
          </ac:picMkLst>
        </pc:picChg>
        <pc:picChg chg="add mod">
          <ac:chgData name="Gomathi Latha" userId="da5c98d492b85230" providerId="LiveId" clId="{61FC0FF2-D504-42DA-A0B8-0CF101C8C2A1}" dt="2025-02-05T08:30:04.707" v="823" actId="962"/>
          <ac:picMkLst>
            <pc:docMk/>
            <pc:sldMk cId="1000318473" sldId="279"/>
            <ac:picMk id="5" creationId="{6EFC9FE2-F595-41A1-E97D-A4D2B8BA39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8282C-87C6-4EB9-944B-FEC3CB7174D7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6873394-4A68-45C0-AEA7-B2E4DAC4524B}">
      <dgm:prSet/>
      <dgm:spPr/>
      <dgm:t>
        <a:bodyPr/>
        <a:lstStyle/>
        <a:p>
          <a:r>
            <a:rPr lang="en-SG" b="1" dirty="0">
              <a:latin typeface="Segoe UI" panose="020B0502040204020203" pitchFamily="34" charset="0"/>
              <a:cs typeface="Segoe UI" panose="020B0502040204020203" pitchFamily="34" charset="0"/>
            </a:rPr>
            <a:t>Revenue:</a:t>
          </a:r>
          <a:r>
            <a:rPr lang="en-SG" dirty="0">
              <a:latin typeface="Segoe UI" panose="020B0502040204020203" pitchFamily="34" charset="0"/>
              <a:cs typeface="Segoe UI" panose="020B0502040204020203" pitchFamily="34" charset="0"/>
            </a:rPr>
            <a:t> Total revenue realized.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50B6555-CA5D-4CCE-B014-45C1AAB1462C}" type="parTrans" cxnId="{8E89419A-3AFD-4F94-8387-EAF1F9AC694B}">
      <dgm:prSet/>
      <dgm:spPr/>
      <dgm:t>
        <a:bodyPr/>
        <a:lstStyle/>
        <a:p>
          <a:endParaRPr lang="en-US"/>
        </a:p>
      </dgm:t>
    </dgm:pt>
    <dgm:pt modelId="{85E35D5B-FAD5-4E40-A69B-8C8579BD9B40}" type="sibTrans" cxnId="{8E89419A-3AFD-4F94-8387-EAF1F9AC694B}">
      <dgm:prSet/>
      <dgm:spPr/>
      <dgm:t>
        <a:bodyPr/>
        <a:lstStyle/>
        <a:p>
          <a:endParaRPr lang="en-US"/>
        </a:p>
      </dgm:t>
    </dgm:pt>
    <dgm:pt modelId="{2A7FCF02-414B-429C-B697-5DC206A68993}">
      <dgm:prSet/>
      <dgm:spPr/>
      <dgm:t>
        <a:bodyPr/>
        <a:lstStyle/>
        <a:p>
          <a:r>
            <a:rPr lang="en-SG" b="1" dirty="0"/>
            <a:t>Occupancy%:</a:t>
          </a:r>
          <a:r>
            <a:rPr lang="en-SG" dirty="0"/>
            <a:t> Ratio of successful bookings to total capacity.</a:t>
          </a:r>
          <a:endParaRPr lang="en-US" dirty="0"/>
        </a:p>
      </dgm:t>
    </dgm:pt>
    <dgm:pt modelId="{9BF03238-94D5-48CE-B1BD-F4B5EF1D8DC7}" type="parTrans" cxnId="{319BD080-6587-4AD8-B394-3742752C73CB}">
      <dgm:prSet/>
      <dgm:spPr/>
      <dgm:t>
        <a:bodyPr/>
        <a:lstStyle/>
        <a:p>
          <a:endParaRPr lang="en-US"/>
        </a:p>
      </dgm:t>
    </dgm:pt>
    <dgm:pt modelId="{0FA8B752-70EE-41A4-AA94-0106BAE9EBEB}" type="sibTrans" cxnId="{319BD080-6587-4AD8-B394-3742752C73CB}">
      <dgm:prSet/>
      <dgm:spPr/>
      <dgm:t>
        <a:bodyPr/>
        <a:lstStyle/>
        <a:p>
          <a:endParaRPr lang="en-US"/>
        </a:p>
      </dgm:t>
    </dgm:pt>
    <dgm:pt modelId="{EBE402C7-BE27-4ACB-B5FE-C512FA341A6E}">
      <dgm:prSet/>
      <dgm:spPr/>
      <dgm:t>
        <a:bodyPr/>
        <a:lstStyle/>
        <a:p>
          <a:r>
            <a:rPr lang="en-SG" b="1" dirty="0"/>
            <a:t>ADR (Average Daily Rate):</a:t>
          </a:r>
          <a:r>
            <a:rPr lang="en-SG" dirty="0"/>
            <a:t> Ratio of revenue to rooms booked.</a:t>
          </a:r>
          <a:endParaRPr lang="en-US" dirty="0"/>
        </a:p>
      </dgm:t>
    </dgm:pt>
    <dgm:pt modelId="{4068AA1D-6192-4894-AEC2-3D444BA42252}" type="parTrans" cxnId="{30550667-C8FA-465C-B527-3EAE0E4937EB}">
      <dgm:prSet/>
      <dgm:spPr/>
      <dgm:t>
        <a:bodyPr/>
        <a:lstStyle/>
        <a:p>
          <a:endParaRPr lang="en-US"/>
        </a:p>
      </dgm:t>
    </dgm:pt>
    <dgm:pt modelId="{1DEFBA2B-7903-4AA0-9143-53D7F883557F}" type="sibTrans" cxnId="{30550667-C8FA-465C-B527-3EAE0E4937EB}">
      <dgm:prSet/>
      <dgm:spPr/>
      <dgm:t>
        <a:bodyPr/>
        <a:lstStyle/>
        <a:p>
          <a:endParaRPr lang="en-US"/>
        </a:p>
      </dgm:t>
    </dgm:pt>
    <dgm:pt modelId="{B888ED03-7F47-4ECD-BA8F-66AAAF337703}">
      <dgm:prSet/>
      <dgm:spPr/>
      <dgm:t>
        <a:bodyPr/>
        <a:lstStyle/>
        <a:p>
          <a:r>
            <a:rPr lang="en-SG" b="1" dirty="0"/>
            <a:t>RevPAR:</a:t>
          </a:r>
          <a:r>
            <a:rPr lang="en-SG" dirty="0"/>
            <a:t> Revenue per available room.</a:t>
          </a:r>
          <a:endParaRPr lang="en-US" dirty="0"/>
        </a:p>
      </dgm:t>
    </dgm:pt>
    <dgm:pt modelId="{71FC1384-9C89-4E67-B4AF-8593ED665597}" type="parTrans" cxnId="{86B86F4E-C9E3-45B5-81E7-7D733D7806A4}">
      <dgm:prSet/>
      <dgm:spPr/>
      <dgm:t>
        <a:bodyPr/>
        <a:lstStyle/>
        <a:p>
          <a:endParaRPr lang="en-US"/>
        </a:p>
      </dgm:t>
    </dgm:pt>
    <dgm:pt modelId="{CD66B08E-AB3D-4ACA-95F8-9D993AA434FC}" type="sibTrans" cxnId="{86B86F4E-C9E3-45B5-81E7-7D733D7806A4}">
      <dgm:prSet/>
      <dgm:spPr/>
      <dgm:t>
        <a:bodyPr/>
        <a:lstStyle/>
        <a:p>
          <a:endParaRPr lang="en-US"/>
        </a:p>
      </dgm:t>
    </dgm:pt>
    <dgm:pt modelId="{3F79095D-2CD5-46D8-9A07-45550DCAE7A2}">
      <dgm:prSet/>
      <dgm:spPr/>
      <dgm:t>
        <a:bodyPr/>
        <a:lstStyle/>
        <a:p>
          <a:r>
            <a:rPr lang="en-SG" b="1" dirty="0"/>
            <a:t>DBRN, DSRN, and DURN:</a:t>
          </a:r>
          <a:r>
            <a:rPr lang="en-SG" dirty="0"/>
            <a:t> Metrics for daily booking, selling, and utilization trends.</a:t>
          </a:r>
          <a:endParaRPr lang="en-US" dirty="0"/>
        </a:p>
      </dgm:t>
    </dgm:pt>
    <dgm:pt modelId="{542AAE8F-C54B-48D2-BFD0-BD8C5B2228AF}" type="parTrans" cxnId="{03614B4F-6D1C-46D1-90ED-58A4E6B2DDA8}">
      <dgm:prSet/>
      <dgm:spPr/>
      <dgm:t>
        <a:bodyPr/>
        <a:lstStyle/>
        <a:p>
          <a:endParaRPr lang="en-US"/>
        </a:p>
      </dgm:t>
    </dgm:pt>
    <dgm:pt modelId="{631BA17D-D441-48ED-8A98-CB10D5E0F684}" type="sibTrans" cxnId="{03614B4F-6D1C-46D1-90ED-58A4E6B2DDA8}">
      <dgm:prSet/>
      <dgm:spPr/>
      <dgm:t>
        <a:bodyPr/>
        <a:lstStyle/>
        <a:p>
          <a:endParaRPr lang="en-US"/>
        </a:p>
      </dgm:t>
    </dgm:pt>
    <dgm:pt modelId="{2668594C-3279-499C-B6CB-132FB03436BE}">
      <dgm:prSet custT="1"/>
      <dgm:spPr/>
      <dgm:t>
        <a:bodyPr/>
        <a:lstStyle/>
        <a:p>
          <a:r>
            <a:rPr lang="en-SG" sz="1600" b="1" kern="1200" dirty="0"/>
            <a:t>Realisation : </a:t>
          </a:r>
          <a:r>
            <a:rPr lang="en-SG" sz="16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Potential revenue based on ADR and Occupancy</a:t>
          </a:r>
          <a:r>
            <a:rPr lang="en-SG" sz="1600" kern="1200" dirty="0"/>
            <a:t>.</a:t>
          </a:r>
          <a:endParaRPr lang="en-US" sz="1600" kern="1200" dirty="0"/>
        </a:p>
      </dgm:t>
    </dgm:pt>
    <dgm:pt modelId="{AF6FE7F8-E2CD-451E-8103-11B5C396CAEB}" type="parTrans" cxnId="{167F2094-3734-4156-9DBC-55284493FE91}">
      <dgm:prSet/>
      <dgm:spPr/>
      <dgm:t>
        <a:bodyPr/>
        <a:lstStyle/>
        <a:p>
          <a:endParaRPr lang="en-SG"/>
        </a:p>
      </dgm:t>
    </dgm:pt>
    <dgm:pt modelId="{86728130-F55A-4DE9-9D72-1228EE49D078}" type="sibTrans" cxnId="{167F2094-3734-4156-9DBC-55284493FE91}">
      <dgm:prSet/>
      <dgm:spPr/>
      <dgm:t>
        <a:bodyPr/>
        <a:lstStyle/>
        <a:p>
          <a:endParaRPr lang="en-SG"/>
        </a:p>
      </dgm:t>
    </dgm:pt>
    <dgm:pt modelId="{A44C1A79-E5F7-4EF9-A5C9-CC2262C3FC2F}" type="pres">
      <dgm:prSet presAssocID="{B758282C-87C6-4EB9-944B-FEC3CB7174D7}" presName="linear" presStyleCnt="0">
        <dgm:presLayoutVars>
          <dgm:dir/>
          <dgm:animLvl val="lvl"/>
          <dgm:resizeHandles val="exact"/>
        </dgm:presLayoutVars>
      </dgm:prSet>
      <dgm:spPr/>
    </dgm:pt>
    <dgm:pt modelId="{F98ACB8C-4BFC-46C3-8A1D-977CE7AB37EA}" type="pres">
      <dgm:prSet presAssocID="{46873394-4A68-45C0-AEA7-B2E4DAC4524B}" presName="parentLin" presStyleCnt="0"/>
      <dgm:spPr/>
    </dgm:pt>
    <dgm:pt modelId="{C1B7F828-86DD-4251-A6A9-0EE29D3D788D}" type="pres">
      <dgm:prSet presAssocID="{46873394-4A68-45C0-AEA7-B2E4DAC4524B}" presName="parentLeftMargin" presStyleLbl="node1" presStyleIdx="0" presStyleCnt="6"/>
      <dgm:spPr/>
    </dgm:pt>
    <dgm:pt modelId="{9F747A02-B73F-4DAB-8AF2-081C38A7CB80}" type="pres">
      <dgm:prSet presAssocID="{46873394-4A68-45C0-AEA7-B2E4DAC452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A7B7BFF-A674-4402-B7FF-E716A9B112CE}" type="pres">
      <dgm:prSet presAssocID="{46873394-4A68-45C0-AEA7-B2E4DAC4524B}" presName="negativeSpace" presStyleCnt="0"/>
      <dgm:spPr/>
    </dgm:pt>
    <dgm:pt modelId="{04BD5BE5-8CF6-4D67-9F00-5A5E96754208}" type="pres">
      <dgm:prSet presAssocID="{46873394-4A68-45C0-AEA7-B2E4DAC4524B}" presName="childText" presStyleLbl="conFgAcc1" presStyleIdx="0" presStyleCnt="6">
        <dgm:presLayoutVars>
          <dgm:bulletEnabled val="1"/>
        </dgm:presLayoutVars>
      </dgm:prSet>
      <dgm:spPr/>
    </dgm:pt>
    <dgm:pt modelId="{355CE013-A343-48C6-850B-8904E37DCB90}" type="pres">
      <dgm:prSet presAssocID="{85E35D5B-FAD5-4E40-A69B-8C8579BD9B40}" presName="spaceBetweenRectangles" presStyleCnt="0"/>
      <dgm:spPr/>
    </dgm:pt>
    <dgm:pt modelId="{FE58D137-97C4-463C-A660-5AFDD8B5D7E4}" type="pres">
      <dgm:prSet presAssocID="{2A7FCF02-414B-429C-B697-5DC206A68993}" presName="parentLin" presStyleCnt="0"/>
      <dgm:spPr/>
    </dgm:pt>
    <dgm:pt modelId="{C9457AAB-19D8-4F74-B9A9-3C98EA9CF984}" type="pres">
      <dgm:prSet presAssocID="{2A7FCF02-414B-429C-B697-5DC206A68993}" presName="parentLeftMargin" presStyleLbl="node1" presStyleIdx="0" presStyleCnt="6"/>
      <dgm:spPr/>
    </dgm:pt>
    <dgm:pt modelId="{3779401A-A767-4CA8-8A65-6B9948500154}" type="pres">
      <dgm:prSet presAssocID="{2A7FCF02-414B-429C-B697-5DC206A6899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A250DD9-6BD6-4CF9-9CF4-EFD7FE980EF0}" type="pres">
      <dgm:prSet presAssocID="{2A7FCF02-414B-429C-B697-5DC206A68993}" presName="negativeSpace" presStyleCnt="0"/>
      <dgm:spPr/>
    </dgm:pt>
    <dgm:pt modelId="{FCDD134B-3677-48EF-B28D-5DE20414E2C6}" type="pres">
      <dgm:prSet presAssocID="{2A7FCF02-414B-429C-B697-5DC206A68993}" presName="childText" presStyleLbl="conFgAcc1" presStyleIdx="1" presStyleCnt="6">
        <dgm:presLayoutVars>
          <dgm:bulletEnabled val="1"/>
        </dgm:presLayoutVars>
      </dgm:prSet>
      <dgm:spPr/>
    </dgm:pt>
    <dgm:pt modelId="{0533E4A1-B1AE-46DD-8BA6-E375EC94C9A7}" type="pres">
      <dgm:prSet presAssocID="{0FA8B752-70EE-41A4-AA94-0106BAE9EBEB}" presName="spaceBetweenRectangles" presStyleCnt="0"/>
      <dgm:spPr/>
    </dgm:pt>
    <dgm:pt modelId="{FB0B90CD-8CB9-43F9-BE6D-17C378B52EBC}" type="pres">
      <dgm:prSet presAssocID="{EBE402C7-BE27-4ACB-B5FE-C512FA341A6E}" presName="parentLin" presStyleCnt="0"/>
      <dgm:spPr/>
    </dgm:pt>
    <dgm:pt modelId="{B199D39B-20EB-4845-903A-6DBF45FF5EC5}" type="pres">
      <dgm:prSet presAssocID="{EBE402C7-BE27-4ACB-B5FE-C512FA341A6E}" presName="parentLeftMargin" presStyleLbl="node1" presStyleIdx="1" presStyleCnt="6"/>
      <dgm:spPr/>
    </dgm:pt>
    <dgm:pt modelId="{DF0DE684-DF77-4F7B-A7FD-63297F099E43}" type="pres">
      <dgm:prSet presAssocID="{EBE402C7-BE27-4ACB-B5FE-C512FA341A6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147CA5-2A2D-49BF-91A5-71629DE21C8E}" type="pres">
      <dgm:prSet presAssocID="{EBE402C7-BE27-4ACB-B5FE-C512FA341A6E}" presName="negativeSpace" presStyleCnt="0"/>
      <dgm:spPr/>
    </dgm:pt>
    <dgm:pt modelId="{E9683F42-CE7E-44D1-91F0-924C551F66CD}" type="pres">
      <dgm:prSet presAssocID="{EBE402C7-BE27-4ACB-B5FE-C512FA341A6E}" presName="childText" presStyleLbl="conFgAcc1" presStyleIdx="2" presStyleCnt="6">
        <dgm:presLayoutVars>
          <dgm:bulletEnabled val="1"/>
        </dgm:presLayoutVars>
      </dgm:prSet>
      <dgm:spPr/>
    </dgm:pt>
    <dgm:pt modelId="{F39084E0-847B-40BA-AC4A-9CEC3669EFA9}" type="pres">
      <dgm:prSet presAssocID="{1DEFBA2B-7903-4AA0-9143-53D7F883557F}" presName="spaceBetweenRectangles" presStyleCnt="0"/>
      <dgm:spPr/>
    </dgm:pt>
    <dgm:pt modelId="{0495174B-4E88-4130-B872-FECA79E983EC}" type="pres">
      <dgm:prSet presAssocID="{B888ED03-7F47-4ECD-BA8F-66AAAF337703}" presName="parentLin" presStyleCnt="0"/>
      <dgm:spPr/>
    </dgm:pt>
    <dgm:pt modelId="{C2B375AE-07BA-40AC-928F-C97013446D9C}" type="pres">
      <dgm:prSet presAssocID="{B888ED03-7F47-4ECD-BA8F-66AAAF337703}" presName="parentLeftMargin" presStyleLbl="node1" presStyleIdx="2" presStyleCnt="6"/>
      <dgm:spPr/>
    </dgm:pt>
    <dgm:pt modelId="{79C9DC93-EC66-49C3-8B69-52885E1831AF}" type="pres">
      <dgm:prSet presAssocID="{B888ED03-7F47-4ECD-BA8F-66AAAF3377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77FF1C1-C993-43E3-9D96-22EBB76B7FCB}" type="pres">
      <dgm:prSet presAssocID="{B888ED03-7F47-4ECD-BA8F-66AAAF337703}" presName="negativeSpace" presStyleCnt="0"/>
      <dgm:spPr/>
    </dgm:pt>
    <dgm:pt modelId="{40ED3D88-361D-46BA-B746-2FD3024431C3}" type="pres">
      <dgm:prSet presAssocID="{B888ED03-7F47-4ECD-BA8F-66AAAF337703}" presName="childText" presStyleLbl="conFgAcc1" presStyleIdx="3" presStyleCnt="6">
        <dgm:presLayoutVars>
          <dgm:bulletEnabled val="1"/>
        </dgm:presLayoutVars>
      </dgm:prSet>
      <dgm:spPr/>
    </dgm:pt>
    <dgm:pt modelId="{39D0ED84-5885-4E91-B478-4E0CE51FA9CE}" type="pres">
      <dgm:prSet presAssocID="{CD66B08E-AB3D-4ACA-95F8-9D993AA434FC}" presName="spaceBetweenRectangles" presStyleCnt="0"/>
      <dgm:spPr/>
    </dgm:pt>
    <dgm:pt modelId="{BABBDC69-8AA0-4500-A1C5-F8A90E22B218}" type="pres">
      <dgm:prSet presAssocID="{3F79095D-2CD5-46D8-9A07-45550DCAE7A2}" presName="parentLin" presStyleCnt="0"/>
      <dgm:spPr/>
    </dgm:pt>
    <dgm:pt modelId="{87AB298C-3B84-4A8E-9DD6-439C59D49F4B}" type="pres">
      <dgm:prSet presAssocID="{3F79095D-2CD5-46D8-9A07-45550DCAE7A2}" presName="parentLeftMargin" presStyleLbl="node1" presStyleIdx="3" presStyleCnt="6"/>
      <dgm:spPr/>
    </dgm:pt>
    <dgm:pt modelId="{DC69E1A8-0FEC-4402-AE64-B2BA7DB4812D}" type="pres">
      <dgm:prSet presAssocID="{3F79095D-2CD5-46D8-9A07-45550DCAE7A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1A14CFC-8EB7-42F4-B91A-FADC30923288}" type="pres">
      <dgm:prSet presAssocID="{3F79095D-2CD5-46D8-9A07-45550DCAE7A2}" presName="negativeSpace" presStyleCnt="0"/>
      <dgm:spPr/>
    </dgm:pt>
    <dgm:pt modelId="{1D3B9B10-11C4-4782-BE59-12A164FBC1E9}" type="pres">
      <dgm:prSet presAssocID="{3F79095D-2CD5-46D8-9A07-45550DCAE7A2}" presName="childText" presStyleLbl="conFgAcc1" presStyleIdx="4" presStyleCnt="6">
        <dgm:presLayoutVars>
          <dgm:bulletEnabled val="1"/>
        </dgm:presLayoutVars>
      </dgm:prSet>
      <dgm:spPr/>
    </dgm:pt>
    <dgm:pt modelId="{20A0E816-7B09-47AE-84D5-54610308C5D2}" type="pres">
      <dgm:prSet presAssocID="{631BA17D-D441-48ED-8A98-CB10D5E0F684}" presName="spaceBetweenRectangles" presStyleCnt="0"/>
      <dgm:spPr/>
    </dgm:pt>
    <dgm:pt modelId="{DD594B91-12D1-44B3-8C7C-D7BD55879BC9}" type="pres">
      <dgm:prSet presAssocID="{2668594C-3279-499C-B6CB-132FB03436BE}" presName="parentLin" presStyleCnt="0"/>
      <dgm:spPr/>
    </dgm:pt>
    <dgm:pt modelId="{FCA3F1E8-6F0A-4ECA-A7C2-A614EEBA0E12}" type="pres">
      <dgm:prSet presAssocID="{2668594C-3279-499C-B6CB-132FB03436BE}" presName="parentLeftMargin" presStyleLbl="node1" presStyleIdx="4" presStyleCnt="6"/>
      <dgm:spPr/>
    </dgm:pt>
    <dgm:pt modelId="{2FFCF08E-2C83-4928-8D4B-9F2FDC64DAA2}" type="pres">
      <dgm:prSet presAssocID="{2668594C-3279-499C-B6CB-132FB03436B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888A7D3-707D-4C1B-8F37-253C82569140}" type="pres">
      <dgm:prSet presAssocID="{2668594C-3279-499C-B6CB-132FB03436BE}" presName="negativeSpace" presStyleCnt="0"/>
      <dgm:spPr/>
    </dgm:pt>
    <dgm:pt modelId="{D7D2ED73-0FA2-42A9-A79C-394C56A16FBA}" type="pres">
      <dgm:prSet presAssocID="{2668594C-3279-499C-B6CB-132FB03436B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C682D24-808C-4045-8DE7-52E12FF23746}" type="presOf" srcId="{46873394-4A68-45C0-AEA7-B2E4DAC4524B}" destId="{C1B7F828-86DD-4251-A6A9-0EE29D3D788D}" srcOrd="0" destOrd="0" presId="urn:microsoft.com/office/officeart/2005/8/layout/list1"/>
    <dgm:cxn modelId="{83A71326-D1FD-457C-992F-963E4D96B3F1}" type="presOf" srcId="{B888ED03-7F47-4ECD-BA8F-66AAAF337703}" destId="{C2B375AE-07BA-40AC-928F-C97013446D9C}" srcOrd="0" destOrd="0" presId="urn:microsoft.com/office/officeart/2005/8/layout/list1"/>
    <dgm:cxn modelId="{794D4133-0E9A-42C9-AEED-C9C3EDE1A5C4}" type="presOf" srcId="{3F79095D-2CD5-46D8-9A07-45550DCAE7A2}" destId="{87AB298C-3B84-4A8E-9DD6-439C59D49F4B}" srcOrd="0" destOrd="0" presId="urn:microsoft.com/office/officeart/2005/8/layout/list1"/>
    <dgm:cxn modelId="{333DEF63-57C3-4925-9D7B-E807DC2FF497}" type="presOf" srcId="{3F79095D-2CD5-46D8-9A07-45550DCAE7A2}" destId="{DC69E1A8-0FEC-4402-AE64-B2BA7DB4812D}" srcOrd="1" destOrd="0" presId="urn:microsoft.com/office/officeart/2005/8/layout/list1"/>
    <dgm:cxn modelId="{30550667-C8FA-465C-B527-3EAE0E4937EB}" srcId="{B758282C-87C6-4EB9-944B-FEC3CB7174D7}" destId="{EBE402C7-BE27-4ACB-B5FE-C512FA341A6E}" srcOrd="2" destOrd="0" parTransId="{4068AA1D-6192-4894-AEC2-3D444BA42252}" sibTransId="{1DEFBA2B-7903-4AA0-9143-53D7F883557F}"/>
    <dgm:cxn modelId="{645CB347-A36D-43DD-BA77-199B535103F2}" type="presOf" srcId="{EBE402C7-BE27-4ACB-B5FE-C512FA341A6E}" destId="{B199D39B-20EB-4845-903A-6DBF45FF5EC5}" srcOrd="0" destOrd="0" presId="urn:microsoft.com/office/officeart/2005/8/layout/list1"/>
    <dgm:cxn modelId="{86B86F4E-C9E3-45B5-81E7-7D733D7806A4}" srcId="{B758282C-87C6-4EB9-944B-FEC3CB7174D7}" destId="{B888ED03-7F47-4ECD-BA8F-66AAAF337703}" srcOrd="3" destOrd="0" parTransId="{71FC1384-9C89-4E67-B4AF-8593ED665597}" sibTransId="{CD66B08E-AB3D-4ACA-95F8-9D993AA434FC}"/>
    <dgm:cxn modelId="{03614B4F-6D1C-46D1-90ED-58A4E6B2DDA8}" srcId="{B758282C-87C6-4EB9-944B-FEC3CB7174D7}" destId="{3F79095D-2CD5-46D8-9A07-45550DCAE7A2}" srcOrd="4" destOrd="0" parTransId="{542AAE8F-C54B-48D2-BFD0-BD8C5B2228AF}" sibTransId="{631BA17D-D441-48ED-8A98-CB10D5E0F684}"/>
    <dgm:cxn modelId="{F7754270-5C6B-460D-8C53-517938646993}" type="presOf" srcId="{2668594C-3279-499C-B6CB-132FB03436BE}" destId="{2FFCF08E-2C83-4928-8D4B-9F2FDC64DAA2}" srcOrd="1" destOrd="0" presId="urn:microsoft.com/office/officeart/2005/8/layout/list1"/>
    <dgm:cxn modelId="{FE911480-2835-47F1-BAAB-DF41E70F27AF}" type="presOf" srcId="{2A7FCF02-414B-429C-B697-5DC206A68993}" destId="{3779401A-A767-4CA8-8A65-6B9948500154}" srcOrd="1" destOrd="0" presId="urn:microsoft.com/office/officeart/2005/8/layout/list1"/>
    <dgm:cxn modelId="{319BD080-6587-4AD8-B394-3742752C73CB}" srcId="{B758282C-87C6-4EB9-944B-FEC3CB7174D7}" destId="{2A7FCF02-414B-429C-B697-5DC206A68993}" srcOrd="1" destOrd="0" parTransId="{9BF03238-94D5-48CE-B1BD-F4B5EF1D8DC7}" sibTransId="{0FA8B752-70EE-41A4-AA94-0106BAE9EBEB}"/>
    <dgm:cxn modelId="{01611392-D587-4424-A329-B4275A4F7422}" type="presOf" srcId="{B888ED03-7F47-4ECD-BA8F-66AAAF337703}" destId="{79C9DC93-EC66-49C3-8B69-52885E1831AF}" srcOrd="1" destOrd="0" presId="urn:microsoft.com/office/officeart/2005/8/layout/list1"/>
    <dgm:cxn modelId="{167F2094-3734-4156-9DBC-55284493FE91}" srcId="{B758282C-87C6-4EB9-944B-FEC3CB7174D7}" destId="{2668594C-3279-499C-B6CB-132FB03436BE}" srcOrd="5" destOrd="0" parTransId="{AF6FE7F8-E2CD-451E-8103-11B5C396CAEB}" sibTransId="{86728130-F55A-4DE9-9D72-1228EE49D078}"/>
    <dgm:cxn modelId="{6C6EEF95-2EA2-4B63-AD83-B4E932918E66}" type="presOf" srcId="{46873394-4A68-45C0-AEA7-B2E4DAC4524B}" destId="{9F747A02-B73F-4DAB-8AF2-081C38A7CB80}" srcOrd="1" destOrd="0" presId="urn:microsoft.com/office/officeart/2005/8/layout/list1"/>
    <dgm:cxn modelId="{8E89419A-3AFD-4F94-8387-EAF1F9AC694B}" srcId="{B758282C-87C6-4EB9-944B-FEC3CB7174D7}" destId="{46873394-4A68-45C0-AEA7-B2E4DAC4524B}" srcOrd="0" destOrd="0" parTransId="{F50B6555-CA5D-4CCE-B014-45C1AAB1462C}" sibTransId="{85E35D5B-FAD5-4E40-A69B-8C8579BD9B40}"/>
    <dgm:cxn modelId="{AFB3BCA8-DB38-4FB6-92A8-6A72C29D9FF5}" type="presOf" srcId="{B758282C-87C6-4EB9-944B-FEC3CB7174D7}" destId="{A44C1A79-E5F7-4EF9-A5C9-CC2262C3FC2F}" srcOrd="0" destOrd="0" presId="urn:microsoft.com/office/officeart/2005/8/layout/list1"/>
    <dgm:cxn modelId="{2A2926C7-BDAA-4DDB-B0DD-E09A3B858CA8}" type="presOf" srcId="{EBE402C7-BE27-4ACB-B5FE-C512FA341A6E}" destId="{DF0DE684-DF77-4F7B-A7FD-63297F099E43}" srcOrd="1" destOrd="0" presId="urn:microsoft.com/office/officeart/2005/8/layout/list1"/>
    <dgm:cxn modelId="{1D806AF1-4CCE-46BE-92AE-67FF1DFBD052}" type="presOf" srcId="{2668594C-3279-499C-B6CB-132FB03436BE}" destId="{FCA3F1E8-6F0A-4ECA-A7C2-A614EEBA0E12}" srcOrd="0" destOrd="0" presId="urn:microsoft.com/office/officeart/2005/8/layout/list1"/>
    <dgm:cxn modelId="{67A8F1F1-71F8-406E-9E24-B00A5BD6B0C1}" type="presOf" srcId="{2A7FCF02-414B-429C-B697-5DC206A68993}" destId="{C9457AAB-19D8-4F74-B9A9-3C98EA9CF984}" srcOrd="0" destOrd="0" presId="urn:microsoft.com/office/officeart/2005/8/layout/list1"/>
    <dgm:cxn modelId="{DBB1B0AB-8FC1-498D-8901-0294664EB4B3}" type="presParOf" srcId="{A44C1A79-E5F7-4EF9-A5C9-CC2262C3FC2F}" destId="{F98ACB8C-4BFC-46C3-8A1D-977CE7AB37EA}" srcOrd="0" destOrd="0" presId="urn:microsoft.com/office/officeart/2005/8/layout/list1"/>
    <dgm:cxn modelId="{771945AF-04AF-46CF-B074-444A715AC14F}" type="presParOf" srcId="{F98ACB8C-4BFC-46C3-8A1D-977CE7AB37EA}" destId="{C1B7F828-86DD-4251-A6A9-0EE29D3D788D}" srcOrd="0" destOrd="0" presId="urn:microsoft.com/office/officeart/2005/8/layout/list1"/>
    <dgm:cxn modelId="{7E4EF101-CC1F-4001-914D-740450F4EA0D}" type="presParOf" srcId="{F98ACB8C-4BFC-46C3-8A1D-977CE7AB37EA}" destId="{9F747A02-B73F-4DAB-8AF2-081C38A7CB80}" srcOrd="1" destOrd="0" presId="urn:microsoft.com/office/officeart/2005/8/layout/list1"/>
    <dgm:cxn modelId="{6902358F-0052-438D-9CD4-8E080F1D27D2}" type="presParOf" srcId="{A44C1A79-E5F7-4EF9-A5C9-CC2262C3FC2F}" destId="{0A7B7BFF-A674-4402-B7FF-E716A9B112CE}" srcOrd="1" destOrd="0" presId="urn:microsoft.com/office/officeart/2005/8/layout/list1"/>
    <dgm:cxn modelId="{31BB0EC5-2E95-4045-A811-187E09753BF0}" type="presParOf" srcId="{A44C1A79-E5F7-4EF9-A5C9-CC2262C3FC2F}" destId="{04BD5BE5-8CF6-4D67-9F00-5A5E96754208}" srcOrd="2" destOrd="0" presId="urn:microsoft.com/office/officeart/2005/8/layout/list1"/>
    <dgm:cxn modelId="{9CC7F9B7-DB49-4952-B6E9-5AD33C862590}" type="presParOf" srcId="{A44C1A79-E5F7-4EF9-A5C9-CC2262C3FC2F}" destId="{355CE013-A343-48C6-850B-8904E37DCB90}" srcOrd="3" destOrd="0" presId="urn:microsoft.com/office/officeart/2005/8/layout/list1"/>
    <dgm:cxn modelId="{611296D0-CB2C-41F8-B184-21AB1CB7BFED}" type="presParOf" srcId="{A44C1A79-E5F7-4EF9-A5C9-CC2262C3FC2F}" destId="{FE58D137-97C4-463C-A660-5AFDD8B5D7E4}" srcOrd="4" destOrd="0" presId="urn:microsoft.com/office/officeart/2005/8/layout/list1"/>
    <dgm:cxn modelId="{F41FC1C5-F42B-4657-868E-4169BD998A37}" type="presParOf" srcId="{FE58D137-97C4-463C-A660-5AFDD8B5D7E4}" destId="{C9457AAB-19D8-4F74-B9A9-3C98EA9CF984}" srcOrd="0" destOrd="0" presId="urn:microsoft.com/office/officeart/2005/8/layout/list1"/>
    <dgm:cxn modelId="{22FF990A-FE62-42F3-A593-173312A11862}" type="presParOf" srcId="{FE58D137-97C4-463C-A660-5AFDD8B5D7E4}" destId="{3779401A-A767-4CA8-8A65-6B9948500154}" srcOrd="1" destOrd="0" presId="urn:microsoft.com/office/officeart/2005/8/layout/list1"/>
    <dgm:cxn modelId="{55DDE4D4-7475-4F2D-90AF-4C80E84F10D0}" type="presParOf" srcId="{A44C1A79-E5F7-4EF9-A5C9-CC2262C3FC2F}" destId="{BA250DD9-6BD6-4CF9-9CF4-EFD7FE980EF0}" srcOrd="5" destOrd="0" presId="urn:microsoft.com/office/officeart/2005/8/layout/list1"/>
    <dgm:cxn modelId="{4841F6E0-EDD7-426E-B14C-B791CA0F5FF9}" type="presParOf" srcId="{A44C1A79-E5F7-4EF9-A5C9-CC2262C3FC2F}" destId="{FCDD134B-3677-48EF-B28D-5DE20414E2C6}" srcOrd="6" destOrd="0" presId="urn:microsoft.com/office/officeart/2005/8/layout/list1"/>
    <dgm:cxn modelId="{CF744ADB-4E6B-4265-B721-F8A8BDB1CE9B}" type="presParOf" srcId="{A44C1A79-E5F7-4EF9-A5C9-CC2262C3FC2F}" destId="{0533E4A1-B1AE-46DD-8BA6-E375EC94C9A7}" srcOrd="7" destOrd="0" presId="urn:microsoft.com/office/officeart/2005/8/layout/list1"/>
    <dgm:cxn modelId="{1D816689-6F85-4638-B039-BD5F6BDD3251}" type="presParOf" srcId="{A44C1A79-E5F7-4EF9-A5C9-CC2262C3FC2F}" destId="{FB0B90CD-8CB9-43F9-BE6D-17C378B52EBC}" srcOrd="8" destOrd="0" presId="urn:microsoft.com/office/officeart/2005/8/layout/list1"/>
    <dgm:cxn modelId="{382FAAB8-3B87-45A4-A57C-0900852B2FED}" type="presParOf" srcId="{FB0B90CD-8CB9-43F9-BE6D-17C378B52EBC}" destId="{B199D39B-20EB-4845-903A-6DBF45FF5EC5}" srcOrd="0" destOrd="0" presId="urn:microsoft.com/office/officeart/2005/8/layout/list1"/>
    <dgm:cxn modelId="{97162709-0CA3-4D57-A671-481382B63EDA}" type="presParOf" srcId="{FB0B90CD-8CB9-43F9-BE6D-17C378B52EBC}" destId="{DF0DE684-DF77-4F7B-A7FD-63297F099E43}" srcOrd="1" destOrd="0" presId="urn:microsoft.com/office/officeart/2005/8/layout/list1"/>
    <dgm:cxn modelId="{1DBC833A-EEA5-4AD5-A882-1F8300253D1A}" type="presParOf" srcId="{A44C1A79-E5F7-4EF9-A5C9-CC2262C3FC2F}" destId="{BF147CA5-2A2D-49BF-91A5-71629DE21C8E}" srcOrd="9" destOrd="0" presId="urn:microsoft.com/office/officeart/2005/8/layout/list1"/>
    <dgm:cxn modelId="{A324AD2B-893F-48EE-94F8-F2778E87E4EE}" type="presParOf" srcId="{A44C1A79-E5F7-4EF9-A5C9-CC2262C3FC2F}" destId="{E9683F42-CE7E-44D1-91F0-924C551F66CD}" srcOrd="10" destOrd="0" presId="urn:microsoft.com/office/officeart/2005/8/layout/list1"/>
    <dgm:cxn modelId="{E580AF83-334E-4BC8-8738-580EF3172DDF}" type="presParOf" srcId="{A44C1A79-E5F7-4EF9-A5C9-CC2262C3FC2F}" destId="{F39084E0-847B-40BA-AC4A-9CEC3669EFA9}" srcOrd="11" destOrd="0" presId="urn:microsoft.com/office/officeart/2005/8/layout/list1"/>
    <dgm:cxn modelId="{AA3E9B17-6078-4484-B9F6-BAEDED2A04EC}" type="presParOf" srcId="{A44C1A79-E5F7-4EF9-A5C9-CC2262C3FC2F}" destId="{0495174B-4E88-4130-B872-FECA79E983EC}" srcOrd="12" destOrd="0" presId="urn:microsoft.com/office/officeart/2005/8/layout/list1"/>
    <dgm:cxn modelId="{A49A5A6A-4BCF-4FAD-91C2-A46A4073F74A}" type="presParOf" srcId="{0495174B-4E88-4130-B872-FECA79E983EC}" destId="{C2B375AE-07BA-40AC-928F-C97013446D9C}" srcOrd="0" destOrd="0" presId="urn:microsoft.com/office/officeart/2005/8/layout/list1"/>
    <dgm:cxn modelId="{191D3B22-CC23-44D7-91A7-B4D9A61DDFE2}" type="presParOf" srcId="{0495174B-4E88-4130-B872-FECA79E983EC}" destId="{79C9DC93-EC66-49C3-8B69-52885E1831AF}" srcOrd="1" destOrd="0" presId="urn:microsoft.com/office/officeart/2005/8/layout/list1"/>
    <dgm:cxn modelId="{40FADA51-F295-4B6A-B04C-D053F4C75619}" type="presParOf" srcId="{A44C1A79-E5F7-4EF9-A5C9-CC2262C3FC2F}" destId="{777FF1C1-C993-43E3-9D96-22EBB76B7FCB}" srcOrd="13" destOrd="0" presId="urn:microsoft.com/office/officeart/2005/8/layout/list1"/>
    <dgm:cxn modelId="{1EB7E6A6-3CFA-4A92-BCDD-C2CD091BC188}" type="presParOf" srcId="{A44C1A79-E5F7-4EF9-A5C9-CC2262C3FC2F}" destId="{40ED3D88-361D-46BA-B746-2FD3024431C3}" srcOrd="14" destOrd="0" presId="urn:microsoft.com/office/officeart/2005/8/layout/list1"/>
    <dgm:cxn modelId="{3301A52F-9E89-483D-AE6B-0FE85BE5D7F6}" type="presParOf" srcId="{A44C1A79-E5F7-4EF9-A5C9-CC2262C3FC2F}" destId="{39D0ED84-5885-4E91-B478-4E0CE51FA9CE}" srcOrd="15" destOrd="0" presId="urn:microsoft.com/office/officeart/2005/8/layout/list1"/>
    <dgm:cxn modelId="{0B5B3715-18EA-4926-9BB4-01EB7F0D0025}" type="presParOf" srcId="{A44C1A79-E5F7-4EF9-A5C9-CC2262C3FC2F}" destId="{BABBDC69-8AA0-4500-A1C5-F8A90E22B218}" srcOrd="16" destOrd="0" presId="urn:microsoft.com/office/officeart/2005/8/layout/list1"/>
    <dgm:cxn modelId="{70176D4B-6386-4CD5-BFEE-FE4548F246C7}" type="presParOf" srcId="{BABBDC69-8AA0-4500-A1C5-F8A90E22B218}" destId="{87AB298C-3B84-4A8E-9DD6-439C59D49F4B}" srcOrd="0" destOrd="0" presId="urn:microsoft.com/office/officeart/2005/8/layout/list1"/>
    <dgm:cxn modelId="{093772FA-7836-4FFB-B7AF-DD95A5C4507E}" type="presParOf" srcId="{BABBDC69-8AA0-4500-A1C5-F8A90E22B218}" destId="{DC69E1A8-0FEC-4402-AE64-B2BA7DB4812D}" srcOrd="1" destOrd="0" presId="urn:microsoft.com/office/officeart/2005/8/layout/list1"/>
    <dgm:cxn modelId="{7D270942-0A7C-40E4-A451-685229F23720}" type="presParOf" srcId="{A44C1A79-E5F7-4EF9-A5C9-CC2262C3FC2F}" destId="{31A14CFC-8EB7-42F4-B91A-FADC30923288}" srcOrd="17" destOrd="0" presId="urn:microsoft.com/office/officeart/2005/8/layout/list1"/>
    <dgm:cxn modelId="{5382BA22-361F-41D7-A028-8EFA76A2EB88}" type="presParOf" srcId="{A44C1A79-E5F7-4EF9-A5C9-CC2262C3FC2F}" destId="{1D3B9B10-11C4-4782-BE59-12A164FBC1E9}" srcOrd="18" destOrd="0" presId="urn:microsoft.com/office/officeart/2005/8/layout/list1"/>
    <dgm:cxn modelId="{8E43BA9C-9677-4089-8349-3388FE32D2EC}" type="presParOf" srcId="{A44C1A79-E5F7-4EF9-A5C9-CC2262C3FC2F}" destId="{20A0E816-7B09-47AE-84D5-54610308C5D2}" srcOrd="19" destOrd="0" presId="urn:microsoft.com/office/officeart/2005/8/layout/list1"/>
    <dgm:cxn modelId="{F1AA3786-CCF1-4B3A-B3DC-5F5860E6C249}" type="presParOf" srcId="{A44C1A79-E5F7-4EF9-A5C9-CC2262C3FC2F}" destId="{DD594B91-12D1-44B3-8C7C-D7BD55879BC9}" srcOrd="20" destOrd="0" presId="urn:microsoft.com/office/officeart/2005/8/layout/list1"/>
    <dgm:cxn modelId="{39E4410A-9635-45B2-BBF0-DAAF2C33E884}" type="presParOf" srcId="{DD594B91-12D1-44B3-8C7C-D7BD55879BC9}" destId="{FCA3F1E8-6F0A-4ECA-A7C2-A614EEBA0E12}" srcOrd="0" destOrd="0" presId="urn:microsoft.com/office/officeart/2005/8/layout/list1"/>
    <dgm:cxn modelId="{A3A56B7C-56C6-41FF-964F-EA8580B4E5A7}" type="presParOf" srcId="{DD594B91-12D1-44B3-8C7C-D7BD55879BC9}" destId="{2FFCF08E-2C83-4928-8D4B-9F2FDC64DAA2}" srcOrd="1" destOrd="0" presId="urn:microsoft.com/office/officeart/2005/8/layout/list1"/>
    <dgm:cxn modelId="{F211E099-598B-435E-B3CF-0A135F34E89D}" type="presParOf" srcId="{A44C1A79-E5F7-4EF9-A5C9-CC2262C3FC2F}" destId="{7888A7D3-707D-4C1B-8F37-253C82569140}" srcOrd="21" destOrd="0" presId="urn:microsoft.com/office/officeart/2005/8/layout/list1"/>
    <dgm:cxn modelId="{4A2FEF72-4912-438E-8D8A-44DDD30C4381}" type="presParOf" srcId="{A44C1A79-E5F7-4EF9-A5C9-CC2262C3FC2F}" destId="{D7D2ED73-0FA2-42A9-A79C-394C56A16FB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D5BE5-8CF6-4D67-9F00-5A5E96754208}">
      <dsp:nvSpPr>
        <dsp:cNvPr id="0" name=""/>
        <dsp:cNvSpPr/>
      </dsp:nvSpPr>
      <dsp:spPr>
        <a:xfrm>
          <a:off x="0" y="565879"/>
          <a:ext cx="5607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47A02-B73F-4DAB-8AF2-081C38A7CB80}">
      <dsp:nvSpPr>
        <dsp:cNvPr id="0" name=""/>
        <dsp:cNvSpPr/>
      </dsp:nvSpPr>
      <dsp:spPr>
        <a:xfrm>
          <a:off x="280352" y="329719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latin typeface="Segoe UI" panose="020B0502040204020203" pitchFamily="34" charset="0"/>
              <a:cs typeface="Segoe UI" panose="020B0502040204020203" pitchFamily="34" charset="0"/>
            </a:rPr>
            <a:t>Revenue:</a:t>
          </a:r>
          <a:r>
            <a:rPr lang="en-SG" sz="1600" kern="1200" dirty="0">
              <a:latin typeface="Segoe UI" panose="020B0502040204020203" pitchFamily="34" charset="0"/>
              <a:cs typeface="Segoe UI" panose="020B0502040204020203" pitchFamily="34" charset="0"/>
            </a:rPr>
            <a:t> Total revenue realized.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3409" y="352776"/>
        <a:ext cx="3878821" cy="426206"/>
      </dsp:txXfrm>
    </dsp:sp>
    <dsp:sp modelId="{FCDD134B-3677-48EF-B28D-5DE20414E2C6}">
      <dsp:nvSpPr>
        <dsp:cNvPr id="0" name=""/>
        <dsp:cNvSpPr/>
      </dsp:nvSpPr>
      <dsp:spPr>
        <a:xfrm>
          <a:off x="0" y="1291639"/>
          <a:ext cx="5607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9401A-A767-4CA8-8A65-6B9948500154}">
      <dsp:nvSpPr>
        <dsp:cNvPr id="0" name=""/>
        <dsp:cNvSpPr/>
      </dsp:nvSpPr>
      <dsp:spPr>
        <a:xfrm>
          <a:off x="280352" y="1055479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Occupancy%:</a:t>
          </a:r>
          <a:r>
            <a:rPr lang="en-SG" sz="1600" kern="1200" dirty="0"/>
            <a:t> Ratio of successful bookings to total capacity.</a:t>
          </a:r>
          <a:endParaRPr lang="en-US" sz="1600" kern="1200" dirty="0"/>
        </a:p>
      </dsp:txBody>
      <dsp:txXfrm>
        <a:off x="303409" y="1078536"/>
        <a:ext cx="3878821" cy="426206"/>
      </dsp:txXfrm>
    </dsp:sp>
    <dsp:sp modelId="{E9683F42-CE7E-44D1-91F0-924C551F66CD}">
      <dsp:nvSpPr>
        <dsp:cNvPr id="0" name=""/>
        <dsp:cNvSpPr/>
      </dsp:nvSpPr>
      <dsp:spPr>
        <a:xfrm>
          <a:off x="0" y="2017399"/>
          <a:ext cx="5607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DE684-DF77-4F7B-A7FD-63297F099E43}">
      <dsp:nvSpPr>
        <dsp:cNvPr id="0" name=""/>
        <dsp:cNvSpPr/>
      </dsp:nvSpPr>
      <dsp:spPr>
        <a:xfrm>
          <a:off x="280352" y="1781239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ADR (Average Daily Rate):</a:t>
          </a:r>
          <a:r>
            <a:rPr lang="en-SG" sz="1600" kern="1200" dirty="0"/>
            <a:t> Ratio of revenue to rooms booked.</a:t>
          </a:r>
          <a:endParaRPr lang="en-US" sz="1600" kern="1200" dirty="0"/>
        </a:p>
      </dsp:txBody>
      <dsp:txXfrm>
        <a:off x="303409" y="1804296"/>
        <a:ext cx="3878821" cy="426206"/>
      </dsp:txXfrm>
    </dsp:sp>
    <dsp:sp modelId="{40ED3D88-361D-46BA-B746-2FD3024431C3}">
      <dsp:nvSpPr>
        <dsp:cNvPr id="0" name=""/>
        <dsp:cNvSpPr/>
      </dsp:nvSpPr>
      <dsp:spPr>
        <a:xfrm>
          <a:off x="0" y="2743159"/>
          <a:ext cx="5607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9DC93-EC66-49C3-8B69-52885E1831AF}">
      <dsp:nvSpPr>
        <dsp:cNvPr id="0" name=""/>
        <dsp:cNvSpPr/>
      </dsp:nvSpPr>
      <dsp:spPr>
        <a:xfrm>
          <a:off x="280352" y="2506999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RevPAR:</a:t>
          </a:r>
          <a:r>
            <a:rPr lang="en-SG" sz="1600" kern="1200" dirty="0"/>
            <a:t> Revenue per available room.</a:t>
          </a:r>
          <a:endParaRPr lang="en-US" sz="1600" kern="1200" dirty="0"/>
        </a:p>
      </dsp:txBody>
      <dsp:txXfrm>
        <a:off x="303409" y="2530056"/>
        <a:ext cx="3878821" cy="426206"/>
      </dsp:txXfrm>
    </dsp:sp>
    <dsp:sp modelId="{1D3B9B10-11C4-4782-BE59-12A164FBC1E9}">
      <dsp:nvSpPr>
        <dsp:cNvPr id="0" name=""/>
        <dsp:cNvSpPr/>
      </dsp:nvSpPr>
      <dsp:spPr>
        <a:xfrm>
          <a:off x="0" y="3468920"/>
          <a:ext cx="5607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9E1A8-0FEC-4402-AE64-B2BA7DB4812D}">
      <dsp:nvSpPr>
        <dsp:cNvPr id="0" name=""/>
        <dsp:cNvSpPr/>
      </dsp:nvSpPr>
      <dsp:spPr>
        <a:xfrm>
          <a:off x="280352" y="3232759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DBRN, DSRN, and DURN:</a:t>
          </a:r>
          <a:r>
            <a:rPr lang="en-SG" sz="1600" kern="1200" dirty="0"/>
            <a:t> Metrics for daily booking, selling, and utilization trends.</a:t>
          </a:r>
          <a:endParaRPr lang="en-US" sz="1600" kern="1200" dirty="0"/>
        </a:p>
      </dsp:txBody>
      <dsp:txXfrm>
        <a:off x="303409" y="3255816"/>
        <a:ext cx="3878821" cy="426206"/>
      </dsp:txXfrm>
    </dsp:sp>
    <dsp:sp modelId="{D7D2ED73-0FA2-42A9-A79C-394C56A16FBA}">
      <dsp:nvSpPr>
        <dsp:cNvPr id="0" name=""/>
        <dsp:cNvSpPr/>
      </dsp:nvSpPr>
      <dsp:spPr>
        <a:xfrm>
          <a:off x="0" y="4194680"/>
          <a:ext cx="5607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CF08E-2C83-4928-8D4B-9F2FDC64DAA2}">
      <dsp:nvSpPr>
        <dsp:cNvPr id="0" name=""/>
        <dsp:cNvSpPr/>
      </dsp:nvSpPr>
      <dsp:spPr>
        <a:xfrm>
          <a:off x="280352" y="3958520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Realisation : </a:t>
          </a:r>
          <a:r>
            <a:rPr lang="en-SG" sz="16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Potential revenue based on ADR and Occupancy</a:t>
          </a:r>
          <a:r>
            <a:rPr lang="en-SG" sz="1600" kern="1200" dirty="0"/>
            <a:t>.</a:t>
          </a:r>
          <a:endParaRPr lang="en-US" sz="1600" kern="1200" dirty="0"/>
        </a:p>
      </dsp:txBody>
      <dsp:txXfrm>
        <a:off x="303409" y="3981577"/>
        <a:ext cx="387882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6572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89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0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06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60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81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50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1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859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9B2AC3-71E8-4F68-9012-66BE279E6FE4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C5E5AC-A1BB-452C-8461-A85009F7C4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9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uilding with a sign in front of it&#10;&#10;Description automatically generated">
            <a:extLst>
              <a:ext uri="{FF2B5EF4-FFF2-40B4-BE49-F238E27FC236}">
                <a16:creationId xmlns:a16="http://schemas.microsoft.com/office/drawing/2014/main" id="{6EFC9FE2-F595-41A1-E97D-A4D2B8BA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CA545-A8C4-BDF7-CDD3-033343E10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C2F0E-065E-5A7B-12F7-0F2C77B6FC71}"/>
              </a:ext>
            </a:extLst>
          </p:cNvPr>
          <p:cNvSpPr txBox="1"/>
          <p:nvPr/>
        </p:nvSpPr>
        <p:spPr>
          <a:xfrm>
            <a:off x="1547736" y="1310016"/>
            <a:ext cx="8581112" cy="415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6.	Segment-Specific Strategies: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Business segment success: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Expand corporate partnerships and MICE (Meetings, Incentives, Conferences, Exhibitions) offerings.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Luxury segment lag: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Enhance premium services and personalized guest experiences to attract high-net-worth individuals.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7.	Seasonal Campaigns: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Target festive and holiday seasons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with tailored packages to boost both occupancy and revenue.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8.	Dynamic Pricing Strategy: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Increase Weekend ADR: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Adjust pricing to capitalize on strong weekend demand without significantly impacting occupancy.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Flexible Weekday Rates: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Introduce mid-week promotional offers to attract more corporate clients and remote workers.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9.	Targeted Marketing: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Weekend Focus: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Promote packages for families, couples, and leisure </a:t>
            </a:r>
            <a:r>
              <a:rPr lang="en-SG" sz="1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travelers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Leverage local events, festivals, and activities.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Weekday Boost: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Target business </a:t>
            </a:r>
            <a:r>
              <a:rPr lang="en-SG" sz="1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travelers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with corporate partnerships, loyalty programs, and discounted long-stay packages.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10.	Operational Efficiency: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Staff Allocation: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Align staffing and resources with occupancy trends to manage costs effectively during low-demand weekdays.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Weekend Experience: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Enhance weekend offerings with value-added services like brunches, spa packages, or late check-out to increase guest satisfaction and revenue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F64D82D-33BE-DD1D-FC8E-EBDD74BE0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9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A9F45-BA9F-95E5-FF59-C23DA7C8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D55824-36B4-FBA5-1922-38C01B61F888}"/>
              </a:ext>
            </a:extLst>
          </p:cNvPr>
          <p:cNvSpPr txBox="1"/>
          <p:nvPr/>
        </p:nvSpPr>
        <p:spPr>
          <a:xfrm>
            <a:off x="1467861" y="1183109"/>
            <a:ext cx="8581112" cy="4685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11.	Conduct Detailed Feedback Analysis: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Breakdown Ratings: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SG" sz="1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Analyze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reviews by property, city, and customer segments to identify patterns in low scores.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Focus on Pain Points: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Prioritize addressing recurring issues like room quality, service delays, or cleanliness.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12.	Enhance Customer Experience: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Staff Training: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Improve customer service skills to ensure consistent, high-quality guest interactions.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Personalized Services: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Offer tailored experiences based on guest preferences, especially for repeat customers.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13.	Improve Response Strategy: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Engage with Feedback: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Respond proactively to negative reviews, showing commitment to improvement.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Real-Time Issue Resolution: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Implement systems to capture guest complaints during their stay, allowing immediate resolution.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14.	Boost Positive Reviews: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Encourage Happy Guests: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Request satisfied guests to leave reviews, as positive feedback can help balance occasional negative ratings.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Loyalty Incentives: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Offer small rewards for detailed feedback to better understand customer expectations.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15.	Optimize Occupancy Rates: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Weekday Strategies: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Improve corporate partnerships, business travel packages, and flexible booking options to fill weekday gaps.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Weekend Campaigns: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Introduce weekend getaway packages, family discounts, and local events to maximize occupancy, especially during weak weekends.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	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8F0FA523-B6A3-4F5F-B6D2-57CBD5DCAF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6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56746-EA74-1CA3-1F30-3A3ED491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D7A6C0-1D44-11D2-3735-8A07727F2885}"/>
              </a:ext>
            </a:extLst>
          </p:cNvPr>
          <p:cNvSpPr txBox="1"/>
          <p:nvPr/>
        </p:nvSpPr>
        <p:spPr>
          <a:xfrm>
            <a:off x="1440392" y="1094517"/>
            <a:ext cx="8581112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16.	Investigate Performance Drivers: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Root Cause Analysis: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Conduct deep dives into underperforming weeks to identify causes—whether seasonal demand shifts, events, or operational issues.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Feedback Loops: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Gather guest feedback during both high and low-performing weeks to understand satisfaction trends impacting occupancy and revenue.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17.	Enhance Underperforming Channels: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Tripster</a:t>
            </a: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Reassess pricing strategies to improve conversion. Consider offering exclusive discounts or value-added services to enhance realisation % without compromising ADR.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Makeyourtrip</a:t>
            </a: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Optimize promotional campaigns and booking processes to boost realisation %, focusing on customer experience improvements.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18.	Leverage High-Performing Platforms: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Logtrip</a:t>
            </a: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&amp; Journey: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Allocate more marketing budget to these platforms, as they offer both strong realisation rates and competitive ADRs. Strengthen partnerships to secure more prime listings or deals.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19.	Direct Booking Strategy: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Direct Online Optimization: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Improve website UX, introduce loyalty programs, and streamline the booking process to boost ADR while maintaining strong realisation %.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Offline Bookings: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Maintain the personal touch that drives higher ADR, possibly through corporate tie-ups, exclusive packages, or concierge services.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20.	</a:t>
            </a: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Monitor &amp; Adjust in Real-Time: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Implement real-time dashboards to track fluctuations promptly, allowing for quick marketing campaigns or rate adjustments based on live data.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	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D20E0CB-3C9A-7EE0-F70E-775F1DC01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7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7B4C5E-8BFF-86D0-E223-6E0441DE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20F83D-8594-AA0C-8FCE-5BE9F7A74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6683-C99C-67EE-BC7B-AC5C2565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13AF-5280-9D81-DB7D-26E2579A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  <a:endParaRPr lang="en-US" sz="2400" kern="1200" cap="all" spc="200" baseline="0" dirty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3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315C4-9DCC-3DA4-C3B3-1EE4A90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Business Intelligence for </a:t>
            </a:r>
            <a:r>
              <a:rPr lang="en-US" sz="4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AtliQ</a:t>
            </a:r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Grands</a:t>
            </a:r>
            <a:br>
              <a:rPr lang="en-US" sz="4400" dirty="0"/>
            </a:br>
            <a:br>
              <a:rPr lang="en-US" sz="4400" dirty="0"/>
            </a:b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-Reviving Growth with Data-Driven Insights</a:t>
            </a:r>
            <a:endParaRPr lang="en-US" sz="2400" kern="1200" cap="all" spc="200" baseline="0" dirty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6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5B201-BEC7-215B-2BF3-AD0FA703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F7169-D797-C9A5-9F37-007D8DC33E58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Grands owns multiple five-star hotels across India.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have been in the hospitality industry for the past 20 years.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Due to strategic moves from other competitors and ineffective decision-making in management, </a:t>
            </a:r>
            <a:r>
              <a:rPr lang="en-US" dirty="0" err="1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Grands are losing its market share and revenue in the luxury/business hotels category.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strategic move, the managing director of </a:t>
            </a:r>
            <a:r>
              <a:rPr lang="en-US" dirty="0" err="1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Grands wanted to incorporate “Business and Data Intelligence” to regain their market share and revenue.</a:t>
            </a:r>
          </a:p>
        </p:txBody>
      </p:sp>
    </p:spTree>
    <p:extLst>
      <p:ext uri="{BB962C8B-B14F-4D97-AF65-F5344CB8AC3E}">
        <p14:creationId xmlns:p14="http://schemas.microsoft.com/office/powerpoint/2010/main" val="146636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3A6F7-1867-37E7-5FBE-B6AED3ED16DD}"/>
              </a:ext>
            </a:extLst>
          </p:cNvPr>
          <p:cNvSpPr txBox="1"/>
          <p:nvPr/>
        </p:nvSpPr>
        <p:spPr>
          <a:xfrm>
            <a:off x="9864852" y="3800329"/>
            <a:ext cx="1758815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SG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Category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Luxury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6464F-7B01-61A0-AD1B-A2376DA88313}"/>
              </a:ext>
            </a:extLst>
          </p:cNvPr>
          <p:cNvSpPr txBox="1"/>
          <p:nvPr/>
        </p:nvSpPr>
        <p:spPr>
          <a:xfrm>
            <a:off x="7777906" y="304323"/>
            <a:ext cx="2209259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SG" dirty="0">
                <a:latin typeface="Segoe UI Black" panose="020B0A02040204020203" pitchFamily="34" charset="0"/>
                <a:ea typeface="Segoe UI Black" panose="020B0A02040204020203" pitchFamily="34" charset="0"/>
              </a:rPr>
              <a:t>Property Name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    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Atliq Bay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   Atliq Blu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  Atliq City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  Atliq Exotica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  Atliq Grands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  Atliq Palace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  Atliq Seasons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53AA7-7C1C-2DE5-E52B-E25065A65F7D}"/>
              </a:ext>
            </a:extLst>
          </p:cNvPr>
          <p:cNvSpPr txBox="1"/>
          <p:nvPr/>
        </p:nvSpPr>
        <p:spPr>
          <a:xfrm>
            <a:off x="7730515" y="3800329"/>
            <a:ext cx="1587935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SG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City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Bangalore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Delhi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Hyderabad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Mumbai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731CB-D124-ADE9-FDBC-F5B083D15502}"/>
              </a:ext>
            </a:extLst>
          </p:cNvPr>
          <p:cNvSpPr txBox="1"/>
          <p:nvPr/>
        </p:nvSpPr>
        <p:spPr>
          <a:xfrm>
            <a:off x="10148650" y="304323"/>
            <a:ext cx="2032929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SG" dirty="0"/>
              <a:t>    </a:t>
            </a:r>
            <a:r>
              <a:rPr lang="en-SG" dirty="0">
                <a:latin typeface="Segoe UI Black" panose="020B0A02040204020203" pitchFamily="34" charset="0"/>
                <a:ea typeface="Segoe UI Black" panose="020B0A02040204020203" pitchFamily="34" charset="0"/>
              </a:rPr>
              <a:t>Room Class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Elite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Premium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Presidential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Standard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516DD-584B-BF3B-87D1-4EF9C6458996}"/>
              </a:ext>
            </a:extLst>
          </p:cNvPr>
          <p:cNvSpPr txBox="1"/>
          <p:nvPr/>
        </p:nvSpPr>
        <p:spPr>
          <a:xfrm>
            <a:off x="1661223" y="1523854"/>
            <a:ext cx="328225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Given :</a:t>
            </a:r>
            <a:br>
              <a:rPr lang="en-US" dirty="0"/>
            </a:b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Booking platform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Booking Status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Successful Bookings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Capacity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Ratings given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Revenue generated</a:t>
            </a:r>
          </a:p>
          <a:p>
            <a:pPr lvl="0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Revenue realized.</a:t>
            </a:r>
          </a:p>
        </p:txBody>
      </p:sp>
    </p:spTree>
    <p:extLst>
      <p:ext uri="{BB962C8B-B14F-4D97-AF65-F5344CB8AC3E}">
        <p14:creationId xmlns:p14="http://schemas.microsoft.com/office/powerpoint/2010/main" val="3788007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B5001-2F86-CCBF-BF29-92234A0A0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473634-030A-C42C-DCD3-72888E09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A4F4A-1E54-DBC7-6692-B821F8612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47BABBDF-97BF-7563-D6CB-D0DA88B0E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118285"/>
              </p:ext>
            </p:extLst>
          </p:nvPr>
        </p:nvGraphicFramePr>
        <p:xfrm>
          <a:off x="125730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1CE3EDA-5484-9E18-CA94-032E96648BA8}"/>
              </a:ext>
            </a:extLst>
          </p:cNvPr>
          <p:cNvGrpSpPr/>
          <p:nvPr/>
        </p:nvGrpSpPr>
        <p:grpSpPr>
          <a:xfrm>
            <a:off x="3211036" y="492880"/>
            <a:ext cx="1675289" cy="472320"/>
            <a:chOff x="280352" y="329719"/>
            <a:chExt cx="2462466" cy="472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FCEC1E-265E-6197-511C-AFAA95ACA0AF}"/>
                </a:ext>
              </a:extLst>
            </p:cNvPr>
            <p:cNvSpPr/>
            <p:nvPr/>
          </p:nvSpPr>
          <p:spPr>
            <a:xfrm>
              <a:off x="280352" y="329719"/>
              <a:ext cx="2462466" cy="47232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A0A27264-2733-7BF5-5534-5CB6DC05A41A}"/>
                </a:ext>
              </a:extLst>
            </p:cNvPr>
            <p:cNvSpPr txBox="1"/>
            <p:nvPr/>
          </p:nvSpPr>
          <p:spPr>
            <a:xfrm>
              <a:off x="303409" y="436914"/>
              <a:ext cx="2206352" cy="342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353" tIns="0" rIns="148353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SG" sz="1600" b="1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Key Metrics</a:t>
              </a:r>
              <a:r>
                <a:rPr lang="en-SG" sz="16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6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121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9974434-4F04-E2A3-954B-62B5D8B643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43311"/>
                  </p:ext>
                </p:extLst>
              </p:nvPr>
            </p:nvGraphicFramePr>
            <p:xfrm>
              <a:off x="140677" y="114299"/>
              <a:ext cx="11931161" cy="66557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9974434-4F04-E2A3-954B-62B5D8B643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77" y="114299"/>
                <a:ext cx="11931161" cy="66557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84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8B3A0A-D295-F61F-DF41-DA7D21A3B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D7A0B-EF49-4AA0-F54C-7C1755D9DD07}"/>
              </a:ext>
            </a:extLst>
          </p:cNvPr>
          <p:cNvSpPr txBox="1"/>
          <p:nvPr/>
        </p:nvSpPr>
        <p:spPr>
          <a:xfrm>
            <a:off x="563709" y="304323"/>
            <a:ext cx="600423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Key Insights: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Trends: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Weekday revenue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remains consistently higher (average ~95M) compared to weekends (~42M), highlighting strong business traveler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Revenue dips observed in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W21, W23, W26, and W30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indicating potential seasonal impacts or operational inefficiencies.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Occupancy Patterns: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Higher occupancy on weekends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(average ~66%) compared to weekdays (~59%), suggesting stronger appeal to leisure travelers.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Notable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occupancy drops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in W21, W23, W26, and W30 across both segments, requiring further investigation into external factors (e.g., events, holidays).</a:t>
            </a:r>
          </a:p>
          <a:p>
            <a:pPr marL="742950" lvl="1" indent="-285750">
              <a:buFont typeface="+mj-lt"/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ADR (Average Daily Rate) Stability: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ADR remains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stable across weeks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for both weekdays (~12,700K) and weekends (~12,800K), indicating effective pricing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Weekend ADR slightly higher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reflecting potential for premium pricing during leisure peak periods.</a:t>
            </a:r>
          </a:p>
        </p:txBody>
      </p:sp>
    </p:spTree>
    <p:extLst>
      <p:ext uri="{BB962C8B-B14F-4D97-AF65-F5344CB8AC3E}">
        <p14:creationId xmlns:p14="http://schemas.microsoft.com/office/powerpoint/2010/main" val="160591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8A188E-1940-84DB-6628-2B9D406E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57BAE4-9365-D043-026A-ECA6B7382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CDF938-BBE7-32AF-8037-78D1BEA3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D02CF-B0AE-DAA1-C622-DF73A56099DA}"/>
              </a:ext>
            </a:extLst>
          </p:cNvPr>
          <p:cNvSpPr txBox="1"/>
          <p:nvPr/>
        </p:nvSpPr>
        <p:spPr>
          <a:xfrm>
            <a:off x="563709" y="304323"/>
            <a:ext cx="600423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Key Insights: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4.Realisation % by Booking Platform: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Consistent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realisation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rates (~70%)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across platforms, with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Logtrip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(70.57%)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Journey (70.54%)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performing slightly better.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Tripster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(69.80%)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Makeyourtrip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(69.92%)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show marginally lower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realisation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indicating opportunities to improve revenue strategies through these channels.</a:t>
            </a:r>
          </a:p>
          <a:p>
            <a:pPr marL="742950" lvl="1" indent="-285750">
              <a:buFont typeface="+mj-lt"/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5.Booking Platform Performance: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Highest ADR observed via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Tripster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(12,778K)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Direct Offline (12,793K)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bookings, suggesting these channels attract high-paying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Direct Online bookings have the lowest ADR (12,638K)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signaling the need to reassess pricing strategies for online channels.</a:t>
            </a:r>
          </a:p>
          <a:p>
            <a:pPr marL="742950" lvl="1" indent="-285750">
              <a:buFont typeface="+mj-lt"/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6.Overall Performance: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Weekend RevPAR (7,972K)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outperforms weekdays (7,083K) despite lower revenue, driven by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higher occupancy rates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Average Rating of 3.62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indicates room for improvement in customer satisfaction to enhance retention and pricing power.</a:t>
            </a:r>
          </a:p>
        </p:txBody>
      </p:sp>
    </p:spTree>
    <p:extLst>
      <p:ext uri="{BB962C8B-B14F-4D97-AF65-F5344CB8AC3E}">
        <p14:creationId xmlns:p14="http://schemas.microsoft.com/office/powerpoint/2010/main" val="365810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3D70-6C53-95F0-CEC8-CDBFC942A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CA5FB1-1295-263A-55FF-0F4BC41CD3FC}"/>
              </a:ext>
            </a:extLst>
          </p:cNvPr>
          <p:cNvSpPr txBox="1"/>
          <p:nvPr/>
        </p:nvSpPr>
        <p:spPr>
          <a:xfrm>
            <a:off x="1533849" y="970853"/>
            <a:ext cx="8581112" cy="549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🚀 Recommendations:</a:t>
            </a:r>
            <a:endParaRPr lang="en-SG" sz="1000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Revenue Optimization: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Focus on underperforming properties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r>
              <a:rPr lang="en-SG" sz="1000" i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Atliq</a:t>
            </a:r>
            <a:r>
              <a:rPr lang="en-SG" sz="1000" i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Grands, Blu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): Revamp marketing strategies, introduce seasonal offers, and improve customer experience.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Capitalize on high-performing cities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r>
              <a:rPr lang="en-SG" sz="1000" i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Mumbai, Delhi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): Target business </a:t>
            </a:r>
            <a:r>
              <a:rPr lang="en-SG" sz="1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travelers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with premium packages.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RevPAR Improvement: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Leverage weekend trends: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Leverage the success of high ADR weekends (</a:t>
            </a: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W28, W31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by replicating pricing models during similar demand periods.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Dynamic pricing models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Increase ADR without impacting occupancy by bundling services like free breakfast, spa discounts, or early check-ins.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Flexible Weekday Rates: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Introduce mid-week promotional offers to attract more corporate clients and remote workers.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Occupancy Boost Strategies: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Address low occupancy properties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r>
              <a:rPr lang="en-SG" sz="1000" i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Atliq</a:t>
            </a:r>
            <a:r>
              <a:rPr lang="en-SG" sz="1000" i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Seasons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): Run loyalty programs, corporate tie-ups, and flash sales to attract more guests.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Bangalore focus: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Given the decline, </a:t>
            </a:r>
            <a:r>
              <a:rPr lang="en-SG" sz="1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analyze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local events, business travel trends, and customer feedback for targeted improvements.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ADR Management: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Enhance luxury offerings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where ADR growth is slow (e.g., </a:t>
            </a:r>
            <a:r>
              <a:rPr lang="en-SG" sz="1000" i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Atliq</a:t>
            </a:r>
            <a:r>
              <a:rPr lang="en-SG" sz="1000" i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Blu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).</a:t>
            </a: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Promote premium rooms</a:t>
            </a:r>
            <a: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on high-demand days (weekends) to maximize ADR.</a:t>
            </a:r>
            <a:endParaRPr lang="en-SG" sz="1000" kern="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1000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	Realisation Efficiency: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Operational cost audits </a:t>
            </a:r>
            <a:r>
              <a:rPr lang="en-SG" sz="11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SG" sz="1100" i="1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SG" sz="1100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Grands</a:t>
            </a:r>
            <a:r>
              <a:rPr lang="en-SG" sz="11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SG" sz="1100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</a:t>
            </a:r>
            <a:r>
              <a:rPr lang="en-SG" sz="11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identify inefficiencies.</a:t>
            </a:r>
            <a:endParaRPr lang="en-SG" sz="11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000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Incentivize direct bookings </a:t>
            </a:r>
            <a:r>
              <a:rPr lang="en-SG" sz="11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reduce commission costs and improve realisation.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br>
              <a:rPr lang="en-SG" sz="1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en-SG" sz="1000" kern="100" dirty="0">
              <a:solidFill>
                <a:srgbClr val="00000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AC7586-9F82-3579-949E-B0B8C93CE0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245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webextension1.xml><?xml version="1.0" encoding="utf-8"?>
<we:webextension xmlns:we="http://schemas.microsoft.com/office/webextensions/webextension/2010/11" id="{48A20F70-5692-412F-813D-FD1D3B5BE998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0F6F7&quot;"/>
    <we:property name="bookmark" value="&quot;H4sIAAAAAAAAA+1aW2/bOhL+K4aARV6MBW+69S1NUmxxenqCZLcHi4Mi4GVo61SWDElO4y3y33dI2Y4T25Xj2omBtg+pRY6Gw5mPH4fUfAtMVo9zOf0oRxC8Cd6W5ZeRrL70aNAPirbNMiDcpAI0EXFEk0Qxgb3luMnKog7efAsaWQ2g+ZTVE5k7Rdj41+d+IPP8Ug7ck5V5Df1gDFVdFjLP/getMHY11QTu+wHcjfOykk7ldSMbcGpvURyf0QT6T+oMkrrJbuEadNM2X8G4rJr5cz+o21/epsd92GCzvEGF7qeaXtyNKzTy23yO73yn4ZEItQoTHoY8IZTGiUG1zXTsZM7QrEFZZVrm2Niqc9o+zc1k/eBdVY683pk/3esXRZM1U/eQjW6Mm1s/+LdXSe7RS38OoQL/zllZmGxu7seycf85Q6GuZ43vi8dt9ey9fDIqVqWvy0ml4Qrsw4M36R79fVmVGA1v1leAL72ixGa05pPMJz5+qPdDhjPEybo5umaUPfmzx9mJE/187/59bkO3NOhWxqy6ZKNN/WBYfj2rAIVM8Ib6EW89eNBdjcyKWUwlhDLigoU64rGwjKaGbg772pD+6ESGZQMI6SdT0e0Y05W5kPv+wpBTcysLDWbFitMqa4YjaDLtnj6A9aj4HWQ9qWBb436DaW/2yop5V3ALxaQNwFU2GHr91xr7zcVtG/zHQxxobD+k4w338AdKyKbEWPFVrzkE1FkxyGck4qnC/2pXVWDKYtKcDWXVOJpSfyMHuPjja2VloHo79RA4z6o5OeDCvfjl9cded2TQ8i2++vcSsZ7N8bw19TxvkThi6QeMKNCphdhaqjlIjtTsdH038A3cNaq8exx1r82oEFk9ZVrRMLKMJBpemBzWsZyR0xs/2E7UsF9IXJ5evboZf2g9GeMo094/Xt2W0/PX98cVYK5U+6RonUM6ibCRKoeLu11Z8HAzufd8I5UIQyVSAsSEmutYMN65Kl9oOSwY8teyDM7/c/VxF/hpWZlZ1zEgcB7TFnwGLIuTUJokFsrGhmmWHAX4fpHgfknwqFD4OLgtEuMQQjxiUxsxLWSogeqwM9Wph3IMq4kO0VFMqbWJNcJQEikF0REkOpuOc1uEr84zjefs5ZkGI6gGPhw4lvQzGbdjZdD2l8Z3g5/o+oPsOb5hyq+FO8wuNqR1+e7iRLx/Z7SpruIUkIkUsYThHshNFJHdU123n6YpVWCjhEUi4jrVndqykRysQRO+T0RCRUhlbJXhImHdSfgGZIIAZS0kTKkIEPA4XburLhsaK9BXMTWRDRkTsWK7ewxCSqlQJI1jAYZxHtp05/UXEwtcJ5QSI1LDrQzV7palSUhFjK7SoCSeh2Skkt21EUMjwSLUlBoliYgTGh/Fjnd6i6tzAL0rJPlisAtJDOTkKX5fhd5XZjJjeJJCSGRkIpLKCLjk1ByF5zv21v4BtgiLJHujyvILOmjFnln7zTiXjS2r0asnH+sToE485lkBZ/mkxuiCaf1zVo5U+ZxLKfoUp4f18yHue55rQ7sfiiSxXEahpEpzliRIf+kR5DCj0ag3XXeLe1QpzGHA1OmTjejZe/a0GLIFi+WRchcHuEWGJpIEDHnpm731N5qzcE5v/BemI0fN/kO3nVPaGHKWKkslISwNFSYnKSXdicl+Y1iV5WjFWtd4o3NZ1z9f/Lod0sYuljIhmhKqBA+1lpj2vvSBc8MXBSfw04Xtu75oI4bh4hBTQogWAuOlgIrjiNjmD6U/Z9SefhNL0xBTIyGAuFN5qiMC3cdx6W18O2kaXyLx5EyI0Wc6YjHRjBtKEBuEbAbDrFiCSxzbSsOSMNaaxWgXfa0yiWOoiKCpr4jobxRgpEuAdgmwLgHeJSC6BMIugahLIO4SSLoEujzJuzzJ6aI65aVrUw5zXv6hb8ffM+NfGbqv0sPpB7iFNRUHi/7VrrkZn2SVtSVbs6W0w5RmDLBQFWw6dC3ZE5zj272HBtc9m0Xwe1k0w1e/N9j8BXG7u4OXuyfoRvmhKkG67sb7br9eHu+/fqCDRAmnuDSbYpLnffcHm6+h8vmCb/RGyQohO98dW5vmKcTznHA51/TUrscdWWHgDqHTD3IoBghuXwXnb64JS2giFFFahjRKeALf2b33Tk1b2r/PVG4ARUv6K9ncQ6KxXcoxXk45Hgx+qZxjvNFnvXcZ5KbeLvk4OVnG98nJXzNIf17aBdsV/ANJ8FtZZ3qeAbsq23zOPSvq6gaB1Vz7+F57uQ7lrvy3+/pq5c7+AEDd/xXWVsO69aClHoJpa5DP23rs9w2M2jEz/6mgdoV670079xFyUFbPPTF/+g2JwtPEvF5x39Y+IHOpaPHZqGzPHY+qzhc87DEANAytiHkSMUGBE8HiuPOYs+Grlx9sHZGUk6YeSw2XsoA1OEbESqRd04FeX9e+gO/9/f8BjjZXxE8vAAA=&quot;"/>
    <we:property name="creatorSessionId" value="&quot;2acfc855-2772-41d9-ba5c-1eb1d1b07848&quot;"/>
    <we:property name="creatorTenantId" value="&quot;c6e549b3-5f45-4032-aae9-d4244dc5b2c4&quot;"/>
    <we:property name="creatorUserId" value="&quot;100320036BA116F9&quot;"/>
    <we:property name="datasetId" value="&quot;ebc5bdc1-03ea-47d7-9ec1-2975d3c2fc50&quot;"/>
    <we:property name="embedUrl" value="&quot;/reportEmbed?reportId=2bb796f4-95d8-4a14-be7b-e4f118ed7a18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a227bOBD9FUPAIi/Gghdd+5YmKbboLXB2WywWRcDL0NZWlgxJTuMt8u87pGzHju3Kce3EQNuH1CJHw+HM4eGQmm+eTqtRJibvxRC8F97LovgyFOWXDvW6Xj5t+/DhzbvT3pvr96fvLrC5GNVpkVfei29eLco+1B/TaiwyqwEb//nc9USWXYq+fTIiq6DrjaCsilxk6X/QCGNXXY7hruvB7SgrSmFVXtWiBqv2BsXxGcemv1NriVB1egNXoOqmuQejoqxnz12van45m5b7sMGkWY0K7U85ubgdlWjkt9nkXrlOzUM/UDKIeRDwmFAaxRrV1pORlTlDs/pFmSqRYWOjzmr7ODOTdb1XZTF0eqeOtK9f5HVaT+xDOrzWdm5d70+nktyhlz4NoAT3zlmR63Rm7vuitv9ZQ6Gqpo2v8+W2avpeNh7mq9JXxbhU0ANz/+BMukN/X5YFRsOZ9RXgSycvsBmt+SiysYsf6n2b4gxxsnaOthllTz51ODuxop/v7L/PTegWBt3KmFWXbLSp6w2Kr2cloJD2XlA34o0DD7qrFmk+jamAQITcZ4EKeeQbRhNNN4d9bUh/dCKDogaE9IOpqGaMycpcyF13bsipvhG5Ar1ixWmZ1oMh1KmyT2/BOFS8A1GNS9jWuDcw6UxfWTGvBzeQj5sA9NL+wOm/UtivL26a4C8PcaCx3ZCWN+zDB5QQdYGx4qteswio0ryfTUnEUYX71awqTxf5uD4biLK2NCX/RQ6w8cfXilJD+XLiIHCeljNywIV78cvry163ZNDwLb767wKxns3wvDX1PG6RWGLpeoxIUImByBiqOAiO1Gx1fTfwNdzWsrhdjrrTpmWArJ4wJWkQGkZiBU9MDutYTovJtRtsJ2rYLyQuT3vPbsYHpcYjHGXS+e3ZbTk9f35/9ABzpcolResc0kqEtZAZXNzuyoKHm8md4xsh/SCQfkKA6EBxFfmMt67KJ1oOc4b8tSy9879673eBnxKlnnYdAwJnMW3Ap8GwKA6EjiNfmkgzxeKjAN8vEtwvCR4VCpeD2yAxCiBgQKgJmfJFoICqoDXVqQZiBKuJDlFhRKkxsdG+piSUEsIjSHQ2Hee2CF+VpQrP2Ysz9YZQ9l04cCzhZjJqxkqh6S+06wY30fUH2XN8Qxdfc3uYnW9I6/Ld+Yl4/85oUl3JKSATSWIIwz2Q6zAku6e6dj9NEirBhDEL/ZCrRLVqS4eivwZN+D7xY+oHVERGau7HrD0J34BM8EEaAzGTMgQEPE7X7KrLBNr46KuI6tAEjPmRZLt7DAJKqS9JEkU+aMZ5YJKd119EDHAVU0q0n2huRCB3tyyJA+pH6CoFUuB5SIQy3l0b0TT0WYiaEi0F8aOYRkex453e4OrsQ6eHJJ/3dyGJvhg/xO+z0PvKTKYMTxIIiAh1SBIRAhec6qPwfMve2j3AFmGQZK9lUXxBB63YM22/HmWiNkU5fPbkY30C1IrHLM3hLBtXGF3QjX/OiqEsHnMpRR/i9LB+PsR9z2NtaPZDP44NF2EgqFScxTHSX3IEOcxwOOxM1t3iHlUKcxgwtfpkI3r2nj3Nh2zAYngo7cUBbpGBDgUBTZ76Zm/9jeY0nJNr94XpyFGz/9Bt55Qmhpwl0lBBCEsCiclJQkl7YrLfGJZFMVyx1jZeq0xU1c8Xv3aHNLGLhIiJooRKnwdKCUx7n/rAueGLghX46cL2XV80EcNwcYgoIUT5PsZLAvWPI2KbP5T+nFF7+E0sSQJMjXwfiD2VJyok0H4cF87Gl+O6diUSD86EGH2mQhYRxbimBLFByGYwTIsluMCxjdAsDiKlWIR20ecqkziGigiauIqI7kYBRtoEaJsAaxPgbQJ+m0DQJhC2CURtAnGbQJsneZsnOZ1Xpzx1bcphzss/9O34e2b8kaL7SjWYvIUbWFNxMO9f7ZqZ8VGUaVOyNV1KO0xpygBzVd6mQ9eCPd45vt25b7Dd01l474q8Hjz7vcHmL4jb3R083T1BO8oPVQnSdjfetfv14nh/u4EOEiWc4sJs8nGWde0fbL6C0uULrtEZJUqE7Gx3bGyapRCPc8LlTNNDu5Y70lzDLUKn62WQ9xHcrgrO3VwTFtPYl0QqEdAw5jF8Z/feOzVtaf8+U7k+5A3pr2Rz94nGdinHaDHluDf4qXKO0UafdV6lkOlqu+Tj5GQR3ycn/0wh/XlhF2xW8A8kwS9FlapZBmyrbLMZ96yoq2oEVn3l4nvl5FqU2/Lf9uurlTv7AwB1/1dYWw1r14MSagC6qUE+bwqxX9cwbMZM3aeCyhbqvdbN3IfIQWk188Ts6Q0ShaOJWb3ivq29R+ZC0eKjUdmcO5bKzec87DAANAiMH/E4ZD4FTnwWRa3HnA1fvdxg64ikGNfVSCi4FDmswTEiViDt6hb0urp2zw2C1qQya1tLS3C/u/sf8Aku+3gvAAA=&quot;"/>
    <we:property name="isFiltersActionButtonVisible" value="true"/>
    <we:property name="isVisualContainerHeaderHidden" value="false"/>
    <we:property name="pageDisplayName" value="&quot;Overview&quot;"/>
    <we:property name="pageName" value="&quot;ReportSection&quot;"/>
    <we:property name="reportEmbeddedTime" value="&quot;2025-02-04T06:09:45.548Z&quot;"/>
    <we:property name="reportName" value="&quot;Hospitality&quot;"/>
    <we:property name="reportState" value="&quot;CONNECTED&quot;"/>
    <we:property name="reportUrl" value="&quot;/groups/me/reports/2bb796f4-95d8-4a14-be7b-e4f118ed7a18/ReportSection?bookmarkGuid=6e199103-2ea1-45e1-aac2-47708217d34d&amp;bookmarkUsage=1&amp;ctid=c6e549b3-5f45-4032-aae9-d4244dc5b2c4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159</TotalTime>
  <Words>1394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Gill Sans MT</vt:lpstr>
      <vt:lpstr>Segoe UI</vt:lpstr>
      <vt:lpstr>Segoe UI Black</vt:lpstr>
      <vt:lpstr>Wingdings</vt:lpstr>
      <vt:lpstr>Parcel</vt:lpstr>
      <vt:lpstr>PowerPoint Presentation</vt:lpstr>
      <vt:lpstr>Business Intelligence for AtliQ Grands  -Reviving Growth with Data-Driven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Gomathi Latha</dc:creator>
  <cp:lastModifiedBy>Gomathi Latha</cp:lastModifiedBy>
  <cp:revision>1</cp:revision>
  <cp:lastPrinted>2025-02-05T07:22:34Z</cp:lastPrinted>
  <dcterms:created xsi:type="dcterms:W3CDTF">2025-02-04T06:15:36Z</dcterms:created>
  <dcterms:modified xsi:type="dcterms:W3CDTF">2025-02-05T08:30:12Z</dcterms:modified>
</cp:coreProperties>
</file>