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DDA66-CB91-40B1-84C2-02042FE67B60}" v="155" dt="2024-09-03T06:37:33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mathi Latha" userId="da5c98d492b85230" providerId="LiveId" clId="{D62DDA66-CB91-40B1-84C2-02042FE67B60}"/>
    <pc:docChg chg="undo custSel addSld delSld modSld">
      <pc:chgData name="Gomathi Latha" userId="da5c98d492b85230" providerId="LiveId" clId="{D62DDA66-CB91-40B1-84C2-02042FE67B60}" dt="2024-09-03T06:38:47.101" v="662" actId="1076"/>
      <pc:docMkLst>
        <pc:docMk/>
      </pc:docMkLst>
      <pc:sldChg chg="addSp delSp modSp mod">
        <pc:chgData name="Gomathi Latha" userId="da5c98d492b85230" providerId="LiveId" clId="{D62DDA66-CB91-40B1-84C2-02042FE67B60}" dt="2024-09-03T05:58:02.217" v="502" actId="1076"/>
        <pc:sldMkLst>
          <pc:docMk/>
          <pc:sldMk cId="1787495241" sldId="256"/>
        </pc:sldMkLst>
        <pc:spChg chg="add mod">
          <ac:chgData name="Gomathi Latha" userId="da5c98d492b85230" providerId="LiveId" clId="{D62DDA66-CB91-40B1-84C2-02042FE67B60}" dt="2024-09-03T05:30:36.320" v="409" actId="1076"/>
          <ac:spMkLst>
            <pc:docMk/>
            <pc:sldMk cId="1787495241" sldId="256"/>
            <ac:spMk id="2" creationId="{D466BE2C-575F-8561-0A23-BD54850537D5}"/>
          </ac:spMkLst>
        </pc:spChg>
        <pc:spChg chg="add mod">
          <ac:chgData name="Gomathi Latha" userId="da5c98d492b85230" providerId="LiveId" clId="{D62DDA66-CB91-40B1-84C2-02042FE67B60}" dt="2024-09-03T05:30:49.841" v="411" actId="1076"/>
          <ac:spMkLst>
            <pc:docMk/>
            <pc:sldMk cId="1787495241" sldId="256"/>
            <ac:spMk id="3" creationId="{4B58FCFD-722B-499C-836F-B9E2EE5CB21F}"/>
          </ac:spMkLst>
        </pc:spChg>
        <pc:spChg chg="add mod">
          <ac:chgData name="Gomathi Latha" userId="da5c98d492b85230" providerId="LiveId" clId="{D62DDA66-CB91-40B1-84C2-02042FE67B60}" dt="2024-09-03T05:31:06.698" v="413" actId="1076"/>
          <ac:spMkLst>
            <pc:docMk/>
            <pc:sldMk cId="1787495241" sldId="256"/>
            <ac:spMk id="5" creationId="{DB7C326F-1533-B22D-6B06-CDE995EEC541}"/>
          </ac:spMkLst>
        </pc:spChg>
        <pc:spChg chg="add mod">
          <ac:chgData name="Gomathi Latha" userId="da5c98d492b85230" providerId="LiveId" clId="{D62DDA66-CB91-40B1-84C2-02042FE67B60}" dt="2024-09-03T05:31:24.428" v="415" actId="1076"/>
          <ac:spMkLst>
            <pc:docMk/>
            <pc:sldMk cId="1787495241" sldId="256"/>
            <ac:spMk id="6" creationId="{774C0457-BA74-A124-95CC-98ABD32C15C6}"/>
          </ac:spMkLst>
        </pc:spChg>
        <pc:spChg chg="mod">
          <ac:chgData name="Gomathi Latha" userId="da5c98d492b85230" providerId="LiveId" clId="{D62DDA66-CB91-40B1-84C2-02042FE67B60}" dt="2024-09-03T05:30:15.349" v="406" actId="1076"/>
          <ac:spMkLst>
            <pc:docMk/>
            <pc:sldMk cId="1787495241" sldId="256"/>
            <ac:spMk id="7" creationId="{4842A16F-ED00-1544-504A-0D8E1ED52993}"/>
          </ac:spMkLst>
        </pc:spChg>
        <pc:spChg chg="mod">
          <ac:chgData name="Gomathi Latha" userId="da5c98d492b85230" providerId="LiveId" clId="{D62DDA66-CB91-40B1-84C2-02042FE67B60}" dt="2024-09-03T05:30:22.148" v="407" actId="1076"/>
          <ac:spMkLst>
            <pc:docMk/>
            <pc:sldMk cId="1787495241" sldId="256"/>
            <ac:spMk id="8" creationId="{1E4178AD-5BA7-95C2-F918-1BD5382679B4}"/>
          </ac:spMkLst>
        </pc:spChg>
        <pc:spChg chg="mod">
          <ac:chgData name="Gomathi Latha" userId="da5c98d492b85230" providerId="LiveId" clId="{D62DDA66-CB91-40B1-84C2-02042FE67B60}" dt="2024-09-03T05:30:30.296" v="408" actId="1076"/>
          <ac:spMkLst>
            <pc:docMk/>
            <pc:sldMk cId="1787495241" sldId="256"/>
            <ac:spMk id="9" creationId="{5E555140-6D88-63AF-C4D7-56EAE9D19CFC}"/>
          </ac:spMkLst>
        </pc:spChg>
        <pc:spChg chg="mod">
          <ac:chgData name="Gomathi Latha" userId="da5c98d492b85230" providerId="LiveId" clId="{D62DDA66-CB91-40B1-84C2-02042FE67B60}" dt="2024-09-03T05:30:44.054" v="410" actId="1076"/>
          <ac:spMkLst>
            <pc:docMk/>
            <pc:sldMk cId="1787495241" sldId="256"/>
            <ac:spMk id="10" creationId="{DE12B59E-814C-9C1B-D75D-863BA2517EE3}"/>
          </ac:spMkLst>
        </pc:spChg>
        <pc:spChg chg="mod">
          <ac:chgData name="Gomathi Latha" userId="da5c98d492b85230" providerId="LiveId" clId="{D62DDA66-CB91-40B1-84C2-02042FE67B60}" dt="2024-09-03T05:30:57.415" v="412" actId="1076"/>
          <ac:spMkLst>
            <pc:docMk/>
            <pc:sldMk cId="1787495241" sldId="256"/>
            <ac:spMk id="11" creationId="{1BE0DC78-C50A-37C6-2270-CA635C79296D}"/>
          </ac:spMkLst>
        </pc:spChg>
        <pc:spChg chg="mod">
          <ac:chgData name="Gomathi Latha" userId="da5c98d492b85230" providerId="LiveId" clId="{D62DDA66-CB91-40B1-84C2-02042FE67B60}" dt="2024-09-03T05:31:14.236" v="414" actId="1076"/>
          <ac:spMkLst>
            <pc:docMk/>
            <pc:sldMk cId="1787495241" sldId="256"/>
            <ac:spMk id="12" creationId="{BD78FEDC-C4BF-DCDB-B6D8-53EAB1C14846}"/>
          </ac:spMkLst>
        </pc:spChg>
        <pc:spChg chg="mod">
          <ac:chgData name="Gomathi Latha" userId="da5c98d492b85230" providerId="LiveId" clId="{D62DDA66-CB91-40B1-84C2-02042FE67B60}" dt="2024-09-03T05:31:30.807" v="416" actId="1076"/>
          <ac:spMkLst>
            <pc:docMk/>
            <pc:sldMk cId="1787495241" sldId="256"/>
            <ac:spMk id="13" creationId="{86E4CAC0-03D5-4B5E-B38F-D02E69EBEF66}"/>
          </ac:spMkLst>
        </pc:spChg>
        <pc:spChg chg="add mod">
          <ac:chgData name="Gomathi Latha" userId="da5c98d492b85230" providerId="LiveId" clId="{D62DDA66-CB91-40B1-84C2-02042FE67B60}" dt="2024-09-03T05:31:38.360" v="417" actId="1076"/>
          <ac:spMkLst>
            <pc:docMk/>
            <pc:sldMk cId="1787495241" sldId="256"/>
            <ac:spMk id="14" creationId="{2FA69AD2-9A33-25A6-7C88-D0A8654E394D}"/>
          </ac:spMkLst>
        </pc:spChg>
        <pc:spChg chg="add mod">
          <ac:chgData name="Gomathi Latha" userId="da5c98d492b85230" providerId="LiveId" clId="{D62DDA66-CB91-40B1-84C2-02042FE67B60}" dt="2024-09-03T05:31:48.344" v="418" actId="1076"/>
          <ac:spMkLst>
            <pc:docMk/>
            <pc:sldMk cId="1787495241" sldId="256"/>
            <ac:spMk id="15" creationId="{1DFD70EC-1DBB-5A78-986F-12860B6FA125}"/>
          </ac:spMkLst>
        </pc:spChg>
        <pc:spChg chg="mod">
          <ac:chgData name="Gomathi Latha" userId="da5c98d492b85230" providerId="LiveId" clId="{D62DDA66-CB91-40B1-84C2-02042FE67B60}" dt="2024-09-03T05:31:48.344" v="418" actId="1076"/>
          <ac:spMkLst>
            <pc:docMk/>
            <pc:sldMk cId="1787495241" sldId="256"/>
            <ac:spMk id="16" creationId="{55CDB3D5-9E2F-6270-63F5-8CCF307014CC}"/>
          </ac:spMkLst>
        </pc:spChg>
        <pc:spChg chg="del mod">
          <ac:chgData name="Gomathi Latha" userId="da5c98d492b85230" providerId="LiveId" clId="{D62DDA66-CB91-40B1-84C2-02042FE67B60}" dt="2024-09-03T05:26:17.661" v="393" actId="478"/>
          <ac:spMkLst>
            <pc:docMk/>
            <pc:sldMk cId="1787495241" sldId="256"/>
            <ac:spMk id="17" creationId="{26DA0A52-3BEC-C91C-CE9E-0FF64F2DFE16}"/>
          </ac:spMkLst>
        </pc:spChg>
        <pc:spChg chg="del">
          <ac:chgData name="Gomathi Latha" userId="da5c98d492b85230" providerId="LiveId" clId="{D62DDA66-CB91-40B1-84C2-02042FE67B60}" dt="2024-09-02T04:11:58.187" v="227" actId="478"/>
          <ac:spMkLst>
            <pc:docMk/>
            <pc:sldMk cId="1787495241" sldId="256"/>
            <ac:spMk id="18" creationId="{9C768C5F-80DA-2ADC-26C2-8FA539C0708D}"/>
          </ac:spMkLst>
        </pc:spChg>
        <pc:spChg chg="del">
          <ac:chgData name="Gomathi Latha" userId="da5c98d492b85230" providerId="LiveId" clId="{D62DDA66-CB91-40B1-84C2-02042FE67B60}" dt="2024-09-02T04:11:58.884" v="228" actId="478"/>
          <ac:spMkLst>
            <pc:docMk/>
            <pc:sldMk cId="1787495241" sldId="256"/>
            <ac:spMk id="19" creationId="{84BB66E6-390B-A400-253D-35527F642B29}"/>
          </ac:spMkLst>
        </pc:spChg>
        <pc:spChg chg="del">
          <ac:chgData name="Gomathi Latha" userId="da5c98d492b85230" providerId="LiveId" clId="{D62DDA66-CB91-40B1-84C2-02042FE67B60}" dt="2024-09-02T04:11:40.745" v="221" actId="478"/>
          <ac:spMkLst>
            <pc:docMk/>
            <pc:sldMk cId="1787495241" sldId="256"/>
            <ac:spMk id="20" creationId="{B200B947-A83B-1DBD-7B08-CD74C92AAA6E}"/>
          </ac:spMkLst>
        </pc:spChg>
        <pc:spChg chg="del mod">
          <ac:chgData name="Gomathi Latha" userId="da5c98d492b85230" providerId="LiveId" clId="{D62DDA66-CB91-40B1-84C2-02042FE67B60}" dt="2024-09-02T04:11:45.902" v="224" actId="478"/>
          <ac:spMkLst>
            <pc:docMk/>
            <pc:sldMk cId="1787495241" sldId="256"/>
            <ac:spMk id="21" creationId="{4FC5F6A7-6E5A-2616-DD82-EF1B6F9D92A2}"/>
          </ac:spMkLst>
        </pc:spChg>
        <pc:spChg chg="mod">
          <ac:chgData name="Gomathi Latha" userId="da5c98d492b85230" providerId="LiveId" clId="{D62DDA66-CB91-40B1-84C2-02042FE67B60}" dt="2024-09-03T05:31:48.344" v="418" actId="1076"/>
          <ac:spMkLst>
            <pc:docMk/>
            <pc:sldMk cId="1787495241" sldId="256"/>
            <ac:spMk id="22" creationId="{200AA5A5-F75D-C35C-0D1F-0E310B4551E2}"/>
          </ac:spMkLst>
        </pc:spChg>
        <pc:spChg chg="mod">
          <ac:chgData name="Gomathi Latha" userId="da5c98d492b85230" providerId="LiveId" clId="{D62DDA66-CB91-40B1-84C2-02042FE67B60}" dt="2024-09-03T05:31:48.344" v="418" actId="1076"/>
          <ac:spMkLst>
            <pc:docMk/>
            <pc:sldMk cId="1787495241" sldId="256"/>
            <ac:spMk id="23" creationId="{6FCE67D0-F15E-F962-9C9C-1BF40BD1C2D6}"/>
          </ac:spMkLst>
        </pc:spChg>
        <pc:spChg chg="add mod">
          <ac:chgData name="Gomathi Latha" userId="da5c98d492b85230" providerId="LiveId" clId="{D62DDA66-CB91-40B1-84C2-02042FE67B60}" dt="2024-09-03T05:58:02.217" v="502" actId="1076"/>
          <ac:spMkLst>
            <pc:docMk/>
            <pc:sldMk cId="1787495241" sldId="256"/>
            <ac:spMk id="27" creationId="{E0039956-C640-5F2C-AB60-AD8688A9CF39}"/>
          </ac:spMkLst>
        </pc:spChg>
        <pc:spChg chg="mod">
          <ac:chgData name="Gomathi Latha" userId="da5c98d492b85230" providerId="LiveId" clId="{D62DDA66-CB91-40B1-84C2-02042FE67B60}" dt="2024-09-03T05:32:01.116" v="419" actId="1076"/>
          <ac:spMkLst>
            <pc:docMk/>
            <pc:sldMk cId="1787495241" sldId="256"/>
            <ac:spMk id="30" creationId="{EB90FAF7-C645-86DF-2D55-9C8B6F5BA30D}"/>
          </ac:spMkLst>
        </pc:spChg>
        <pc:spChg chg="mod">
          <ac:chgData name="Gomathi Latha" userId="da5c98d492b85230" providerId="LiveId" clId="{D62DDA66-CB91-40B1-84C2-02042FE67B60}" dt="2024-09-03T05:32:01.116" v="419" actId="1076"/>
          <ac:spMkLst>
            <pc:docMk/>
            <pc:sldMk cId="1787495241" sldId="256"/>
            <ac:spMk id="31" creationId="{9BEF68C2-C16D-CEDD-EBC1-3E6BFC42B2B0}"/>
          </ac:spMkLst>
        </pc:spChg>
        <pc:graphicFrameChg chg="add del mod">
          <ac:chgData name="Gomathi Latha" userId="da5c98d492b85230" providerId="LiveId" clId="{D62DDA66-CB91-40B1-84C2-02042FE67B60}" dt="2024-09-02T04:25:59.306" v="276" actId="478"/>
          <ac:graphicFrameMkLst>
            <pc:docMk/>
            <pc:sldMk cId="1787495241" sldId="256"/>
            <ac:graphicFrameMk id="15" creationId="{96FC2A3A-D863-0121-3133-B32BDA677DFA}"/>
          </ac:graphicFrameMkLst>
        </pc:graphicFrameChg>
        <pc:graphicFrameChg chg="add del">
          <ac:chgData name="Gomathi Latha" userId="da5c98d492b85230" providerId="LiveId" clId="{D62DDA66-CB91-40B1-84C2-02042FE67B60}" dt="2024-09-03T05:41:16.906" v="422" actId="478"/>
          <ac:graphicFrameMkLst>
            <pc:docMk/>
            <pc:sldMk cId="1787495241" sldId="256"/>
            <ac:graphicFrameMk id="20" creationId="{7CE929B0-458C-6A52-1E41-AACF629D413B}"/>
          </ac:graphicFrameMkLst>
        </pc:graphicFrameChg>
        <pc:graphicFrameChg chg="add del mod modGraphic">
          <ac:chgData name="Gomathi Latha" userId="da5c98d492b85230" providerId="LiveId" clId="{D62DDA66-CB91-40B1-84C2-02042FE67B60}" dt="2024-09-02T04:32:13.861" v="384" actId="478"/>
          <ac:graphicFrameMkLst>
            <pc:docMk/>
            <pc:sldMk cId="1787495241" sldId="256"/>
            <ac:graphicFrameMk id="24" creationId="{A8482982-F3AE-434E-68D7-51A606EAEB99}"/>
          </ac:graphicFrameMkLst>
        </pc:graphicFrameChg>
        <pc:graphicFrameChg chg="add mod modGraphic">
          <ac:chgData name="Gomathi Latha" userId="da5c98d492b85230" providerId="LiveId" clId="{D62DDA66-CB91-40B1-84C2-02042FE67B60}" dt="2024-09-03T05:49:10.160" v="445"/>
          <ac:graphicFrameMkLst>
            <pc:docMk/>
            <pc:sldMk cId="1787495241" sldId="256"/>
            <ac:graphicFrameMk id="25" creationId="{6D4DF241-AB57-2DD3-6E7A-83E469DE58F3}"/>
          </ac:graphicFrameMkLst>
        </pc:graphicFrameChg>
        <pc:graphicFrameChg chg="add mod modGraphic">
          <ac:chgData name="Gomathi Latha" userId="da5c98d492b85230" providerId="LiveId" clId="{D62DDA66-CB91-40B1-84C2-02042FE67B60}" dt="2024-09-03T05:54:21.390" v="499" actId="14100"/>
          <ac:graphicFrameMkLst>
            <pc:docMk/>
            <pc:sldMk cId="1787495241" sldId="256"/>
            <ac:graphicFrameMk id="26" creationId="{A71DC79D-DFD0-27B2-00D1-2061DCE20A30}"/>
          </ac:graphicFrameMkLst>
        </pc:graphicFrameChg>
        <pc:graphicFrameChg chg="mod">
          <ac:chgData name="Gomathi Latha" userId="da5c98d492b85230" providerId="LiveId" clId="{D62DDA66-CB91-40B1-84C2-02042FE67B60}" dt="2024-09-03T05:32:01.116" v="419" actId="1076"/>
          <ac:graphicFrameMkLst>
            <pc:docMk/>
            <pc:sldMk cId="1787495241" sldId="256"/>
            <ac:graphicFrameMk id="29" creationId="{429AC1D6-B49A-3903-3967-393F004594AB}"/>
          </ac:graphicFrameMkLst>
        </pc:graphicFrameChg>
        <pc:graphicFrameChg chg="del mod modGraphic">
          <ac:chgData name="Gomathi Latha" userId="da5c98d492b85230" providerId="LiveId" clId="{D62DDA66-CB91-40B1-84C2-02042FE67B60}" dt="2024-09-02T04:26:06.806" v="277" actId="478"/>
          <ac:graphicFrameMkLst>
            <pc:docMk/>
            <pc:sldMk cId="1787495241" sldId="256"/>
            <ac:graphicFrameMk id="34" creationId="{DB6D6E4A-03C0-E4B9-7C4B-166EE1E21C1E}"/>
          </ac:graphicFrameMkLst>
        </pc:graphicFrameChg>
        <pc:graphicFrameChg chg="del mod">
          <ac:chgData name="Gomathi Latha" userId="da5c98d492b85230" providerId="LiveId" clId="{D62DDA66-CB91-40B1-84C2-02042FE67B60}" dt="2024-09-02T04:32:20.583" v="385" actId="478"/>
          <ac:graphicFrameMkLst>
            <pc:docMk/>
            <pc:sldMk cId="1787495241" sldId="256"/>
            <ac:graphicFrameMk id="35" creationId="{AE51DC08-E3F7-F690-CB40-55FDA82BCEBD}"/>
          </ac:graphicFrameMkLst>
        </pc:graphicFrameChg>
      </pc:sldChg>
      <pc:sldChg chg="modSp">
        <pc:chgData name="Gomathi Latha" userId="da5c98d492b85230" providerId="LiveId" clId="{D62DDA66-CB91-40B1-84C2-02042FE67B60}" dt="2024-09-03T05:45:21.019" v="441"/>
        <pc:sldMkLst>
          <pc:docMk/>
          <pc:sldMk cId="1787495241" sldId="256"/>
        </pc:sldMkLst>
        <pc:graphicFrameChg chg="modGraphic">
          <ac:chgData name="Gomathi Latha" userId="da5c98d492b85230" providerId="LiveId" clId="{D62DDA66-CB91-40B1-84C2-02042FE67B60}" dt="2024-09-03T05:45:21.019" v="441"/>
          <ac:graphicFrameMkLst>
            <pc:docMk/>
            <pc:sldMk cId="1787495241" sldId="256"/>
            <ac:graphicFrameMk id="25" creationId="{6D4DF241-AB57-2DD3-6E7A-83E469DE58F3}"/>
          </ac:graphicFrameMkLst>
        </pc:graphicFrameChg>
      </pc:sldChg>
      <pc:sldChg chg="addSp delSp modSp add mod">
        <pc:chgData name="Gomathi Latha" userId="da5c98d492b85230" providerId="LiveId" clId="{D62DDA66-CB91-40B1-84C2-02042FE67B60}" dt="2024-09-03T05:59:42.840" v="520" actId="1076"/>
        <pc:sldMkLst>
          <pc:docMk/>
          <pc:sldMk cId="1198800986" sldId="257"/>
        </pc:sldMkLst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2" creationId="{0AB6CB5B-319F-E627-44F1-60F46D4A574A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3" creationId="{84A24C2E-60E4-EE2C-E337-E0850A7AFDB6}"/>
          </ac:spMkLst>
        </pc:spChg>
        <pc:spChg chg="mod">
          <ac:chgData name="Gomathi Latha" userId="da5c98d492b85230" providerId="LiveId" clId="{D62DDA66-CB91-40B1-84C2-02042FE67B60}" dt="2024-08-30T11:34:33.828" v="90" actId="6549"/>
          <ac:spMkLst>
            <pc:docMk/>
            <pc:sldMk cId="1198800986" sldId="257"/>
            <ac:spMk id="4" creationId="{18280A15-94CA-BB50-55F4-4E25296394F9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6" creationId="{217CE6EA-29F1-653A-3E7D-2680A575318E}"/>
          </ac:spMkLst>
        </pc:spChg>
        <pc:spChg chg="del">
          <ac:chgData name="Gomathi Latha" userId="da5c98d492b85230" providerId="LiveId" clId="{D62DDA66-CB91-40B1-84C2-02042FE67B60}" dt="2024-09-03T05:58:37.500" v="504" actId="478"/>
          <ac:spMkLst>
            <pc:docMk/>
            <pc:sldMk cId="1198800986" sldId="257"/>
            <ac:spMk id="7" creationId="{4842A16F-ED00-1544-504A-0D8E1ED52993}"/>
          </ac:spMkLst>
        </pc:spChg>
        <pc:spChg chg="del">
          <ac:chgData name="Gomathi Latha" userId="da5c98d492b85230" providerId="LiveId" clId="{D62DDA66-CB91-40B1-84C2-02042FE67B60}" dt="2024-09-03T05:58:41.453" v="505" actId="478"/>
          <ac:spMkLst>
            <pc:docMk/>
            <pc:sldMk cId="1198800986" sldId="257"/>
            <ac:spMk id="8" creationId="{1E4178AD-5BA7-95C2-F918-1BD5382679B4}"/>
          </ac:spMkLst>
        </pc:spChg>
        <pc:spChg chg="del">
          <ac:chgData name="Gomathi Latha" userId="da5c98d492b85230" providerId="LiveId" clId="{D62DDA66-CB91-40B1-84C2-02042FE67B60}" dt="2024-09-03T05:58:43.282" v="506" actId="478"/>
          <ac:spMkLst>
            <pc:docMk/>
            <pc:sldMk cId="1198800986" sldId="257"/>
            <ac:spMk id="9" creationId="{5E555140-6D88-63AF-C4D7-56EAE9D19CFC}"/>
          </ac:spMkLst>
        </pc:spChg>
        <pc:spChg chg="del">
          <ac:chgData name="Gomathi Latha" userId="da5c98d492b85230" providerId="LiveId" clId="{D62DDA66-CB91-40B1-84C2-02042FE67B60}" dt="2024-09-03T05:58:46.532" v="507" actId="478"/>
          <ac:spMkLst>
            <pc:docMk/>
            <pc:sldMk cId="1198800986" sldId="257"/>
            <ac:spMk id="10" creationId="{DE12B59E-814C-9C1B-D75D-863BA2517EE3}"/>
          </ac:spMkLst>
        </pc:spChg>
        <pc:spChg chg="del mod">
          <ac:chgData name="Gomathi Latha" userId="da5c98d492b85230" providerId="LiveId" clId="{D62DDA66-CB91-40B1-84C2-02042FE67B60}" dt="2024-09-03T05:58:47.972" v="509" actId="478"/>
          <ac:spMkLst>
            <pc:docMk/>
            <pc:sldMk cId="1198800986" sldId="257"/>
            <ac:spMk id="11" creationId="{1BE0DC78-C50A-37C6-2270-CA635C79296D}"/>
          </ac:spMkLst>
        </pc:spChg>
        <pc:spChg chg="del mod">
          <ac:chgData name="Gomathi Latha" userId="da5c98d492b85230" providerId="LiveId" clId="{D62DDA66-CB91-40B1-84C2-02042FE67B60}" dt="2024-09-03T05:58:53.395" v="512" actId="478"/>
          <ac:spMkLst>
            <pc:docMk/>
            <pc:sldMk cId="1198800986" sldId="257"/>
            <ac:spMk id="12" creationId="{BD78FEDC-C4BF-DCDB-B6D8-53EAB1C14846}"/>
          </ac:spMkLst>
        </pc:spChg>
        <pc:spChg chg="del">
          <ac:chgData name="Gomathi Latha" userId="da5c98d492b85230" providerId="LiveId" clId="{D62DDA66-CB91-40B1-84C2-02042FE67B60}" dt="2024-09-03T05:58:51.570" v="511" actId="478"/>
          <ac:spMkLst>
            <pc:docMk/>
            <pc:sldMk cId="1198800986" sldId="257"/>
            <ac:spMk id="13" creationId="{86E4CAC0-03D5-4B5E-B38F-D02E69EBEF66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15" creationId="{BC415ACC-2D6F-9D81-8BB9-FE432ED22B1B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16" creationId="{3AB812B2-637C-C006-DA66-6307B771E7EC}"/>
          </ac:spMkLst>
        </pc:spChg>
        <pc:spChg chg="del">
          <ac:chgData name="Gomathi Latha" userId="da5c98d492b85230" providerId="LiveId" clId="{D62DDA66-CB91-40B1-84C2-02042FE67B60}" dt="2024-08-30T11:27:48.297" v="28" actId="478"/>
          <ac:spMkLst>
            <pc:docMk/>
            <pc:sldMk cId="1198800986" sldId="257"/>
            <ac:spMk id="16" creationId="{55CDB3D5-9E2F-6270-63F5-8CCF307014CC}"/>
          </ac:spMkLst>
        </pc:spChg>
        <pc:spChg chg="del">
          <ac:chgData name="Gomathi Latha" userId="da5c98d492b85230" providerId="LiveId" clId="{D62DDA66-CB91-40B1-84C2-02042FE67B60}" dt="2024-08-30T11:27:45.709" v="26" actId="478"/>
          <ac:spMkLst>
            <pc:docMk/>
            <pc:sldMk cId="1198800986" sldId="257"/>
            <ac:spMk id="17" creationId="{26DA0A52-3BEC-C91C-CE9E-0FF64F2DFE16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17" creationId="{F3C90170-B62C-2B0D-0328-201359176B5D}"/>
          </ac:spMkLst>
        </pc:spChg>
        <pc:spChg chg="del">
          <ac:chgData name="Gomathi Latha" userId="da5c98d492b85230" providerId="LiveId" clId="{D62DDA66-CB91-40B1-84C2-02042FE67B60}" dt="2024-08-30T11:27:42.045" v="24" actId="478"/>
          <ac:spMkLst>
            <pc:docMk/>
            <pc:sldMk cId="1198800986" sldId="257"/>
            <ac:spMk id="18" creationId="{9C768C5F-80DA-2ADC-26C2-8FA539C0708D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18" creationId="{FE23C698-8766-F6AF-AA51-6128E05E7817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19" creationId="{396C4778-91D9-E16A-E0AD-8B5F2C07D29C}"/>
          </ac:spMkLst>
        </pc:spChg>
        <pc:spChg chg="del">
          <ac:chgData name="Gomathi Latha" userId="da5c98d492b85230" providerId="LiveId" clId="{D62DDA66-CB91-40B1-84C2-02042FE67B60}" dt="2024-08-30T11:27:37.717" v="21" actId="478"/>
          <ac:spMkLst>
            <pc:docMk/>
            <pc:sldMk cId="1198800986" sldId="257"/>
            <ac:spMk id="19" creationId="{84BB66E6-390B-A400-253D-35527F642B29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20" creationId="{6332291D-FF19-E956-3ABD-03C9E235E269}"/>
          </ac:spMkLst>
        </pc:spChg>
        <pc:spChg chg="del mod">
          <ac:chgData name="Gomathi Latha" userId="da5c98d492b85230" providerId="LiveId" clId="{D62DDA66-CB91-40B1-84C2-02042FE67B60}" dt="2024-08-30T11:27:50.815" v="30" actId="478"/>
          <ac:spMkLst>
            <pc:docMk/>
            <pc:sldMk cId="1198800986" sldId="257"/>
            <ac:spMk id="20" creationId="{B200B947-A83B-1DBD-7B08-CD74C92AAA6E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21" creationId="{4ED7944F-5782-A6A9-7547-A0525835F9C1}"/>
          </ac:spMkLst>
        </pc:spChg>
        <pc:spChg chg="del">
          <ac:chgData name="Gomathi Latha" userId="da5c98d492b85230" providerId="LiveId" clId="{D62DDA66-CB91-40B1-84C2-02042FE67B60}" dt="2024-08-30T11:27:47.549" v="27" actId="478"/>
          <ac:spMkLst>
            <pc:docMk/>
            <pc:sldMk cId="1198800986" sldId="257"/>
            <ac:spMk id="21" creationId="{4FC5F6A7-6E5A-2616-DD82-EF1B6F9D92A2}"/>
          </ac:spMkLst>
        </pc:spChg>
        <pc:spChg chg="del">
          <ac:chgData name="Gomathi Latha" userId="da5c98d492b85230" providerId="LiveId" clId="{D62DDA66-CB91-40B1-84C2-02042FE67B60}" dt="2024-08-30T11:27:45.010" v="25" actId="478"/>
          <ac:spMkLst>
            <pc:docMk/>
            <pc:sldMk cId="1198800986" sldId="257"/>
            <ac:spMk id="22" creationId="{200AA5A5-F75D-C35C-0D1F-0E310B4551E2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22" creationId="{B4EF2253-95CE-1424-0D4D-6E2ED978E3E5}"/>
          </ac:spMkLst>
        </pc:spChg>
        <pc:spChg chg="del mod">
          <ac:chgData name="Gomathi Latha" userId="da5c98d492b85230" providerId="LiveId" clId="{D62DDA66-CB91-40B1-84C2-02042FE67B60}" dt="2024-08-30T11:27:41.315" v="23" actId="478"/>
          <ac:spMkLst>
            <pc:docMk/>
            <pc:sldMk cId="1198800986" sldId="257"/>
            <ac:spMk id="23" creationId="{6FCE67D0-F15E-F962-9C9C-1BF40BD1C2D6}"/>
          </ac:spMkLst>
        </pc:spChg>
        <pc:spChg chg="add mod">
          <ac:chgData name="Gomathi Latha" userId="da5c98d492b85230" providerId="LiveId" clId="{D62DDA66-CB91-40B1-84C2-02042FE67B60}" dt="2024-09-03T05:59:34.285" v="518"/>
          <ac:spMkLst>
            <pc:docMk/>
            <pc:sldMk cId="1198800986" sldId="257"/>
            <ac:spMk id="23" creationId="{774C75C6-2F3E-5E8C-286E-848F5945411D}"/>
          </ac:spMkLst>
        </pc:spChg>
        <pc:spChg chg="del mod">
          <ac:chgData name="Gomathi Latha" userId="da5c98d492b85230" providerId="LiveId" clId="{D62DDA66-CB91-40B1-84C2-02042FE67B60}" dt="2024-08-30T11:33:53.751" v="74" actId="478"/>
          <ac:spMkLst>
            <pc:docMk/>
            <pc:sldMk cId="1198800986" sldId="257"/>
            <ac:spMk id="30" creationId="{EB90FAF7-C645-86DF-2D55-9C8B6F5BA30D}"/>
          </ac:spMkLst>
        </pc:spChg>
        <pc:spChg chg="del mod">
          <ac:chgData name="Gomathi Latha" userId="da5c98d492b85230" providerId="LiveId" clId="{D62DDA66-CB91-40B1-84C2-02042FE67B60}" dt="2024-08-30T11:26:43.381" v="3" actId="478"/>
          <ac:spMkLst>
            <pc:docMk/>
            <pc:sldMk cId="1198800986" sldId="257"/>
            <ac:spMk id="31" creationId="{9BEF68C2-C16D-CEDD-EBC1-3E6BFC42B2B0}"/>
          </ac:spMkLst>
        </pc:spChg>
        <pc:graphicFrameChg chg="add mod">
          <ac:chgData name="Gomathi Latha" userId="da5c98d492b85230" providerId="LiveId" clId="{D62DDA66-CB91-40B1-84C2-02042FE67B60}" dt="2024-09-03T05:59:39.297" v="519" actId="1076"/>
          <ac:graphicFrameMkLst>
            <pc:docMk/>
            <pc:sldMk cId="1198800986" sldId="257"/>
            <ac:graphicFrameMk id="5" creationId="{A6CB8E93-CADF-BF11-D736-2B8097DC49E7}"/>
          </ac:graphicFrameMkLst>
        </pc:graphicFrameChg>
        <pc:graphicFrameChg chg="add del mod">
          <ac:chgData name="Gomathi Latha" userId="da5c98d492b85230" providerId="LiveId" clId="{D62DDA66-CB91-40B1-84C2-02042FE67B60}" dt="2024-08-30T11:32:13.076" v="54" actId="478"/>
          <ac:graphicFrameMkLst>
            <pc:docMk/>
            <pc:sldMk cId="1198800986" sldId="257"/>
            <ac:graphicFrameMk id="6" creationId="{B79B9963-737E-F495-E342-66C3319C4643}"/>
          </ac:graphicFrameMkLst>
        </pc:graphicFrameChg>
        <pc:graphicFrameChg chg="add mod">
          <ac:chgData name="Gomathi Latha" userId="da5c98d492b85230" providerId="LiveId" clId="{D62DDA66-CB91-40B1-84C2-02042FE67B60}" dt="2024-09-03T05:59:42.840" v="520" actId="1076"/>
          <ac:graphicFrameMkLst>
            <pc:docMk/>
            <pc:sldMk cId="1198800986" sldId="257"/>
            <ac:graphicFrameMk id="14" creationId="{D09C19DC-FD1C-30CD-C99B-CFAA51AF5F1F}"/>
          </ac:graphicFrameMkLst>
        </pc:graphicFrameChg>
        <pc:graphicFrameChg chg="mod">
          <ac:chgData name="Gomathi Latha" userId="da5c98d492b85230" providerId="LiveId" clId="{D62DDA66-CB91-40B1-84C2-02042FE67B60}" dt="2024-09-03T05:59:13.058" v="517" actId="1076"/>
          <ac:graphicFrameMkLst>
            <pc:docMk/>
            <pc:sldMk cId="1198800986" sldId="257"/>
            <ac:graphicFrameMk id="29" creationId="{429AC1D6-B49A-3903-3967-393F004594AB}"/>
          </ac:graphicFrameMkLst>
        </pc:graphicFrameChg>
        <pc:graphicFrameChg chg="del modGraphic">
          <ac:chgData name="Gomathi Latha" userId="da5c98d492b85230" providerId="LiveId" clId="{D62DDA66-CB91-40B1-84C2-02042FE67B60}" dt="2024-08-30T11:28:12.237" v="33" actId="478"/>
          <ac:graphicFrameMkLst>
            <pc:docMk/>
            <pc:sldMk cId="1198800986" sldId="257"/>
            <ac:graphicFrameMk id="34" creationId="{DB6D6E4A-03C0-E4B9-7C4B-166EE1E21C1E}"/>
          </ac:graphicFrameMkLst>
        </pc:graphicFrameChg>
        <pc:graphicFrameChg chg="del">
          <ac:chgData name="Gomathi Latha" userId="da5c98d492b85230" providerId="LiveId" clId="{D62DDA66-CB91-40B1-84C2-02042FE67B60}" dt="2024-08-30T11:28:14.212" v="34" actId="478"/>
          <ac:graphicFrameMkLst>
            <pc:docMk/>
            <pc:sldMk cId="1198800986" sldId="257"/>
            <ac:graphicFrameMk id="35" creationId="{AE51DC08-E3F7-F690-CB40-55FDA82BCEBD}"/>
          </ac:graphicFrameMkLst>
        </pc:graphicFrameChg>
      </pc:sldChg>
      <pc:sldChg chg="addSp delSp modSp add mod">
        <pc:chgData name="Gomathi Latha" userId="da5c98d492b85230" providerId="LiveId" clId="{D62DDA66-CB91-40B1-84C2-02042FE67B60}" dt="2024-09-03T06:38:47.101" v="662" actId="1076"/>
        <pc:sldMkLst>
          <pc:docMk/>
          <pc:sldMk cId="2432554965" sldId="258"/>
        </pc:sldMkLst>
        <pc:spChg chg="add del mod">
          <ac:chgData name="Gomathi Latha" userId="da5c98d492b85230" providerId="LiveId" clId="{D62DDA66-CB91-40B1-84C2-02042FE67B60}" dt="2024-09-03T06:34:55.800" v="657" actId="478"/>
          <ac:spMkLst>
            <pc:docMk/>
            <pc:sldMk cId="2432554965" sldId="258"/>
            <ac:spMk id="2" creationId="{F30CFE61-71B4-A44D-DC94-0CDEA715B3ED}"/>
          </ac:spMkLst>
        </pc:spChg>
        <pc:spChg chg="add del mod">
          <ac:chgData name="Gomathi Latha" userId="da5c98d492b85230" providerId="LiveId" clId="{D62DDA66-CB91-40B1-84C2-02042FE67B60}" dt="2024-09-03T06:26:40.248" v="597" actId="478"/>
          <ac:spMkLst>
            <pc:docMk/>
            <pc:sldMk cId="2432554965" sldId="258"/>
            <ac:spMk id="3" creationId="{F4A8F8D4-4117-E28E-174C-45CBD4A5442E}"/>
          </ac:spMkLst>
        </pc:spChg>
        <pc:spChg chg="mod">
          <ac:chgData name="Gomathi Latha" userId="da5c98d492b85230" providerId="LiveId" clId="{D62DDA66-CB91-40B1-84C2-02042FE67B60}" dt="2024-08-30T11:34:51.938" v="91"/>
          <ac:spMkLst>
            <pc:docMk/>
            <pc:sldMk cId="2432554965" sldId="258"/>
            <ac:spMk id="4" creationId="{18280A15-94CA-BB50-55F4-4E25296394F9}"/>
          </ac:spMkLst>
        </pc:spChg>
        <pc:spChg chg="add del mod">
          <ac:chgData name="Gomathi Latha" userId="da5c98d492b85230" providerId="LiveId" clId="{D62DDA66-CB91-40B1-84C2-02042FE67B60}" dt="2024-09-03T06:27:17.656" v="601" actId="478"/>
          <ac:spMkLst>
            <pc:docMk/>
            <pc:sldMk cId="2432554965" sldId="258"/>
            <ac:spMk id="5" creationId="{7E2C8830-D13F-B055-D5DB-895786950D1E}"/>
          </ac:spMkLst>
        </pc:spChg>
        <pc:spChg chg="del">
          <ac:chgData name="Gomathi Latha" userId="da5c98d492b85230" providerId="LiveId" clId="{D62DDA66-CB91-40B1-84C2-02042FE67B60}" dt="2024-09-03T06:13:33.750" v="524" actId="478"/>
          <ac:spMkLst>
            <pc:docMk/>
            <pc:sldMk cId="2432554965" sldId="258"/>
            <ac:spMk id="7" creationId="{4842A16F-ED00-1544-504A-0D8E1ED52993}"/>
          </ac:spMkLst>
        </pc:spChg>
        <pc:spChg chg="del">
          <ac:chgData name="Gomathi Latha" userId="da5c98d492b85230" providerId="LiveId" clId="{D62DDA66-CB91-40B1-84C2-02042FE67B60}" dt="2024-09-03T06:13:46.996" v="530" actId="478"/>
          <ac:spMkLst>
            <pc:docMk/>
            <pc:sldMk cId="2432554965" sldId="258"/>
            <ac:spMk id="8" creationId="{1E4178AD-5BA7-95C2-F918-1BD5382679B4}"/>
          </ac:spMkLst>
        </pc:spChg>
        <pc:spChg chg="del">
          <ac:chgData name="Gomathi Latha" userId="da5c98d492b85230" providerId="LiveId" clId="{D62DDA66-CB91-40B1-84C2-02042FE67B60}" dt="2024-09-03T06:13:44.465" v="529" actId="478"/>
          <ac:spMkLst>
            <pc:docMk/>
            <pc:sldMk cId="2432554965" sldId="258"/>
            <ac:spMk id="9" creationId="{5E555140-6D88-63AF-C4D7-56EAE9D19CFC}"/>
          </ac:spMkLst>
        </pc:spChg>
        <pc:spChg chg="del">
          <ac:chgData name="Gomathi Latha" userId="da5c98d492b85230" providerId="LiveId" clId="{D62DDA66-CB91-40B1-84C2-02042FE67B60}" dt="2024-09-03T06:13:42.832" v="528" actId="478"/>
          <ac:spMkLst>
            <pc:docMk/>
            <pc:sldMk cId="2432554965" sldId="258"/>
            <ac:spMk id="10" creationId="{DE12B59E-814C-9C1B-D75D-863BA2517EE3}"/>
          </ac:spMkLst>
        </pc:spChg>
        <pc:spChg chg="del">
          <ac:chgData name="Gomathi Latha" userId="da5c98d492b85230" providerId="LiveId" clId="{D62DDA66-CB91-40B1-84C2-02042FE67B60}" dt="2024-09-03T06:13:41.228" v="527" actId="478"/>
          <ac:spMkLst>
            <pc:docMk/>
            <pc:sldMk cId="2432554965" sldId="258"/>
            <ac:spMk id="11" creationId="{1BE0DC78-C50A-37C6-2270-CA635C79296D}"/>
          </ac:spMkLst>
        </pc:spChg>
        <pc:spChg chg="del">
          <ac:chgData name="Gomathi Latha" userId="da5c98d492b85230" providerId="LiveId" clId="{D62DDA66-CB91-40B1-84C2-02042FE67B60}" dt="2024-09-03T06:13:39.328" v="526" actId="478"/>
          <ac:spMkLst>
            <pc:docMk/>
            <pc:sldMk cId="2432554965" sldId="258"/>
            <ac:spMk id="12" creationId="{BD78FEDC-C4BF-DCDB-B6D8-53EAB1C14846}"/>
          </ac:spMkLst>
        </pc:spChg>
        <pc:spChg chg="del">
          <ac:chgData name="Gomathi Latha" userId="da5c98d492b85230" providerId="LiveId" clId="{D62DDA66-CB91-40B1-84C2-02042FE67B60}" dt="2024-09-03T06:13:37.390" v="525" actId="478"/>
          <ac:spMkLst>
            <pc:docMk/>
            <pc:sldMk cId="2432554965" sldId="258"/>
            <ac:spMk id="13" creationId="{86E4CAC0-03D5-4B5E-B38F-D02E69EBEF66}"/>
          </ac:spMkLst>
        </pc:spChg>
        <pc:spChg chg="del">
          <ac:chgData name="Gomathi Latha" userId="da5c98d492b85230" providerId="LiveId" clId="{D62DDA66-CB91-40B1-84C2-02042FE67B60}" dt="2024-08-30T11:37:25.897" v="95" actId="478"/>
          <ac:spMkLst>
            <pc:docMk/>
            <pc:sldMk cId="2432554965" sldId="258"/>
            <ac:spMk id="16" creationId="{55CDB3D5-9E2F-6270-63F5-8CCF307014CC}"/>
          </ac:spMkLst>
        </pc:spChg>
        <pc:spChg chg="del">
          <ac:chgData name="Gomathi Latha" userId="da5c98d492b85230" providerId="LiveId" clId="{D62DDA66-CB91-40B1-84C2-02042FE67B60}" dt="2024-08-30T11:37:26.629" v="96" actId="478"/>
          <ac:spMkLst>
            <pc:docMk/>
            <pc:sldMk cId="2432554965" sldId="258"/>
            <ac:spMk id="17" creationId="{26DA0A52-3BEC-C91C-CE9E-0FF64F2DFE16}"/>
          </ac:spMkLst>
        </pc:spChg>
        <pc:spChg chg="del">
          <ac:chgData name="Gomathi Latha" userId="da5c98d492b85230" providerId="LiveId" clId="{D62DDA66-CB91-40B1-84C2-02042FE67B60}" dt="2024-08-30T11:37:30.581" v="99" actId="478"/>
          <ac:spMkLst>
            <pc:docMk/>
            <pc:sldMk cId="2432554965" sldId="258"/>
            <ac:spMk id="18" creationId="{9C768C5F-80DA-2ADC-26C2-8FA539C0708D}"/>
          </ac:spMkLst>
        </pc:spChg>
        <pc:spChg chg="del">
          <ac:chgData name="Gomathi Latha" userId="da5c98d492b85230" providerId="LiveId" clId="{D62DDA66-CB91-40B1-84C2-02042FE67B60}" dt="2024-08-30T11:37:33.357" v="101" actId="478"/>
          <ac:spMkLst>
            <pc:docMk/>
            <pc:sldMk cId="2432554965" sldId="258"/>
            <ac:spMk id="19" creationId="{84BB66E6-390B-A400-253D-35527F642B29}"/>
          </ac:spMkLst>
        </pc:spChg>
        <pc:spChg chg="del">
          <ac:chgData name="Gomathi Latha" userId="da5c98d492b85230" providerId="LiveId" clId="{D62DDA66-CB91-40B1-84C2-02042FE67B60}" dt="2024-08-30T11:37:25.897" v="95" actId="478"/>
          <ac:spMkLst>
            <pc:docMk/>
            <pc:sldMk cId="2432554965" sldId="258"/>
            <ac:spMk id="20" creationId="{B200B947-A83B-1DBD-7B08-CD74C92AAA6E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21" creationId="{1AB98EDA-3298-5F35-DF5A-47A4665AAC24}"/>
          </ac:spMkLst>
        </pc:spChg>
        <pc:spChg chg="del mod">
          <ac:chgData name="Gomathi Latha" userId="da5c98d492b85230" providerId="LiveId" clId="{D62DDA66-CB91-40B1-84C2-02042FE67B60}" dt="2024-08-30T11:37:29.883" v="98" actId="478"/>
          <ac:spMkLst>
            <pc:docMk/>
            <pc:sldMk cId="2432554965" sldId="258"/>
            <ac:spMk id="21" creationId="{4FC5F6A7-6E5A-2616-DD82-EF1B6F9D92A2}"/>
          </ac:spMkLst>
        </pc:spChg>
        <pc:spChg chg="del">
          <ac:chgData name="Gomathi Latha" userId="da5c98d492b85230" providerId="LiveId" clId="{D62DDA66-CB91-40B1-84C2-02042FE67B60}" dt="2024-08-30T11:37:32.717" v="100" actId="478"/>
          <ac:spMkLst>
            <pc:docMk/>
            <pc:sldMk cId="2432554965" sldId="258"/>
            <ac:spMk id="22" creationId="{200AA5A5-F75D-C35C-0D1F-0E310B4551E2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22" creationId="{FC7F2057-2526-FA59-BA47-64B7217F747D}"/>
          </ac:spMkLst>
        </pc:spChg>
        <pc:spChg chg="del">
          <ac:chgData name="Gomathi Latha" userId="da5c98d492b85230" providerId="LiveId" clId="{D62DDA66-CB91-40B1-84C2-02042FE67B60}" dt="2024-08-30T11:37:35.389" v="102" actId="478"/>
          <ac:spMkLst>
            <pc:docMk/>
            <pc:sldMk cId="2432554965" sldId="258"/>
            <ac:spMk id="23" creationId="{6FCE67D0-F15E-F962-9C9C-1BF40BD1C2D6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23" creationId="{D2A10E7D-24DE-307D-A1F4-0371EBE8BB90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24" creationId="{ED173167-20D1-B2D1-B8F2-1838DCB7F194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25" creationId="{8E436FBF-A7C6-8AB3-5204-4A5023A20BB6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26" creationId="{8B26BC0A-F603-56F7-AFC1-181E74187092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29" creationId="{A8EFCB98-B8A6-D631-14E1-606789B8896C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30" creationId="{8FBA07BE-FC96-4D21-DC68-0FA215BA0F8A}"/>
          </ac:spMkLst>
        </pc:spChg>
        <pc:spChg chg="del">
          <ac:chgData name="Gomathi Latha" userId="da5c98d492b85230" providerId="LiveId" clId="{D62DDA66-CB91-40B1-84C2-02042FE67B60}" dt="2024-08-30T11:40:05.397" v="139" actId="478"/>
          <ac:spMkLst>
            <pc:docMk/>
            <pc:sldMk cId="2432554965" sldId="258"/>
            <ac:spMk id="30" creationId="{EB90FAF7-C645-86DF-2D55-9C8B6F5BA30D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31" creationId="{9949C76F-C322-71CF-2F30-78BBEDC79AF0}"/>
          </ac:spMkLst>
        </pc:spChg>
        <pc:spChg chg="del">
          <ac:chgData name="Gomathi Latha" userId="da5c98d492b85230" providerId="LiveId" clId="{D62DDA66-CB91-40B1-84C2-02042FE67B60}" dt="2024-08-30T11:40:03.485" v="138" actId="478"/>
          <ac:spMkLst>
            <pc:docMk/>
            <pc:sldMk cId="2432554965" sldId="258"/>
            <ac:spMk id="31" creationId="{9BEF68C2-C16D-CEDD-EBC1-3E6BFC42B2B0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32" creationId="{10C1AA11-0068-AAAC-CE9B-8839B7A286E9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33" creationId="{965C69CA-4B37-F0A2-17DF-D614A88DE089}"/>
          </ac:spMkLst>
        </pc:spChg>
        <pc:spChg chg="add mod">
          <ac:chgData name="Gomathi Latha" userId="da5c98d492b85230" providerId="LiveId" clId="{D62DDA66-CB91-40B1-84C2-02042FE67B60}" dt="2024-09-03T06:30:16.460" v="617"/>
          <ac:spMkLst>
            <pc:docMk/>
            <pc:sldMk cId="2432554965" sldId="258"/>
            <ac:spMk id="34" creationId="{19C074A3-DF3C-50E2-4825-465534970559}"/>
          </ac:spMkLst>
        </pc:spChg>
        <pc:graphicFrameChg chg="add del mod modGraphic">
          <ac:chgData name="Gomathi Latha" userId="da5c98d492b85230" providerId="LiveId" clId="{D62DDA66-CB91-40B1-84C2-02042FE67B60}" dt="2024-08-30T11:50:48.738" v="217" actId="478"/>
          <ac:graphicFrameMkLst>
            <pc:docMk/>
            <pc:sldMk cId="2432554965" sldId="258"/>
            <ac:graphicFrameMk id="2" creationId="{ADD6F2DC-297E-EDAE-7EEF-246871B4EB65}"/>
          </ac:graphicFrameMkLst>
        </pc:graphicFrameChg>
        <pc:graphicFrameChg chg="add del mod modGraphic">
          <ac:chgData name="Gomathi Latha" userId="da5c98d492b85230" providerId="LiveId" clId="{D62DDA66-CB91-40B1-84C2-02042FE67B60}" dt="2024-08-30T11:50:51.672" v="218" actId="478"/>
          <ac:graphicFrameMkLst>
            <pc:docMk/>
            <pc:sldMk cId="2432554965" sldId="258"/>
            <ac:graphicFrameMk id="3" creationId="{D8ADD120-F3A7-7B2B-0359-5EE74A6B231A}"/>
          </ac:graphicFrameMkLst>
        </pc:graphicFrameChg>
        <pc:graphicFrameChg chg="add del mod">
          <ac:chgData name="Gomathi Latha" userId="da5c98d492b85230" providerId="LiveId" clId="{D62DDA66-CB91-40B1-84C2-02042FE67B60}" dt="2024-09-03T06:14:48.962" v="535" actId="478"/>
          <ac:graphicFrameMkLst>
            <pc:docMk/>
            <pc:sldMk cId="2432554965" sldId="258"/>
            <ac:graphicFrameMk id="14" creationId="{647CF818-EF22-CFE2-6023-EC34FFCDF1BB}"/>
          </ac:graphicFrameMkLst>
        </pc:graphicFrameChg>
        <pc:graphicFrameChg chg="add del mod">
          <ac:chgData name="Gomathi Latha" userId="da5c98d492b85230" providerId="LiveId" clId="{D62DDA66-CB91-40B1-84C2-02042FE67B60}" dt="2024-08-30T11:44:40.060" v="164" actId="478"/>
          <ac:graphicFrameMkLst>
            <pc:docMk/>
            <pc:sldMk cId="2432554965" sldId="258"/>
            <ac:graphicFrameMk id="15" creationId="{62BEF856-9F19-9741-B4C6-4CB49BE921E9}"/>
          </ac:graphicFrameMkLst>
        </pc:graphicFrameChg>
        <pc:graphicFrameChg chg="add del mod">
          <ac:chgData name="Gomathi Latha" userId="da5c98d492b85230" providerId="LiveId" clId="{D62DDA66-CB91-40B1-84C2-02042FE67B60}" dt="2024-09-03T06:28:28.820" v="611" actId="478"/>
          <ac:graphicFrameMkLst>
            <pc:docMk/>
            <pc:sldMk cId="2432554965" sldId="258"/>
            <ac:graphicFrameMk id="16" creationId="{237CB8FF-00EC-CA49-0E5F-3860056E7575}"/>
          </ac:graphicFrameMkLst>
        </pc:graphicFrameChg>
        <pc:graphicFrameChg chg="add mod">
          <ac:chgData name="Gomathi Latha" userId="da5c98d492b85230" providerId="LiveId" clId="{D62DDA66-CB91-40B1-84C2-02042FE67B60}" dt="2024-09-03T06:27:12.099" v="600" actId="1076"/>
          <ac:graphicFrameMkLst>
            <pc:docMk/>
            <pc:sldMk cId="2432554965" sldId="258"/>
            <ac:graphicFrameMk id="17" creationId="{A9433CE3-A75B-0D4B-03AA-03A60602D87F}"/>
          </ac:graphicFrameMkLst>
        </pc:graphicFrameChg>
        <pc:graphicFrameChg chg="add mod">
          <ac:chgData name="Gomathi Latha" userId="da5c98d492b85230" providerId="LiveId" clId="{D62DDA66-CB91-40B1-84C2-02042FE67B60}" dt="2024-09-03T06:29:20.448" v="616"/>
          <ac:graphicFrameMkLst>
            <pc:docMk/>
            <pc:sldMk cId="2432554965" sldId="258"/>
            <ac:graphicFrameMk id="20" creationId="{C01618BE-EF69-CD14-9921-1A40B602DD4F}"/>
          </ac:graphicFrameMkLst>
        </pc:graphicFrameChg>
        <pc:graphicFrameChg chg="add del mod">
          <ac:chgData name="Gomathi Latha" userId="da5c98d492b85230" providerId="LiveId" clId="{D62DDA66-CB91-40B1-84C2-02042FE67B60}" dt="2024-08-30T11:45:44.474" v="169" actId="478"/>
          <ac:graphicFrameMkLst>
            <pc:docMk/>
            <pc:sldMk cId="2432554965" sldId="258"/>
            <ac:graphicFrameMk id="26" creationId="{BEA77F96-A394-ED45-147F-BAF2204F5B3D}"/>
          </ac:graphicFrameMkLst>
        </pc:graphicFrameChg>
        <pc:graphicFrameChg chg="add del mod">
          <ac:chgData name="Gomathi Latha" userId="da5c98d492b85230" providerId="LiveId" clId="{D62DDA66-CB91-40B1-84C2-02042FE67B60}" dt="2024-09-03T06:14:51.621" v="536" actId="478"/>
          <ac:graphicFrameMkLst>
            <pc:docMk/>
            <pc:sldMk cId="2432554965" sldId="258"/>
            <ac:graphicFrameMk id="27" creationId="{EE098B00-706B-4399-68CE-F4344C62C944}"/>
          </ac:graphicFrameMkLst>
        </pc:graphicFrameChg>
        <pc:graphicFrameChg chg="add del mod">
          <ac:chgData name="Gomathi Latha" userId="da5c98d492b85230" providerId="LiveId" clId="{D62DDA66-CB91-40B1-84C2-02042FE67B60}" dt="2024-09-03T06:14:53.140" v="537" actId="478"/>
          <ac:graphicFrameMkLst>
            <pc:docMk/>
            <pc:sldMk cId="2432554965" sldId="258"/>
            <ac:graphicFrameMk id="28" creationId="{C177EEFC-4D4A-7074-87A2-BF18C56E7A64}"/>
          </ac:graphicFrameMkLst>
        </pc:graphicFrameChg>
        <pc:graphicFrameChg chg="del">
          <ac:chgData name="Gomathi Latha" userId="da5c98d492b85230" providerId="LiveId" clId="{D62DDA66-CB91-40B1-84C2-02042FE67B60}" dt="2024-08-30T11:40:01.450" v="137" actId="478"/>
          <ac:graphicFrameMkLst>
            <pc:docMk/>
            <pc:sldMk cId="2432554965" sldId="258"/>
            <ac:graphicFrameMk id="29" creationId="{429AC1D6-B49A-3903-3967-393F004594AB}"/>
          </ac:graphicFrameMkLst>
        </pc:graphicFrameChg>
        <pc:graphicFrameChg chg="add del mod modGraphic">
          <ac:chgData name="Gomathi Latha" userId="da5c98d492b85230" providerId="LiveId" clId="{D62DDA66-CB91-40B1-84C2-02042FE67B60}" dt="2024-08-30T11:38:42.974" v="111" actId="478"/>
          <ac:graphicFrameMkLst>
            <pc:docMk/>
            <pc:sldMk cId="2432554965" sldId="258"/>
            <ac:graphicFrameMk id="34" creationId="{DB6D6E4A-03C0-E4B9-7C4B-166EE1E21C1E}"/>
          </ac:graphicFrameMkLst>
        </pc:graphicFrameChg>
        <pc:graphicFrameChg chg="del mod">
          <ac:chgData name="Gomathi Latha" userId="da5c98d492b85230" providerId="LiveId" clId="{D62DDA66-CB91-40B1-84C2-02042FE67B60}" dt="2024-08-30T11:38:45.693" v="112" actId="478"/>
          <ac:graphicFrameMkLst>
            <pc:docMk/>
            <pc:sldMk cId="2432554965" sldId="258"/>
            <ac:graphicFrameMk id="35" creationId="{AE51DC08-E3F7-F690-CB40-55FDA82BCEBD}"/>
          </ac:graphicFrameMkLst>
        </pc:graphicFrameChg>
        <pc:graphicFrameChg chg="add mod">
          <ac:chgData name="Gomathi Latha" userId="da5c98d492b85230" providerId="LiveId" clId="{D62DDA66-CB91-40B1-84C2-02042FE67B60}" dt="2024-09-03T06:38:47.101" v="662" actId="1076"/>
          <ac:graphicFrameMkLst>
            <pc:docMk/>
            <pc:sldMk cId="2432554965" sldId="258"/>
            <ac:graphicFrameMk id="37" creationId="{44041F21-2F1F-EDE7-A1F0-20A4E6C49970}"/>
          </ac:graphicFrameMkLst>
        </pc:graphicFrameChg>
      </pc:sldChg>
      <pc:sldChg chg="addSp delSp modSp new del mod">
        <pc:chgData name="Gomathi Latha" userId="da5c98d492b85230" providerId="LiveId" clId="{D62DDA66-CB91-40B1-84C2-02042FE67B60}" dt="2024-09-03T05:58:29.191" v="503" actId="2696"/>
        <pc:sldMkLst>
          <pc:docMk/>
          <pc:sldMk cId="4266782834" sldId="259"/>
        </pc:sldMkLst>
        <pc:spChg chg="del">
          <ac:chgData name="Gomathi Latha" userId="da5c98d492b85230" providerId="LiveId" clId="{D62DDA66-CB91-40B1-84C2-02042FE67B60}" dt="2024-09-02T04:26:46.722" v="282" actId="478"/>
          <ac:spMkLst>
            <pc:docMk/>
            <pc:sldMk cId="4266782834" sldId="259"/>
            <ac:spMk id="2" creationId="{46661397-D2CF-C9BB-29F7-F3F5D08421B4}"/>
          </ac:spMkLst>
        </pc:spChg>
        <pc:spChg chg="del">
          <ac:chgData name="Gomathi Latha" userId="da5c98d492b85230" providerId="LiveId" clId="{D62DDA66-CB91-40B1-84C2-02042FE67B60}" dt="2024-09-02T04:26:49.936" v="283" actId="478"/>
          <ac:spMkLst>
            <pc:docMk/>
            <pc:sldMk cId="4266782834" sldId="259"/>
            <ac:spMk id="3" creationId="{1291D4A6-3683-B7A5-3974-4F73B3497C24}"/>
          </ac:spMkLst>
        </pc:spChg>
        <pc:spChg chg="add del">
          <ac:chgData name="Gomathi Latha" userId="da5c98d492b85230" providerId="LiveId" clId="{D62DDA66-CB91-40B1-84C2-02042FE67B60}" dt="2024-09-02T04:29:17.500" v="361" actId="22"/>
          <ac:spMkLst>
            <pc:docMk/>
            <pc:sldMk cId="4266782834" sldId="259"/>
            <ac:spMk id="6" creationId="{C9BD16EB-4F9C-F950-10BD-3BAFF3734B63}"/>
          </ac:spMkLst>
        </pc:spChg>
        <pc:graphicFrameChg chg="add mod modGraphic">
          <ac:chgData name="Gomathi Latha" userId="da5c98d492b85230" providerId="LiveId" clId="{D62DDA66-CB91-40B1-84C2-02042FE67B60}" dt="2024-09-02T04:29:07.990" v="359"/>
          <ac:graphicFrameMkLst>
            <pc:docMk/>
            <pc:sldMk cId="4266782834" sldId="259"/>
            <ac:graphicFrameMk id="4" creationId="{01BB50F2-3229-2FF2-B7CF-CEB513345723}"/>
          </ac:graphicFrameMkLst>
        </pc:graphicFrameChg>
        <pc:graphicFrameChg chg="add mod modGraphic">
          <ac:chgData name="Gomathi Latha" userId="da5c98d492b85230" providerId="LiveId" clId="{D62DDA66-CB91-40B1-84C2-02042FE67B60}" dt="2024-09-02T04:30:08.814" v="383"/>
          <ac:graphicFrameMkLst>
            <pc:docMk/>
            <pc:sldMk cId="4266782834" sldId="259"/>
            <ac:graphicFrameMk id="7" creationId="{760A0F56-B548-5FAF-96ED-2774394398D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5-44EF-BBA7-69A85F557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25098864"/>
        <c:axId val="625088784"/>
      </c:lineChart>
      <c:catAx>
        <c:axId val="62509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88784"/>
        <c:crosses val="autoZero"/>
        <c:auto val="1"/>
        <c:lblAlgn val="ctr"/>
        <c:lblOffset val="100"/>
        <c:noMultiLvlLbl val="0"/>
      </c:catAx>
      <c:valAx>
        <c:axId val="625088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9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Mode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2"/>
              </a:outerShdw>
            </a:effectLst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15-44EF-BBA7-69A85F557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25098864"/>
        <c:axId val="625088784"/>
      </c:lineChart>
      <c:catAx>
        <c:axId val="625098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88784"/>
        <c:crosses val="autoZero"/>
        <c:auto val="1"/>
        <c:lblAlgn val="ctr"/>
        <c:lblOffset val="100"/>
        <c:noMultiLvlLbl val="0"/>
      </c:catAx>
      <c:valAx>
        <c:axId val="625088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098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2"/>
    </a:solidFill>
    <a:ln w="9525" cap="flat" cmpd="sng" algn="ctr">
      <a:solidFill>
        <a:schemeClr val="accent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6-411A-B502-F1E98662BA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6-411A-B502-F1E98662BA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6-411A-B502-F1E98662BA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6-411A-B502-F1E98662BA58}"/>
              </c:ext>
            </c:extLst>
          </c:dPt>
          <c:cat>
            <c:strRef>
              <c:f>Sheet1!$A$2:$A$5</c:f>
              <c:strCache>
                <c:ptCount val="4"/>
                <c:pt idx="0">
                  <c:v>Offline-Agent</c:v>
                </c:pt>
                <c:pt idx="1">
                  <c:v>Offline-Direct</c:v>
                </c:pt>
                <c:pt idx="2">
                  <c:v>Online-App</c:v>
                </c:pt>
                <c:pt idx="3">
                  <c:v>Online-Website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A9-4F01-85AF-E00FFCC1E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dirty="0"/>
              <a:t>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68-4295-B693-C87B4E73C1B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68-4295-B693-C87B4E73C1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68-4295-B693-C87B4E73C1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68-4295-B693-C87B4E73C1B4}"/>
              </c:ext>
            </c:extLst>
          </c:dPt>
          <c:cat>
            <c:strRef>
              <c:f>Sheet1!$A$2:$A$5</c:f>
              <c:strCache>
                <c:ptCount val="4"/>
                <c:pt idx="0">
                  <c:v>Offline-Agent</c:v>
                </c:pt>
                <c:pt idx="1">
                  <c:v>Offline-Direct</c:v>
                </c:pt>
                <c:pt idx="2">
                  <c:v>Online-App</c:v>
                </c:pt>
                <c:pt idx="3">
                  <c:v>Online-Website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68-4295-B693-C87B4E73C1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 group vs policy preference</a:t>
            </a:r>
            <a:endParaRPr lang="en-SG" dirty="0"/>
          </a:p>
        </c:rich>
      </c:tx>
      <c:layout>
        <c:manualLayout>
          <c:xMode val="edge"/>
          <c:yMode val="edge"/>
          <c:x val="0.32445881079539041"/>
          <c:y val="3.059546729356591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B-4094-9322-BF1560DBF9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B-4094-9322-BF1560DBF9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FB-4094-9322-BF1560DBF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99338656"/>
        <c:axId val="399339376"/>
      </c:barChart>
      <c:catAx>
        <c:axId val="399338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339376"/>
        <c:crosses val="autoZero"/>
        <c:auto val="1"/>
        <c:lblAlgn val="ctr"/>
        <c:lblOffset val="100"/>
        <c:noMultiLvlLbl val="0"/>
      </c:catAx>
      <c:valAx>
        <c:axId val="3993393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338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Age group vs sales mode</a:t>
            </a:r>
            <a:endParaRPr lang="en-SG" sz="1862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C2-4553-ADD3-4077E61BE2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C2-4553-ADD3-4077E61BE2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C2-4553-ADD3-4077E61BE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838280"/>
        <c:axId val="400848360"/>
      </c:barChart>
      <c:catAx>
        <c:axId val="400838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48360"/>
        <c:crosses val="autoZero"/>
        <c:auto val="1"/>
        <c:lblAlgn val="ctr"/>
        <c:lblOffset val="100"/>
        <c:noMultiLvlLbl val="0"/>
      </c:catAx>
      <c:valAx>
        <c:axId val="400848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38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Age group vs expected settlement</a:t>
            </a:r>
            <a:endParaRPr lang="en-SG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endParaRPr lang="en-SG" dirty="0"/>
          </a:p>
        </c:rich>
      </c:tx>
      <c:layout>
        <c:manualLayout>
          <c:xMode val="edge"/>
          <c:yMode val="edge"/>
          <c:x val="0.14901675992673413"/>
          <c:y val="0.123433058893659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664415690950341"/>
          <c:y val="5.0092979758274224E-2"/>
          <c:w val="0.84939731352232939"/>
          <c:h val="0.899814040483451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9F-4458-9021-3F93B678AA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9F-4458-9021-3F93B678AA3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9F-4458-9021-3F93B678AA3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9F-4458-9021-3F93B678AA3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39F-4458-9021-3F93B678AA3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-1.7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39F-4458-9021-3F93B678A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99337576"/>
        <c:axId val="399340816"/>
      </c:barChart>
      <c:catAx>
        <c:axId val="3993375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9340816"/>
        <c:crosses val="autoZero"/>
        <c:auto val="1"/>
        <c:lblAlgn val="ctr"/>
        <c:lblOffset val="100"/>
        <c:noMultiLvlLbl val="0"/>
      </c:catAx>
      <c:valAx>
        <c:axId val="3993408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9337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dirty="0"/>
              <a:t>Customer Distribution by Age Group</a:t>
            </a:r>
            <a:endParaRPr lang="en-US" sz="1862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rich>
      </cx:tx>
    </cx:title>
    <cx:plotArea>
      <cx:plotAreaRegion>
        <cx:series layoutId="funnel" uniqueId="{E0994A5D-BBB4-4C78-B5E9-04A045D36E65}">
          <cx:tx>
            <cx:txData>
              <cx:f>Sheet1!$B$1</cx:f>
              <cx:v>customers</cx:v>
            </cx:txData>
          </cx:tx>
          <cx:dataLabels>
            <cx:visibility seriesName="0" categoryName="0" value="1"/>
          </cx:dataLabels>
          <cx:dataId val="0"/>
        </cx:series>
      </cx:plotAreaRegion>
      <cx:axis id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1197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52BB-495F-1DBD-8774-5079E1E58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04A55-29D8-BDBE-3AB5-C0D789A14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02FC-23C6-9F8D-028F-FA506C40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FA80-7154-F342-01B8-13DC8448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90A3-9A84-7C06-30C3-B771E0A1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0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31A6-99BE-43DC-937A-6BDA80D0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44879-3703-4785-CEC2-B7CEDA647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6C6D-C0C9-CDCF-6ACE-CC0C3629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325D-E5AA-F940-3D36-2EB60F6C3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629EA-7391-C947-3856-77E1F301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13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FF918-0627-B1BA-565D-7931956AB3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FF32D-1033-6925-9902-FAF042088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CD868-A473-C4D4-C34B-1320D58A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C49-36D8-61EF-35B8-FB531E81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0C314-25EB-7EF5-0967-E0C89324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550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80A9-DFB9-60B8-2C59-7FEAB70F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88AF-038C-53FD-477F-A12D3CA6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743F-344F-4ACD-9E3A-33A4EA9A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FA07-3C37-D982-388D-5D24D65E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BBFEC-E444-AFD6-E314-C59E91ACD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874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AE4E-7DA1-965C-CBAA-FC0CEF77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CFAA-94F8-FFE4-3180-6D06DAA5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DAD5-F124-4B9E-F388-A3259530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A785-AA2B-DF30-7236-9B755051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4E1A-759A-32C8-FCF0-5492E041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540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41A6-6EB2-7DFF-88BA-BD547B7A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2A-F94F-95EB-AA56-0BFA6C694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800B7-5C97-9DB6-23E1-6C66F23B7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48BE3-E7D5-A882-7B73-589E7C114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6124F-1E4B-70C9-7C34-CCF8ABBD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73F38-A54B-8CFC-F15A-7A88C4A8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122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94F0-8A81-4575-A2F1-36C463B9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C2C5-84C1-9242-B3E7-F99F7868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B2641-9CE7-DAC5-0AEA-9DA1E0DAD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CC1FD-DD42-35BE-7DDB-915D9C3EA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59E48-89B5-3BEE-6520-FEEFDD525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E03C2-524F-4DBA-AA6F-C740C276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3CFEB-14BB-6C8A-1778-C436DB45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8B576-6D19-D302-D39F-6364DDBB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33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1CDE-1E44-4AB6-AA53-0025958A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EA06E-4E6B-3DBD-A188-4FFFAECF5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D06A5-1410-6FFA-680D-4A4C5B3C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48E74-3B06-9F69-9686-F2256B87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14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4E2E4-6B28-C4B8-E14C-3CF0F2DD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0538F-C38E-D24C-E358-4424907D3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8D7C1-18C2-6A85-2A1D-34CC1B7D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83A8-B7D3-4937-D1A4-99667E00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6A8E8-CC07-B023-4A01-E79124B7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3B4CF-44E1-3B58-0796-996EB6BC3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0158C-3D00-20F7-C634-DC93AE62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63C32-E471-0063-5E0F-1777FFBD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07C78-5A3E-07C3-9D4F-4C077FBA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262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8E6B-F7C0-CA0A-B504-C4633730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DAC85-C727-0579-AE6D-C5B12F1F7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AE6C7-A7CF-1B15-28F4-62000EA60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DE75B-D373-7550-404A-E087EDAF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48016-9124-3E14-5A10-12BF1CDB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5A456-62C6-9DA2-8745-6F0C9F8E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59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88611-764B-DCAC-AE23-88D50897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E560E-3B9A-B628-F74E-541DC55B7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0D14-5C53-E725-5554-6D639F5FA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33BD5-4364-4A22-86E0-267E1DEF599A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5733-D3F5-659E-1FC8-D9BFD3C4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29ED-FA29-295A-C0F8-DA32D46B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DB77D-0A58-4A93-ADBD-B34B1B37D9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02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80A15-94CA-BB50-55F4-4E25296394F9}"/>
              </a:ext>
            </a:extLst>
          </p:cNvPr>
          <p:cNvSpPr txBox="1"/>
          <p:nvPr/>
        </p:nvSpPr>
        <p:spPr>
          <a:xfrm>
            <a:off x="4149213" y="167148"/>
            <a:ext cx="27825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Shield Insurance 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42A16F-ED00-1544-504A-0D8E1ED52993}"/>
              </a:ext>
            </a:extLst>
          </p:cNvPr>
          <p:cNvSpPr/>
          <p:nvPr/>
        </p:nvSpPr>
        <p:spPr>
          <a:xfrm flipV="1">
            <a:off x="418885" y="1100500"/>
            <a:ext cx="1787845" cy="51522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78AD-5BA7-95C2-F918-1BD5382679B4}"/>
              </a:ext>
            </a:extLst>
          </p:cNvPr>
          <p:cNvSpPr txBox="1"/>
          <p:nvPr/>
        </p:nvSpPr>
        <p:spPr>
          <a:xfrm>
            <a:off x="824358" y="1223611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Filters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55140-6D88-63AF-C4D7-56EAE9D19CFC}"/>
              </a:ext>
            </a:extLst>
          </p:cNvPr>
          <p:cNvSpPr txBox="1"/>
          <p:nvPr/>
        </p:nvSpPr>
        <p:spPr>
          <a:xfrm>
            <a:off x="510968" y="1968794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Sales Mode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12B59E-814C-9C1B-D75D-863BA2517EE3}"/>
              </a:ext>
            </a:extLst>
          </p:cNvPr>
          <p:cNvSpPr txBox="1"/>
          <p:nvPr/>
        </p:nvSpPr>
        <p:spPr>
          <a:xfrm>
            <a:off x="510968" y="2681291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Age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0DC78-C50A-37C6-2270-CA635C79296D}"/>
              </a:ext>
            </a:extLst>
          </p:cNvPr>
          <p:cNvSpPr txBox="1"/>
          <p:nvPr/>
        </p:nvSpPr>
        <p:spPr>
          <a:xfrm>
            <a:off x="510968" y="3539623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8FEDC-C4BF-DCDB-B6D8-53EAB1C14846}"/>
              </a:ext>
            </a:extLst>
          </p:cNvPr>
          <p:cNvSpPr txBox="1"/>
          <p:nvPr/>
        </p:nvSpPr>
        <p:spPr>
          <a:xfrm>
            <a:off x="510968" y="4302029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CAC0-03D5-4B5E-B38F-D02E69EBEF66}"/>
              </a:ext>
            </a:extLst>
          </p:cNvPr>
          <p:cNvSpPr txBox="1"/>
          <p:nvPr/>
        </p:nvSpPr>
        <p:spPr>
          <a:xfrm>
            <a:off x="510968" y="5060152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Policy Id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DB3D5-9E2F-6270-63F5-8CCF307014CC}"/>
              </a:ext>
            </a:extLst>
          </p:cNvPr>
          <p:cNvSpPr/>
          <p:nvPr/>
        </p:nvSpPr>
        <p:spPr>
          <a:xfrm>
            <a:off x="2623162" y="1116905"/>
            <a:ext cx="1279013" cy="7368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0AA5A5-F75D-C35C-0D1F-0E310B4551E2}"/>
              </a:ext>
            </a:extLst>
          </p:cNvPr>
          <p:cNvSpPr txBox="1"/>
          <p:nvPr/>
        </p:nvSpPr>
        <p:spPr>
          <a:xfrm>
            <a:off x="2560071" y="1878778"/>
            <a:ext cx="1342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Customer   </a:t>
            </a:r>
            <a:r>
              <a:rPr lang="en-SG" sz="1400" dirty="0" err="1"/>
              <a:t>chg</a:t>
            </a:r>
            <a:r>
              <a:rPr lang="en-SG" sz="1400" dirty="0"/>
              <a:t>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CE67D0-F15E-F962-9C9C-1BF40BD1C2D6}"/>
              </a:ext>
            </a:extLst>
          </p:cNvPr>
          <p:cNvSpPr txBox="1"/>
          <p:nvPr/>
        </p:nvSpPr>
        <p:spPr>
          <a:xfrm>
            <a:off x="4165809" y="1853787"/>
            <a:ext cx="1342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Revenue   </a:t>
            </a:r>
            <a:r>
              <a:rPr lang="en-SG" sz="1400" dirty="0" err="1"/>
              <a:t>chg</a:t>
            </a:r>
            <a:r>
              <a:rPr lang="en-SG" sz="1400" dirty="0"/>
              <a:t>%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29AC1D6-B49A-3903-3967-393F00459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732522"/>
              </p:ext>
            </p:extLst>
          </p:nvPr>
        </p:nvGraphicFramePr>
        <p:xfrm>
          <a:off x="2623162" y="2681291"/>
          <a:ext cx="4516284" cy="197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EB90FAF7-C645-86DF-2D55-9C8B6F5BA30D}"/>
              </a:ext>
            </a:extLst>
          </p:cNvPr>
          <p:cNvSpPr/>
          <p:nvPr/>
        </p:nvSpPr>
        <p:spPr>
          <a:xfrm>
            <a:off x="2628079" y="2491134"/>
            <a:ext cx="1302774" cy="215443"/>
          </a:xfrm>
          <a:prstGeom prst="round2Same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Revenue</a:t>
            </a:r>
          </a:p>
        </p:txBody>
      </p: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9BEF68C2-C16D-CEDD-EBC1-3E6BFC42B2B0}"/>
              </a:ext>
            </a:extLst>
          </p:cNvPr>
          <p:cNvSpPr/>
          <p:nvPr/>
        </p:nvSpPr>
        <p:spPr>
          <a:xfrm>
            <a:off x="3925936" y="2483414"/>
            <a:ext cx="1302774" cy="215443"/>
          </a:xfrm>
          <a:prstGeom prst="round2Same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66BE2C-575F-8561-0A23-BD54850537D5}"/>
              </a:ext>
            </a:extLst>
          </p:cNvPr>
          <p:cNvSpPr/>
          <p:nvPr/>
        </p:nvSpPr>
        <p:spPr>
          <a:xfrm>
            <a:off x="607655" y="2284775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58FCFD-722B-499C-836F-B9E2EE5CB21F}"/>
              </a:ext>
            </a:extLst>
          </p:cNvPr>
          <p:cNvSpPr/>
          <p:nvPr/>
        </p:nvSpPr>
        <p:spPr>
          <a:xfrm>
            <a:off x="607244" y="3063077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C326F-1533-B22D-6B06-CDE995EEC541}"/>
              </a:ext>
            </a:extLst>
          </p:cNvPr>
          <p:cNvSpPr/>
          <p:nvPr/>
        </p:nvSpPr>
        <p:spPr>
          <a:xfrm>
            <a:off x="614206" y="3878978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4C0457-BA74-A124-95CC-98ABD32C15C6}"/>
              </a:ext>
            </a:extLst>
          </p:cNvPr>
          <p:cNvSpPr/>
          <p:nvPr/>
        </p:nvSpPr>
        <p:spPr>
          <a:xfrm>
            <a:off x="614206" y="4700458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A69AD2-9A33-25A6-7C88-D0A8654E394D}"/>
              </a:ext>
            </a:extLst>
          </p:cNvPr>
          <p:cNvSpPr/>
          <p:nvPr/>
        </p:nvSpPr>
        <p:spPr>
          <a:xfrm>
            <a:off x="614206" y="5442387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D70EC-1DBB-5A78-986F-12860B6FA125}"/>
              </a:ext>
            </a:extLst>
          </p:cNvPr>
          <p:cNvSpPr/>
          <p:nvPr/>
        </p:nvSpPr>
        <p:spPr>
          <a:xfrm>
            <a:off x="4149213" y="1100500"/>
            <a:ext cx="1279013" cy="7368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6D4DF241-AB57-2DD3-6E7A-83E469DE58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45580676"/>
                  </p:ext>
                </p:extLst>
              </p:nvPr>
            </p:nvGraphicFramePr>
            <p:xfrm>
              <a:off x="2623163" y="4939190"/>
              <a:ext cx="4516284" cy="13893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6D4DF241-AB57-2DD3-6E7A-83E469DE5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3163" y="4939190"/>
                <a:ext cx="4516284" cy="13893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71DC79D-DFD0-27B2-00D1-2061DCE20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39646"/>
              </p:ext>
            </p:extLst>
          </p:nvPr>
        </p:nvGraphicFramePr>
        <p:xfrm>
          <a:off x="7370709" y="1837382"/>
          <a:ext cx="4516284" cy="45035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0401">
                  <a:extLst>
                    <a:ext uri="{9D8B030D-6E8A-4147-A177-3AD203B41FA5}">
                      <a16:colId xmlns:a16="http://schemas.microsoft.com/office/drawing/2014/main" val="2960355523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1240248893"/>
                    </a:ext>
                  </a:extLst>
                </a:gridCol>
                <a:gridCol w="1337187">
                  <a:extLst>
                    <a:ext uri="{9D8B030D-6E8A-4147-A177-3AD203B41FA5}">
                      <a16:colId xmlns:a16="http://schemas.microsoft.com/office/drawing/2014/main" val="219520253"/>
                    </a:ext>
                  </a:extLst>
                </a:gridCol>
                <a:gridCol w="1376309">
                  <a:extLst>
                    <a:ext uri="{9D8B030D-6E8A-4147-A177-3AD203B41FA5}">
                      <a16:colId xmlns:a16="http://schemas.microsoft.com/office/drawing/2014/main" val="1414412253"/>
                    </a:ext>
                  </a:extLst>
                </a:gridCol>
              </a:tblGrid>
              <a:tr h="551923">
                <a:tc>
                  <a:txBody>
                    <a:bodyPr/>
                    <a:lstStyle/>
                    <a:p>
                      <a:r>
                        <a:rPr lang="en-SG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Total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103465"/>
                  </a:ext>
                </a:extLst>
              </a:tr>
              <a:tr h="551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66254"/>
                  </a:ext>
                </a:extLst>
              </a:tr>
              <a:tr h="551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23962"/>
                  </a:ext>
                </a:extLst>
              </a:tr>
              <a:tr h="551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337911"/>
                  </a:ext>
                </a:extLst>
              </a:tr>
              <a:tr h="551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965461"/>
                  </a:ext>
                </a:extLst>
              </a:tr>
              <a:tr h="551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84157"/>
                  </a:ext>
                </a:extLst>
              </a:tr>
              <a:tr h="551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35847"/>
                  </a:ext>
                </a:extLst>
              </a:tr>
              <a:tr h="551923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1500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0039956-C640-5F2C-AB60-AD8688A9CF39}"/>
              </a:ext>
            </a:extLst>
          </p:cNvPr>
          <p:cNvSpPr txBox="1"/>
          <p:nvPr/>
        </p:nvSpPr>
        <p:spPr>
          <a:xfrm>
            <a:off x="7367635" y="1085111"/>
            <a:ext cx="440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and Customer Distribution by Age Group and City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749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80A15-94CA-BB50-55F4-4E25296394F9}"/>
              </a:ext>
            </a:extLst>
          </p:cNvPr>
          <p:cNvSpPr txBox="1"/>
          <p:nvPr/>
        </p:nvSpPr>
        <p:spPr>
          <a:xfrm>
            <a:off x="4149213" y="167148"/>
            <a:ext cx="27825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Sales Mode Analysis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429AC1D6-B49A-3903-3967-393F00459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789506"/>
              </p:ext>
            </p:extLst>
          </p:nvPr>
        </p:nvGraphicFramePr>
        <p:xfrm>
          <a:off x="4673600" y="4208261"/>
          <a:ext cx="4516284" cy="1978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6CB8E93-CADF-BF11-D736-2B8097DC4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6490251"/>
              </p:ext>
            </p:extLst>
          </p:nvPr>
        </p:nvGraphicFramePr>
        <p:xfrm>
          <a:off x="2298813" y="1552240"/>
          <a:ext cx="4413044" cy="232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09C19DC-FD1C-30CD-C99B-CFAA51AF5F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76150"/>
              </p:ext>
            </p:extLst>
          </p:nvPr>
        </p:nvGraphicFramePr>
        <p:xfrm>
          <a:off x="6931742" y="1517922"/>
          <a:ext cx="4413044" cy="2326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B6CB5B-319F-E627-44F1-60F46D4A574A}"/>
              </a:ext>
            </a:extLst>
          </p:cNvPr>
          <p:cNvSpPr/>
          <p:nvPr/>
        </p:nvSpPr>
        <p:spPr>
          <a:xfrm flipV="1">
            <a:off x="418885" y="1100500"/>
            <a:ext cx="1787845" cy="51522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24C2E-60E4-EE2C-E337-E0850A7AFDB6}"/>
              </a:ext>
            </a:extLst>
          </p:cNvPr>
          <p:cNvSpPr txBox="1"/>
          <p:nvPr/>
        </p:nvSpPr>
        <p:spPr>
          <a:xfrm>
            <a:off x="824358" y="1223611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CE6EA-29F1-653A-3E7D-2680A575318E}"/>
              </a:ext>
            </a:extLst>
          </p:cNvPr>
          <p:cNvSpPr txBox="1"/>
          <p:nvPr/>
        </p:nvSpPr>
        <p:spPr>
          <a:xfrm>
            <a:off x="510968" y="1968794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Sales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415ACC-2D6F-9D81-8BB9-FE432ED22B1B}"/>
              </a:ext>
            </a:extLst>
          </p:cNvPr>
          <p:cNvSpPr txBox="1"/>
          <p:nvPr/>
        </p:nvSpPr>
        <p:spPr>
          <a:xfrm>
            <a:off x="510968" y="2681291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Age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B812B2-637C-C006-DA66-6307B771E7EC}"/>
              </a:ext>
            </a:extLst>
          </p:cNvPr>
          <p:cNvSpPr txBox="1"/>
          <p:nvPr/>
        </p:nvSpPr>
        <p:spPr>
          <a:xfrm>
            <a:off x="510968" y="3539623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90170-B62C-2B0D-0328-201359176B5D}"/>
              </a:ext>
            </a:extLst>
          </p:cNvPr>
          <p:cNvSpPr txBox="1"/>
          <p:nvPr/>
        </p:nvSpPr>
        <p:spPr>
          <a:xfrm>
            <a:off x="510968" y="4302029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Month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3C698-8766-F6AF-AA51-6128E05E7817}"/>
              </a:ext>
            </a:extLst>
          </p:cNvPr>
          <p:cNvSpPr txBox="1"/>
          <p:nvPr/>
        </p:nvSpPr>
        <p:spPr>
          <a:xfrm>
            <a:off x="510968" y="5060152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Policy 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6C4778-91D9-E16A-E0AD-8B5F2C07D29C}"/>
              </a:ext>
            </a:extLst>
          </p:cNvPr>
          <p:cNvSpPr/>
          <p:nvPr/>
        </p:nvSpPr>
        <p:spPr>
          <a:xfrm>
            <a:off x="607655" y="2284775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32291D-FF19-E956-3ABD-03C9E235E269}"/>
              </a:ext>
            </a:extLst>
          </p:cNvPr>
          <p:cNvSpPr/>
          <p:nvPr/>
        </p:nvSpPr>
        <p:spPr>
          <a:xfrm>
            <a:off x="607244" y="3063077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D7944F-5782-A6A9-7547-A0525835F9C1}"/>
              </a:ext>
            </a:extLst>
          </p:cNvPr>
          <p:cNvSpPr/>
          <p:nvPr/>
        </p:nvSpPr>
        <p:spPr>
          <a:xfrm>
            <a:off x="614206" y="3878978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EF2253-95CE-1424-0D4D-6E2ED978E3E5}"/>
              </a:ext>
            </a:extLst>
          </p:cNvPr>
          <p:cNvSpPr/>
          <p:nvPr/>
        </p:nvSpPr>
        <p:spPr>
          <a:xfrm>
            <a:off x="614206" y="4700458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C75C6-2F3E-5E8C-286E-848F5945411D}"/>
              </a:ext>
            </a:extLst>
          </p:cNvPr>
          <p:cNvSpPr/>
          <p:nvPr/>
        </p:nvSpPr>
        <p:spPr>
          <a:xfrm>
            <a:off x="614206" y="5442387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880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280A15-94CA-BB50-55F4-4E25296394F9}"/>
              </a:ext>
            </a:extLst>
          </p:cNvPr>
          <p:cNvSpPr txBox="1"/>
          <p:nvPr/>
        </p:nvSpPr>
        <p:spPr>
          <a:xfrm>
            <a:off x="4149213" y="167148"/>
            <a:ext cx="278252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Age Group Analysis Page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9433CE3-A75B-0D4B-03AA-03A60602D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14806"/>
              </p:ext>
            </p:extLst>
          </p:nvPr>
        </p:nvGraphicFramePr>
        <p:xfrm>
          <a:off x="7002206" y="1122122"/>
          <a:ext cx="3729703" cy="2490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C01618BE-EF69-CD14-9921-1A40B602DD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548618"/>
              </p:ext>
            </p:extLst>
          </p:nvPr>
        </p:nvGraphicFramePr>
        <p:xfrm>
          <a:off x="2839885" y="1127038"/>
          <a:ext cx="3621548" cy="2490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B98EDA-3298-5F35-DF5A-47A4665AAC24}"/>
              </a:ext>
            </a:extLst>
          </p:cNvPr>
          <p:cNvSpPr/>
          <p:nvPr/>
        </p:nvSpPr>
        <p:spPr>
          <a:xfrm flipV="1">
            <a:off x="418885" y="1100500"/>
            <a:ext cx="1787845" cy="51522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7F2057-2526-FA59-BA47-64B7217F747D}"/>
              </a:ext>
            </a:extLst>
          </p:cNvPr>
          <p:cNvSpPr txBox="1"/>
          <p:nvPr/>
        </p:nvSpPr>
        <p:spPr>
          <a:xfrm>
            <a:off x="824358" y="1223611"/>
            <a:ext cx="87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A10E7D-24DE-307D-A1F4-0371EBE8BB90}"/>
              </a:ext>
            </a:extLst>
          </p:cNvPr>
          <p:cNvSpPr txBox="1"/>
          <p:nvPr/>
        </p:nvSpPr>
        <p:spPr>
          <a:xfrm>
            <a:off x="510968" y="1968794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Sales Mode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173167-20D1-B2D1-B8F2-1838DCB7F194}"/>
              </a:ext>
            </a:extLst>
          </p:cNvPr>
          <p:cNvSpPr txBox="1"/>
          <p:nvPr/>
        </p:nvSpPr>
        <p:spPr>
          <a:xfrm>
            <a:off x="510968" y="2681291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Age Group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36FBF-A7C6-8AB3-5204-4A5023A20BB6}"/>
              </a:ext>
            </a:extLst>
          </p:cNvPr>
          <p:cNvSpPr txBox="1"/>
          <p:nvPr/>
        </p:nvSpPr>
        <p:spPr>
          <a:xfrm>
            <a:off x="510968" y="3539623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City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26BC0A-F603-56F7-AFC1-181E74187092}"/>
              </a:ext>
            </a:extLst>
          </p:cNvPr>
          <p:cNvSpPr txBox="1"/>
          <p:nvPr/>
        </p:nvSpPr>
        <p:spPr>
          <a:xfrm>
            <a:off x="510968" y="4302029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Month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EFCB98-B8A6-D631-14E1-606789B8896C}"/>
              </a:ext>
            </a:extLst>
          </p:cNvPr>
          <p:cNvSpPr txBox="1"/>
          <p:nvPr/>
        </p:nvSpPr>
        <p:spPr>
          <a:xfrm>
            <a:off x="510968" y="5060152"/>
            <a:ext cx="108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Policy 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BA07BE-FC96-4D21-DC68-0FA215BA0F8A}"/>
              </a:ext>
            </a:extLst>
          </p:cNvPr>
          <p:cNvSpPr/>
          <p:nvPr/>
        </p:nvSpPr>
        <p:spPr>
          <a:xfrm>
            <a:off x="607655" y="2284775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49C76F-C322-71CF-2F30-78BBEDC79AF0}"/>
              </a:ext>
            </a:extLst>
          </p:cNvPr>
          <p:cNvSpPr/>
          <p:nvPr/>
        </p:nvSpPr>
        <p:spPr>
          <a:xfrm>
            <a:off x="607244" y="3063077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C1AA11-0068-AAAC-CE9B-8839B7A286E9}"/>
              </a:ext>
            </a:extLst>
          </p:cNvPr>
          <p:cNvSpPr/>
          <p:nvPr/>
        </p:nvSpPr>
        <p:spPr>
          <a:xfrm>
            <a:off x="614206" y="3878978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5C69CA-4B37-F0A2-17DF-D614A88DE089}"/>
              </a:ext>
            </a:extLst>
          </p:cNvPr>
          <p:cNvSpPr/>
          <p:nvPr/>
        </p:nvSpPr>
        <p:spPr>
          <a:xfrm>
            <a:off x="614206" y="4700458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074A3-DF3C-50E2-4825-465534970559}"/>
              </a:ext>
            </a:extLst>
          </p:cNvPr>
          <p:cNvSpPr/>
          <p:nvPr/>
        </p:nvSpPr>
        <p:spPr>
          <a:xfrm>
            <a:off x="614206" y="5442387"/>
            <a:ext cx="875071" cy="1901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44041F21-2F1F-EDE7-A1F0-20A4E6C49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731608"/>
              </p:ext>
            </p:extLst>
          </p:nvPr>
        </p:nvGraphicFramePr>
        <p:xfrm>
          <a:off x="2845415" y="3964607"/>
          <a:ext cx="4948903" cy="1852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255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Gomathi Latha</dc:creator>
  <cp:lastModifiedBy>Gomathi Latha</cp:lastModifiedBy>
  <cp:revision>1</cp:revision>
  <dcterms:created xsi:type="dcterms:W3CDTF">2024-08-30T10:38:07Z</dcterms:created>
  <dcterms:modified xsi:type="dcterms:W3CDTF">2024-09-03T06:38:51Z</dcterms:modified>
</cp:coreProperties>
</file>