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92" d="100"/>
          <a:sy n="92"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Female</c:v>
          </c:tx>
          <c:spPr>
            <a:solidFill>
              <a:srgbClr val="5FCBEF"/>
            </a:solidFill>
            <a:ln>
              <a:noFill/>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593328.55</c:v>
                </c:pt>
                <c:pt idx="1">
                  <c:v>645391.8</c:v>
                </c:pt>
                <c:pt idx="2">
                  <c:v>299955.46</c:v>
                </c:pt>
                <c:pt idx="3">
                  <c:v>364863.49</c:v>
                </c:pt>
                <c:pt idx="4">
                  <c:v>314028.37</c:v>
                </c:pt>
                <c:pt idx="5">
                  <c:v>309685.01999999996</c:v>
                </c:pt>
                <c:pt idx="6">
                  <c:v>272872.87</c:v>
                </c:pt>
                <c:pt idx="7">
                  <c:v>661302.88</c:v>
                </c:pt>
                <c:pt idx="8">
                  <c:v>566916.95</c:v>
                </c:pt>
                <c:pt idx="9">
                  <c:v>250831.84</c:v>
                </c:pt>
                <c:pt idx="10">
                  <c:v>710084.74</c:v>
                </c:pt>
                <c:pt idx="11">
                  <c:v>591810.4</c:v>
                </c:pt>
                <c:pt idx="12">
                  <c:v>943573.67</c:v>
                </c:pt>
              </c:numCache>
            </c:numRef>
          </c:val>
        </c:ser>
        <c:ser>
          <c:idx val="1"/>
          <c:order val="1"/>
          <c:tx>
            <c:v>Male</c:v>
          </c:tx>
          <c:spPr>
            <a:solidFill>
              <a:srgbClr val="2E83C3"/>
            </a:solidFill>
            <a:ln>
              <a:noFill/>
            </a:ln>
          </c:spPr>
          <c:invertIfNegative val="0"/>
          <c:dLbls>
            <c:showLegendKey val="0"/>
            <c:showVal val="0"/>
            <c:showCatName val="0"/>
            <c:showSerName val="0"/>
            <c:showPercent val="0"/>
            <c:showBubbleSize val="0"/>
            <c:showLeaderLines val="1"/>
          </c:dLbls>
          <c:cat>
            <c:strLit>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Lit>
          </c:cat>
          <c:val>
            <c:numRef>
              <c:f/>
              <c:numCache>
                <c:formatCode>General</c:formatCode>
                <c:ptCount val="13"/>
                <c:pt idx="0">
                  <c:v>675617.6300000001</c:v>
                </c:pt>
                <c:pt idx="1">
                  <c:v>954220.1</c:v>
                </c:pt>
                <c:pt idx="2">
                  <c:v>700436.76</c:v>
                </c:pt>
                <c:pt idx="3">
                  <c:v>369460.9</c:v>
                </c:pt>
                <c:pt idx="4">
                  <c:v>703739.14</c:v>
                </c:pt>
                <c:pt idx="5">
                  <c:v>342169.16000000003</c:v>
                </c:pt>
                <c:pt idx="6">
                  <c:v>327257.86</c:v>
                </c:pt>
                <c:pt idx="7">
                  <c:v>690917.3500000001</c:v>
                </c:pt>
                <c:pt idx="8">
                  <c:v>240643.96</c:v>
                </c:pt>
                <c:pt idx="9">
                  <c:v>343193.75</c:v>
                </c:pt>
                <c:pt idx="10">
                  <c:v>530304.6399999999</c:v>
                </c:pt>
                <c:pt idx="11">
                  <c:v>365946.89</c:v>
                </c:pt>
                <c:pt idx="12">
                  <c:v>527713.8</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B0E2B7"/>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797417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4060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77536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0415466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2182375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776954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71399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02583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85712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80983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10692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88241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62852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84450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9/5/2024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4128734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700373" y="161941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1773842" y="3265714"/>
            <a:ext cx="7619998"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Y: GOMATHI 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O:2213331096018</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USERNAME:asunm13332213331096018</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BHARATHI WOMEN’S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777592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graphicFrame>
        <p:nvGraphicFramePr>
          <p:cNvPr id="106" name="图表"/>
          <p:cNvGraphicFramePr/>
          <p:nvPr/>
        </p:nvGraphicFramePr>
        <p:xfrm>
          <a:off x="1266366" y="1356496"/>
          <a:ext cx="7681182" cy="4412081"/>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69408295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17009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6180685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010103" y="2179826"/>
            <a:ext cx="8741116" cy="193899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 .R.SUBHA</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DEPARTMENT OF COMMERCE,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BHARATHI WOMEN’S COLLEGE(AUTONOMOUS)  ,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HENNAI, TAMILNADU . </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03585111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63182264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1721195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1223849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1455911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6" y="2514600"/>
            <a:ext cx="1828800" cy="1828800"/>
          </a:xfrm>
          <a:prstGeom prst="rect"/>
          <a:noFill/>
          <a:ln w="12700" cmpd="sng" cap="flat">
            <a:noFill/>
            <a:prstDash val="solid"/>
            <a:miter/>
          </a:ln>
        </p:spPr>
      </p:sp>
    </p:spTree>
    <p:extLst>
      <p:ext uri="{BB962C8B-B14F-4D97-AF65-F5344CB8AC3E}">
        <p14:creationId xmlns:p14="http://schemas.microsoft.com/office/powerpoint/2010/main" val="14257274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016758"/>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6893883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84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336905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847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15761791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5</cp:revision>
  <dcterms:created xsi:type="dcterms:W3CDTF">2024-08-21T00:32:52Z</dcterms:created>
  <dcterms:modified xsi:type="dcterms:W3CDTF">2024-09-05T10:32:00Z</dcterms:modified>
</cp:coreProperties>
</file>