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85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225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2024-10-03T06:36:02Z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2ea64154afe74f0d80bf3f430414a5e9</vt:lpwstr>
  </property>
</Properties>
</file>