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 name="文本框"/>
          <p:cNvSpPr>
            <a:spLocks noGrp="1"/>
          </p:cNvSpPr>
          <p:nvPr>
            <p:ph type="hdr" idx="2"/>
          </p:nvPr>
        </p:nvSpPr>
        <p:spPr>
          <a:xfrm rot="0">
            <a:off x="0"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buNone/>
            </a:pPr>
            <a:endParaRPr lang="zh-CN" altLang="en-US"/>
          </a:p>
        </p:txBody>
      </p:sp>
      <p:sp>
        <p:nvSpPr>
          <p:cNvPr id="18" name="文本框"/>
          <p:cNvSpPr>
            <a:spLocks noGrp="1"/>
          </p:cNvSpPr>
          <p:nvPr>
            <p:ph type="dt" idx="10"/>
          </p:nvPr>
        </p:nvSpPr>
        <p:spPr>
          <a:xfrm rot="0">
            <a:off x="6905625"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buNone/>
            </a:pPr>
            <a:endParaRPr lang="zh-CN" altLang="en-US"/>
          </a:p>
        </p:txBody>
      </p:sp>
      <p:sp>
        <p:nvSpPr>
          <p:cNvPr id="19" name="对象"/>
          <p:cNvSpPr>
            <a:spLocks noGrp="1"/>
          </p:cNvSpPr>
          <p:nvPr>
            <p:ph type="sldImg" idx="3"/>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20"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buNone/>
            </a:pPr>
            <a:endParaRPr lang="zh-CN" altLang="en-US"/>
          </a:p>
        </p:txBody>
      </p:sp>
      <p:sp>
        <p:nvSpPr>
          <p:cNvPr id="21" name="文本框"/>
          <p:cNvSpPr>
            <a:spLocks noGrp="1"/>
          </p:cNvSpPr>
          <p:nvPr>
            <p:ph type="ftr"/>
          </p:nvPr>
        </p:nvSpPr>
        <p:spPr>
          <a:xfrm rot="0">
            <a:off x="0"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buNone/>
            </a:pPr>
            <a:endParaRPr lang="zh-CN" altLang="en-US"/>
          </a:p>
        </p:txBody>
      </p:sp>
      <p:sp>
        <p:nvSpPr>
          <p:cNvPr id="22" name="文本框"/>
          <p:cNvSpPr>
            <a:spLocks noGrp="1"/>
          </p:cNvSpPr>
          <p:nvPr>
            <p:ph type="sldNum"/>
          </p:nvPr>
        </p:nvSpPr>
        <p:spPr>
          <a:xfrm rot="0">
            <a:off x="6905625"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82750897"/>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48"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7873764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6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24920534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62694989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8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03293816"/>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90"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38303829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31450512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0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986268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21"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12893023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2"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4096992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07325504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4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4250709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13306133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932165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7910433"/>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074778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115188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4" name="文本框"/>
          <p:cNvSpPr>
            <a:spLocks xmlns:a="http://schemas.openxmlformats.org/drawingml/2006/main" noGrp="1"/>
          </p:cNvSpPr>
          <p:nvPr>
            <p:ph type="body" idx="1"/>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5"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26"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7"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69308049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0"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51"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2"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24469439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260930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861278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367732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8648807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98747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3299025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571757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315650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round/>
          </a:ln>
        </p:spPr>
        <p:txBody>
          <a:bodyPr vert="horz" wrap="square" lIns="0" tIns="0" rIns="0" bIns="0" anchor="t" anchorCtr="0">
            <a:prstTxWarp prst="textNoShape"/>
            <a:spAutoFit/>
          </a:bodyPr>
          <a:lstStyle/>
          <a:p>
            <a:pPr marL="457200" indent="-228600" algn="l">
              <a:spcBef>
                <a:spcPts val="0"/>
              </a:spcBef>
              <a:spcAft>
                <a:spcPts val="0"/>
              </a:spcAft>
              <a:buNone/>
            </a:pPr>
            <a:endParaRPr lang="zh-CN" altLang="en-US"/>
          </a:p>
        </p:txBody>
      </p:sp>
      <p:sp>
        <p:nvSpPr>
          <p:cNvPr id="14" name="文本框"/>
          <p:cNvSpPr>
            <a:spLocks noGrp="1"/>
          </p:cNvSpPr>
          <p:nvPr>
            <p:ph type="ftr"/>
          </p:nvPr>
        </p:nvSpPr>
        <p:spPr>
          <a:xfrm rot="0">
            <a:off x="4145279" y="6377940"/>
            <a:ext cx="3901440" cy="342900"/>
          </a:xfrm>
          <a:prstGeom prst="rect"/>
          <a:noFill/>
          <a:ln w="12700" cmpd="sng" cap="flat">
            <a:noFill/>
            <a:prstDash val="solid"/>
            <a:round/>
          </a:ln>
        </p:spPr>
        <p:txBody>
          <a:bodyPr vert="horz" wrap="square" lIns="0" tIns="0" rIns="0" bIns="0" anchor="t" anchorCtr="0">
            <a:prstTxWarp prst="textNoShape"/>
            <a:spAutoFit/>
          </a:bodyPr>
          <a:lstStyle/>
          <a:p>
            <a:pPr algn="ctr">
              <a:spcBef>
                <a:spcPts val="0"/>
              </a:spcBef>
              <a:spcAft>
                <a:spcPts val="0"/>
              </a:spcAft>
              <a:buNone/>
            </a:pPr>
            <a:endParaRPr lang="zh-CN" altLang="en-US"/>
          </a:p>
        </p:txBody>
      </p:sp>
      <p:sp>
        <p:nvSpPr>
          <p:cNvPr id="15" name="文本框"/>
          <p:cNvSpPr>
            <a:spLocks noGrp="1"/>
          </p:cNvSpPr>
          <p:nvPr>
            <p:ph type="dt" idx="10"/>
          </p:nvPr>
        </p:nvSpPr>
        <p:spPr>
          <a:xfrm rot="0">
            <a:off x="609600" y="6377940"/>
            <a:ext cx="2804160" cy="34290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6"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0" rIns="0" bIns="0" anchor="t" anchorCtr="0">
            <a:prstTxWarp prst="textNoShape"/>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500452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485774" y="3059583"/>
            <a:ext cx="9777213"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STUDENT NAME: </a:t>
            </a:r>
            <a:r>
              <a:rPr lang="en-US" altLang="zh-CN" sz="2400" b="0" i="0" u="none" strike="noStrike" kern="0" cap="none" spc="0" baseline="0">
                <a:solidFill>
                  <a:srgbClr val="000000"/>
                </a:solidFill>
                <a:latin typeface="Calibri" pitchFamily="0" charset="0"/>
                <a:ea typeface="Calibri" pitchFamily="0" charset="0"/>
                <a:cs typeface="Calibri" pitchFamily="0" charset="0"/>
              </a:rPr>
              <a:t>Gomathy. B</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REGISTER NO      : 312</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2</a:t>
            </a:r>
            <a:r>
              <a:rPr lang="en-US" altLang="zh-CN" sz="2400" b="0" i="0" u="none" strike="noStrike" kern="0" cap="none" spc="0" baseline="0">
                <a:solidFill>
                  <a:srgbClr val="000000"/>
                </a:solidFill>
                <a:latin typeface="Calibri" pitchFamily="0" charset="0"/>
                <a:ea typeface="Calibri" pitchFamily="0" charset="0"/>
                <a:cs typeface="Calibri" pitchFamily="0" charset="0"/>
              </a:rPr>
              <a:t>15589</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DEPARTMENT     : B.com (General) 3rd year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COLLEGE              : </a:t>
            </a:r>
            <a:r>
              <a:rPr lang="en-US" altLang="zh-CN" sz="2400" b="0" i="0" u="none" strike="noStrike" kern="0" cap="none" spc="0" baseline="0">
                <a:solidFill>
                  <a:srgbClr val="000000"/>
                </a:solidFill>
                <a:latin typeface="Calibri" pitchFamily="0" charset="0"/>
                <a:ea typeface="Calibri" pitchFamily="0" charset="0"/>
                <a:cs typeface="Calibri" pitchFamily="0" charset="0"/>
              </a:rPr>
              <a:t>patrician college ofA</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&amp;</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i</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n</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o</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g</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8188072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5"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64" name="图片"/>
          <p:cNvPicPr>
            <a:picLocks/>
          </p:cNvPicPr>
          <p:nvPr/>
        </p:nvPicPr>
        <p:blipFill>
          <a:blip r:embed="rId1" cstate="print"/>
          <a:srcRect b="-3755" l="3186"/>
          <a:stretch>
            <a:fillRect/>
          </a:stretch>
        </p:blipFill>
        <p:spPr>
          <a:xfrm rot="0">
            <a:off x="115529" y="1697908"/>
            <a:ext cx="2388378" cy="3547909"/>
          </a:xfrm>
          <a:prstGeom prst="rect"/>
          <a:noFill/>
          <a:ln w="12700" cmpd="sng" cap="flat">
            <a:noFill/>
            <a:prstDash val="solid"/>
            <a:round/>
          </a:ln>
        </p:spPr>
      </p:pic>
      <p:sp>
        <p:nvSpPr>
          <p:cNvPr id="165" name="文本框"/>
          <p:cNvSpPr>
            <a:spLocks noGrp="1"/>
          </p:cNvSpPr>
          <p:nvPr>
            <p:ph type="title"/>
          </p:nvPr>
        </p:nvSpPr>
        <p:spPr>
          <a:xfrm rot="0">
            <a:off x="739774" y="654938"/>
            <a:ext cx="848042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6" name="矩形"/>
          <p:cNvSpPr>
            <a:spLocks/>
          </p:cNvSpPr>
          <p:nvPr/>
        </p:nvSpPr>
        <p:spPr>
          <a:xfrm rot="0">
            <a:off x="11277218" y="6473336"/>
            <a:ext cx="228600" cy="168899"/>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7" name="矩形"/>
          <p:cNvSpPr>
            <a:spLocks/>
          </p:cNvSpPr>
          <p:nvPr/>
        </p:nvSpPr>
        <p:spPr>
          <a:xfrm rot="0">
            <a:off x="2496533" y="2389116"/>
            <a:ext cx="7485666" cy="309177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Performance Level– There are categories into Levels such as very high,high,med,low,etc...</a:t>
            </a: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is to analyse the employees performance. </a:t>
            </a: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764323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7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72" name="矩形"/>
          <p:cNvSpPr>
            <a:spLocks/>
          </p:cNvSpPr>
          <p:nvPr/>
        </p:nvSpPr>
        <p:spPr>
          <a:xfrm rot="0">
            <a:off x="11277218" y="6473336"/>
            <a:ext cx="228600" cy="168899"/>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3" name="矩形"/>
          <p:cNvSpPr>
            <a:spLocks/>
          </p:cNvSpPr>
          <p:nvPr/>
        </p:nvSpPr>
        <p:spPr>
          <a:xfrm rot="0">
            <a:off x="739774" y="291147"/>
            <a:ext cx="3303904"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5" name="矩形"/>
          <p:cNvSpPr>
            <a:spLocks/>
          </p:cNvSpPr>
          <p:nvPr/>
        </p:nvSpPr>
        <p:spPr>
          <a:xfrm rot="0">
            <a:off x="739774" y="1543057"/>
            <a:ext cx="6102070" cy="42252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Preparation: Clean and organize data, ensuring accuracy and consistency.</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*Trend Analysis: Apply charts and graphs (e.g., line charts, bar graphs) to visualize trends over time, such as employee performance or turnover rates.</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*Pivot Tables: Create pivot tables to aggregate and analyze data across different dimensions, such as department, tenure, or job role.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*Regression Analysis: Utilize regression functions to identify relationships between variables, such as the impact of training on performance.</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35867191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9" name="曲线"/>
          <p:cNvSpPr>
            <a:spLocks/>
          </p:cNvSpPr>
          <p:nvPr/>
        </p:nvSpPr>
        <p:spPr>
          <a:xfrm rot="0">
            <a:off x="7158037" y="1604962"/>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8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82" name="文本框"/>
          <p:cNvSpPr>
            <a:spLocks noGrp="1"/>
          </p:cNvSpPr>
          <p:nvPr>
            <p:ph type="title"/>
          </p:nvPr>
        </p:nvSpPr>
        <p:spPr>
          <a:xfrm rot="0">
            <a:off x="755332" y="385444"/>
            <a:ext cx="243713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RESULTS</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83" name="矩形"/>
          <p:cNvSpPr>
            <a:spLocks/>
          </p:cNvSpPr>
          <p:nvPr/>
        </p:nvSpPr>
        <p:spPr>
          <a:xfrm rot="0">
            <a:off x="11277218" y="6473336"/>
            <a:ext cx="228600" cy="168899"/>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12</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84" name="图片"/>
          <p:cNvPicPr>
            <a:picLocks/>
          </p:cNvPicPr>
          <p:nvPr/>
        </p:nvPicPr>
        <p:blipFill>
          <a:blip r:embed="rId2" cstate="print"/>
          <a:stretch>
            <a:fillRect/>
          </a:stretch>
        </p:blipFill>
        <p:spPr>
          <a:xfrm rot="0">
            <a:off x="1143000" y="1928812"/>
            <a:ext cx="5867400" cy="4243388"/>
          </a:xfrm>
          <a:prstGeom prst="rect"/>
          <a:noFill/>
          <a:ln w="12700" cmpd="sng" cap="flat">
            <a:noFill/>
            <a:prstDash val="solid"/>
            <a:round/>
          </a:ln>
        </p:spPr>
      </p:pic>
    </p:spTree>
    <p:extLst>
      <p:ext uri="{BB962C8B-B14F-4D97-AF65-F5344CB8AC3E}">
        <p14:creationId xmlns:p14="http://schemas.microsoft.com/office/powerpoint/2010/main" val="2135631689"/>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72390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lang="zh-CN" altLang="en-US"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88" name="矩形"/>
          <p:cNvSpPr>
            <a:spLocks/>
          </p:cNvSpPr>
          <p:nvPr/>
        </p:nvSpPr>
        <p:spPr>
          <a:xfrm rot="0">
            <a:off x="1566502" y="1734501"/>
            <a:ext cx="7586604" cy="47967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6033244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8" name="文本框"/>
          <p:cNvSpPr>
            <a:spLocks noGrp="1"/>
          </p:cNvSpPr>
          <p:nvPr>
            <p:ph type="title"/>
          </p:nvPr>
        </p:nvSpPr>
        <p:spPr>
          <a:xfrm rot="0">
            <a:off x="739774" y="829626"/>
            <a:ext cx="39096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TITLE</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
        <p:nvSpPr>
          <p:cNvPr id="82"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2</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3" name="矩形"/>
          <p:cNvSpPr>
            <a:spLocks/>
          </p:cNvSpPr>
          <p:nvPr/>
        </p:nvSpPr>
        <p:spPr>
          <a:xfrm rot="0">
            <a:off x="1217522" y="2123271"/>
            <a:ext cx="8593228" cy="14249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lang="zh-CN" altLang="en-US" sz="2800" b="0" i="0" u="none" strike="noStrike" kern="0" cap="none" spc="0" baseline="0">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99210295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nvGrpSpPr>
          <p:cNvPr id="96" name="组合"/>
          <p:cNvGrpSpPr>
            <a:grpSpLocks/>
          </p:cNvGrpSpPr>
          <p:nvPr/>
        </p:nvGrpSpPr>
        <p:grpSpPr>
          <a:xfrm>
            <a:off x="7448612" y="0"/>
            <a:ext cx="4743795" cy="6858466"/>
            <a:chOff x="7448612" y="0"/>
            <a:chExt cx="4743795" cy="6858466"/>
          </a:xfrm>
        </p:grpSpPr>
        <p:sp>
          <p:nvSpPr>
            <p:cNvPr id="8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9"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4"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8" name="矩形"/>
          <p:cNvSpPr>
            <a:spLocks/>
          </p:cNvSpPr>
          <p:nvPr/>
        </p:nvSpPr>
        <p:spPr>
          <a:xfrm rot="0">
            <a:off x="752474" y="6486037"/>
            <a:ext cx="1773555"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01"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round/>
          </a:ln>
        </p:spPr>
      </p:pic>
      <p:grpSp>
        <p:nvGrpSpPr>
          <p:cNvPr id="104" name="组合"/>
          <p:cNvGrpSpPr>
            <a:grpSpLocks/>
          </p:cNvGrpSpPr>
          <p:nvPr/>
        </p:nvGrpSpPr>
        <p:grpSpPr>
          <a:xfrm>
            <a:off x="47625" y="3819523"/>
            <a:ext cx="4124324" cy="3009897"/>
            <a:chOff x="47625" y="3819523"/>
            <a:chExt cx="4124324" cy="3009897"/>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pic>
          <p:nvPicPr>
            <p:cNvPr id="103"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round/>
            </a:ln>
          </p:spPr>
        </p:pic>
      </p:grpSp>
      <p:sp>
        <p:nvSpPr>
          <p:cNvPr id="105" name="文本框"/>
          <p:cNvSpPr>
            <a:spLocks noGrp="1"/>
          </p:cNvSpPr>
          <p:nvPr>
            <p:ph type="title"/>
          </p:nvPr>
        </p:nvSpPr>
        <p:spPr>
          <a:xfrm rot="0">
            <a:off x="739774" y="445387"/>
            <a:ext cx="235712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AGENDA</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6"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3</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7" name="矩形"/>
          <p:cNvSpPr>
            <a:spLocks/>
          </p:cNvSpPr>
          <p:nvPr/>
        </p:nvSpPr>
        <p:spPr>
          <a:xfrm rot="0">
            <a:off x="2509806" y="1041533"/>
            <a:ext cx="5029200" cy="4377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a:t>
            </a: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18844765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round/>
            </a:ln>
          </p:spPr>
        </p:pic>
      </p:grpSp>
      <p:sp>
        <p:nvSpPr>
          <p:cNvPr id="114" name="曲线"/>
          <p:cNvSpPr>
            <a:spLocks/>
          </p:cNvSpPr>
          <p:nvPr/>
        </p:nvSpPr>
        <p:spPr>
          <a:xfrm rot="0">
            <a:off x="7834311" y="16764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5" name="文本框"/>
          <p:cNvSpPr>
            <a:spLocks noGrp="1"/>
          </p:cNvSpPr>
          <p:nvPr>
            <p:ph type="title"/>
          </p:nvPr>
        </p:nvSpPr>
        <p:spPr>
          <a:xfrm rot="0">
            <a:off x="834071" y="575055"/>
            <a:ext cx="56368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17"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8" name="矩形"/>
          <p:cNvSpPr>
            <a:spLocks/>
          </p:cNvSpPr>
          <p:nvPr/>
        </p:nvSpPr>
        <p:spPr>
          <a:xfrm rot="0">
            <a:off x="478601" y="1563867"/>
            <a:ext cx="6812785"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performance is a critical factor influencing organizational success, requiring effective assessment and management strategies. Addressing performance issues promptly can enhance productivity and employee satisfaction</a:t>
            </a:r>
            <a:r>
              <a:rPr lang="en-US" altLang="zh-CN" sz="18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t>
            </a:r>
            <a:endParaRPr lang="zh-CN" altLang="en-US" sz="18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9" name="矩形"/>
          <p:cNvSpPr>
            <a:spLocks/>
          </p:cNvSpPr>
          <p:nvPr/>
        </p:nvSpPr>
        <p:spPr>
          <a:xfrm rot="0">
            <a:off x="478601" y="3851395"/>
            <a:ext cx="7162799"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lang="zh-CN" altLang="en-US" sz="2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11976998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6" name="曲线"/>
          <p:cNvSpPr>
            <a:spLocks/>
          </p:cNvSpPr>
          <p:nvPr/>
        </p:nvSpPr>
        <p:spPr>
          <a:xfrm rot="0">
            <a:off x="8623965" y="199057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7" name="文本框"/>
          <p:cNvSpPr>
            <a:spLocks noGrp="1"/>
          </p:cNvSpPr>
          <p:nvPr>
            <p:ph type="title"/>
          </p:nvPr>
        </p:nvSpPr>
        <p:spPr>
          <a:xfrm rot="0">
            <a:off x="739774" y="829626"/>
            <a:ext cx="5263514"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29"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30" name="矩形"/>
          <p:cNvSpPr>
            <a:spLocks/>
          </p:cNvSpPr>
          <p:nvPr/>
        </p:nvSpPr>
        <p:spPr>
          <a:xfrm rot="0">
            <a:off x="238125" y="2425601"/>
            <a:ext cx="8420100" cy="2625049"/>
          </a:xfrm>
          <a:prstGeom prst="rect"/>
          <a:noFill/>
          <a:ln w="12700" cmpd="sng" cap="flat">
            <a:noFill/>
            <a:prstDash val="solid"/>
            <a:round/>
          </a:ln>
        </p:spPr>
        <p:txBody>
          <a:bodyPr vert="horz" wrap="square" lIns="91425" tIns="45700" rIns="91425" bIns="45700" anchor="t" anchorCtr="0">
            <a:prstTxWarp prst="textNoShape"/>
            <a:spAutoFit/>
          </a:bodyPr>
          <a:lstStyle/>
          <a:p>
            <a:pPr marL="0" indent="-152400" algn="l">
              <a:lnSpc>
                <a:spcPct val="100000"/>
              </a:lnSpc>
              <a:spcBef>
                <a:spcPts val="0"/>
              </a:spcBef>
              <a:spcAft>
                <a:spcPts val="0"/>
              </a:spcAft>
              <a:buClr>
                <a:srgbClr val="0D0D0D"/>
              </a:buClr>
              <a:buSzPts val="2400"/>
              <a:buFont typeface="Arial" pitchFamily="0" charset="0"/>
              <a:buChar char="•"/>
            </a:pPr>
            <a:r>
              <a:rPr lang="en-US" altLang="zh-CN" sz="24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altLang="zh-CN" sz="2400" b="1"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a:t>
            </a:r>
            <a:endParaRPr lang="zh-CN" altLang="en-US" sz="24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200497717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530942" y="487646"/>
            <a:ext cx="10681335" cy="36195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FOCUS :</a:t>
            </a:r>
            <a:endPar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34" name="矩形"/>
          <p:cNvSpPr>
            <a:spLocks/>
          </p:cNvSpPr>
          <p:nvPr/>
        </p:nvSpPr>
        <p:spPr>
          <a:xfrm rot="0">
            <a:off x="533400" y="914400"/>
            <a:ext cx="8527669" cy="55206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This project focuses on leveraging Excel to analyze employee data. Key tasks include;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457200" algn="l">
              <a:lnSpc>
                <a:spcPct val="100000"/>
              </a:lnSpc>
              <a:spcBef>
                <a:spcPts val="0"/>
              </a:spcBef>
              <a:spcAft>
                <a:spcPts val="0"/>
              </a:spcAft>
              <a:buClr>
                <a:srgbClr val="000000"/>
              </a:buClr>
              <a:buSzPts val="2400"/>
              <a:buFontTx/>
              <a:buAutoNum type="arabicPeriod"/>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Organization:** Importing, cleaning, and structuring employee data for clarity and consistency.</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2. **Analysis:** Applying Excel functions and formulas to assess performance metrics, filling missing values , and other key indicators.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3. **Visualization:** Creating charts, graphs, and pivot tables to visualize trends and patterns.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4. **Reporting:** Summarizing findings to inform HR strategies and decision-making.</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06167175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8" name="曲线"/>
          <p:cNvSpPr>
            <a:spLocks/>
          </p:cNvSpPr>
          <p:nvPr/>
        </p:nvSpPr>
        <p:spPr>
          <a:xfrm rot="0">
            <a:off x="7467600" y="18288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0" name="文本框"/>
          <p:cNvSpPr>
            <a:spLocks noGrp="1"/>
          </p:cNvSpPr>
          <p:nvPr>
            <p:ph type="title"/>
          </p:nvPr>
        </p:nvSpPr>
        <p:spPr>
          <a:xfrm rot="0">
            <a:off x="699452" y="891793"/>
            <a:ext cx="5014595" cy="502275"/>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4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42"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7</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43" name="矩形"/>
          <p:cNvSpPr>
            <a:spLocks/>
          </p:cNvSpPr>
          <p:nvPr/>
        </p:nvSpPr>
        <p:spPr>
          <a:xfrm rot="0">
            <a:off x="723900" y="2274838"/>
            <a:ext cx="7750540" cy="39299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end users in employee performance analysis typically include: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1. **Human Resources (HR) Managers:** They use the insights to make informed decisions about promotions, training, and development.</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2. **Team Leaders and Supervisors:** They apply performance data to provide feedback, set goals, and manage team performance.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3. **Employees:** They benefit from feedback and performance evaluations that help them improve and advance in their careers.</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81425587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round/>
          </a:ln>
        </p:spPr>
      </p:pic>
      <p:sp>
        <p:nvSpPr>
          <p:cNvPr id="147" name="曲线"/>
          <p:cNvSpPr>
            <a:spLocks/>
          </p:cNvSpPr>
          <p:nvPr/>
        </p:nvSpPr>
        <p:spPr>
          <a:xfrm rot="0">
            <a:off x="8949659" y="428686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8" name="曲线"/>
          <p:cNvSpPr>
            <a:spLocks/>
          </p:cNvSpPr>
          <p:nvPr/>
        </p:nvSpPr>
        <p:spPr>
          <a:xfrm rot="0">
            <a:off x="8000999" y="2108718"/>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9" name="曲线"/>
          <p:cNvSpPr>
            <a:spLocks/>
          </p:cNvSpPr>
          <p:nvPr/>
        </p:nvSpPr>
        <p:spPr>
          <a:xfrm rot="0">
            <a:off x="9087771" y="4514082"/>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50" name="文本框"/>
          <p:cNvSpPr>
            <a:spLocks noGrp="1"/>
          </p:cNvSpPr>
          <p:nvPr>
            <p:ph type="title"/>
          </p:nvPr>
        </p:nvSpPr>
        <p:spPr>
          <a:xfrm rot="0">
            <a:off x="558165" y="857885"/>
            <a:ext cx="9763125" cy="55625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lang="zh-CN" altLang="en-US"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52"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8</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3" name="矩形"/>
          <p:cNvSpPr>
            <a:spLocks/>
          </p:cNvSpPr>
          <p:nvPr/>
        </p:nvSpPr>
        <p:spPr>
          <a:xfrm rot="0">
            <a:off x="3251479" y="2459602"/>
            <a:ext cx="6102070" cy="252027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*Filtering – to fill the missing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*Conditional formating- blank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*Using- Pivot table &amp; Chart.</a:t>
            </a:r>
            <a:endParaRPr lang="zh-CN" altLang="en-US"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26298633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2390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Dataset Description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7" name="矩形"/>
          <p:cNvSpPr>
            <a:spLocks/>
          </p:cNvSpPr>
          <p:nvPr/>
        </p:nvSpPr>
        <p:spPr>
          <a:xfrm flipH="1" rot="0">
            <a:off x="910757" y="1209577"/>
            <a:ext cx="8142166" cy="51587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data set- Kaggle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There are 26 features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important ten features are,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Employment ID</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*First name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*Last name </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*Gender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status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type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classification</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*Performance score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*Current employee ratings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Business units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59407686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cp:lastModifiedBy>root</cp:lastModifiedBy>
  <cp:revision>0</cp:revision>
  <dcterms:created xsi:type="dcterms:W3CDTF">2024-09-01T02:42:38Z</dcterms:created>
  <dcterms:modified xsi:type="dcterms:W3CDTF">2024-09-09T09:31:46Z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715f6d537f444030b39f5bc763078215</vt:lpwstr>
  </property>
</Properties>
</file>