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embeddedFontLst>
    <p:embeddedFont>
      <p:font typeface="Roboto"/>
      <p:regular r:id="rId18"/>
      <p:bold r:id="rId19"/>
      <p:italic r:id="rId20"/>
      <p:boldItalic r:id="rId21"/>
    </p:embeddedFont>
    <p:embeddedFont>
      <p:font typeface="Pacifico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jO7olVhEmLKafHZvzEcTSBcDKg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schemas.openxmlformats.org/officeDocument/2006/relationships/font" Target="fonts/Pacifico-regular.fnt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12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294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21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2.jpg"/><Relationship Id="rId5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2554542" y="3314150"/>
            <a:ext cx="86106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Gomati.P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212400999/53E043BEBE6408CAB0A45310C7EAEB3B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  Prince Shri Venkateswara arts and science College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0" y="272323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45375" y="2587236"/>
            <a:ext cx="82341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0"/>
          <p:cNvSpPr txBox="1"/>
          <p:nvPr>
            <p:ph type="title"/>
          </p:nvPr>
        </p:nvSpPr>
        <p:spPr>
          <a:xfrm>
            <a:off x="752475" y="-12"/>
            <a:ext cx="8480400" cy="1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RESULTS AND</a:t>
            </a:r>
            <a:endParaRPr sz="4250"/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 SCREENSHOTS</a:t>
            </a:r>
            <a:endParaRPr sz="4250"/>
          </a:p>
        </p:txBody>
      </p:sp>
      <p:sp>
        <p:nvSpPr>
          <p:cNvPr id="195" name="Google Shape;195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6" name="Google Shape;196;p10"/>
          <p:cNvSpPr txBox="1"/>
          <p:nvPr/>
        </p:nvSpPr>
        <p:spPr>
          <a:xfrm>
            <a:off x="2743200" y="2354693"/>
            <a:ext cx="85341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4">
            <a:alphaModFix/>
          </a:blip>
          <a:srcRect b="16669" l="117766" r="0" t="-7117"/>
          <a:stretch/>
        </p:blipFill>
        <p:spPr>
          <a:xfrm flipH="1">
            <a:off x="6605298" y="654950"/>
            <a:ext cx="1773549" cy="6203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99988" y="0"/>
            <a:ext cx="1428963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6" name="Google Shape;2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1"/>
          <p:cNvSpPr txBox="1"/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8" name="Google Shape;208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0" y="1137575"/>
            <a:ext cx="8813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Portfolio Website successfully serves as a digital resume, providing a professional platform to showcase skills, projects, and contact details in a clean and responsive design. It enhances personal branding and helps in connecting with recruiters, peers, and collaborators.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223650" y="3170375"/>
            <a:ext cx="83664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Todo App demonstrates the ability to build a simple yet effective productivity tool with core JavaScript features like task management and local storage, showcasing practical problem-solving and UI design skills.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Blog Platform highlights full-stack development skills by integrating authentication, CRUD operations, and a rich text editor. This project reflects the ability to develop scalable applications with both front-end and back-end technologies.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/>
        </p:nvSpPr>
        <p:spPr>
          <a:xfrm>
            <a:off x="0" y="2723251"/>
            <a:ext cx="84414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12"/>
          <p:cNvSpPr txBox="1"/>
          <p:nvPr/>
        </p:nvSpPr>
        <p:spPr>
          <a:xfrm>
            <a:off x="2101825" y="2723250"/>
            <a:ext cx="5883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 hub link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2"/>
          <p:cNvSpPr txBox="1"/>
          <p:nvPr/>
        </p:nvSpPr>
        <p:spPr>
          <a:xfrm flipH="1" rot="10800000">
            <a:off x="0" y="1599608"/>
            <a:ext cx="85356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2"/>
          <p:cNvSpPr txBox="1"/>
          <p:nvPr/>
        </p:nvSpPr>
        <p:spPr>
          <a:xfrm>
            <a:off x="928100" y="3693825"/>
            <a:ext cx="7056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https://gomati369.github.io/TNSDC-FWD-DP/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4" name="Google Shape;74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5" name="Google Shape;75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2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9" name="Google Shape;89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90" name="Google Shape;90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2" name="Google Shape;92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2723200" y="3006076"/>
            <a:ext cx="4743900" cy="23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rgbClr val="000000"/>
                </a:solidFill>
                <a:latin typeface="Pacifico"/>
                <a:ea typeface="Pacifico"/>
                <a:cs typeface="Pacifico"/>
                <a:sym typeface="Pacifico"/>
              </a:rPr>
              <a:t>Digital portfolio </a:t>
            </a:r>
            <a:endParaRPr b="0" i="0" sz="7200" u="none" cap="none" strike="noStrike">
              <a:solidFill>
                <a:srgbClr val="000000"/>
              </a:solidFill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9" name="Google Shape;99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0" name="Google Shape;100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294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21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5" name="Google Shape;115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7" name="Google Shape;117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8" name="Google Shape;118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5" name="Google Shape;125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7" name="Google Shape;127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834075" y="2019300"/>
            <a:ext cx="6176400" cy="4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today’s competitive digital era, it is essential for web developers and technology professionals to have a personal online presence that effectively showcases their skills, projects, and experience. Traditional resumes are limited in demonstrating technical abilities and interactive projects. Without a dedicated portfolio website, developers face challenges in presenting their work to potential employers, clients, or collaborators in a professional and accessible manner.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8" name="Google Shape;138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0" name="Google Shape;140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1" name="Google Shape;141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3" name="Google Shape;14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5"/>
          <p:cNvSpPr txBox="1"/>
          <p:nvPr/>
        </p:nvSpPr>
        <p:spPr>
          <a:xfrm>
            <a:off x="739775" y="2019300"/>
            <a:ext cx="52635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Portfolio Website is a personal web development project created to highlight the skills, projects, and professional background of Gomati.P, a passionate web developer. The website is designed to act as a digital resume, offering a modern and responsive platform where visitors can learn more about the developer’s expertise, view showcased projects, and connect through multiple channels.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6"/>
          <p:cNvSpPr txBox="1"/>
          <p:nvPr/>
        </p:nvSpPr>
        <p:spPr>
          <a:xfrm>
            <a:off x="0" y="2019300"/>
            <a:ext cx="7949100" cy="30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End Users: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Recruiters / Hiring Managers → To quickly review skills, projects, and contact details.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Peers &amp; Collaborators → To explore technical expertise and possibly collaborate.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General Audience → Anyone interested in learning more about the developer’s background.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7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6" name="Google Shape;16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7"/>
          <p:cNvSpPr txBox="1"/>
          <p:nvPr/>
        </p:nvSpPr>
        <p:spPr>
          <a:xfrm>
            <a:off x="3429000" y="1695450"/>
            <a:ext cx="5331600" cy="5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Tools: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HTML5, CSS3, JavaScript – for structure, styling, and interactivity.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Responsive Design Tools – CSS Flexbox/Grid, Media Queries.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Version Control – Git &amp; GitHub.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Techniques: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Clean, semantic HTML coding.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Responsive web design (mobile-first approach).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Reusable CSS classes and modular code structure.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460450" y="982350"/>
            <a:ext cx="8157600" cy="54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Portfolio Website is designed with a clean, modern, and responsive layout to provide an easy browsing experience across devices (desktop, tablet, and mobile). The design follows a minimalist approach, using simple colors, clear sections, and intuitive navigation.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Design Elements: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 &amp; Navigation Bar: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 top navigation with links to About Me, Projects, Skills, and Contact.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Ensures quick access to different sections without scrolling too much.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Me Section: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short introduction highlighting background and passion for web development.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simple typography for readability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0" y="2235574"/>
            <a:ext cx="121920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Responsive Design – Works smoothly on desktops, tablets, and mobile devices.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Navigation Bar – Quick links to About Me, Projects, Skills, and Contact.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Me Section – Highlights background, interests, and passion for web development.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Projects Showcase – Displays project cards with a title, description, and View Project button.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Skills Section – Presents technical skills using styled tags (HTML5, CSS3, JavaScript, React, Node.js, Git).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Contact Section – Provides easy access to email, LinkedIn, and GitHub for networking.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Footer – Contains copyright information.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