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9"/>
  </p:notesMasterIdLst>
  <p:handoutMasterIdLst>
    <p:handoutMasterId r:id="rId10"/>
  </p:handoutMasterIdLst>
  <p:sldIdLst>
    <p:sldId id="256" r:id="rId2"/>
    <p:sldId id="264" r:id="rId3"/>
    <p:sldId id="257" r:id="rId4"/>
    <p:sldId id="265" r:id="rId5"/>
    <p:sldId id="263"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notesViewPr>
    <p:cSldViewPr snapToGrid="0">
      <p:cViewPr varScale="1">
        <p:scale>
          <a:sx n="58" d="100"/>
          <a:sy n="58" d="100"/>
        </p:scale>
        <p:origin x="1980"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a:t>Notes Collection Center</a:t>
            </a:r>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EF0BC6-E787-40C2-B764-FBA516FBAA41}" type="datetime2">
              <a:rPr lang="en-GB" smtClean="0"/>
              <a:t>Monday, 30 December 2019</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B1E865-4C94-4231-81A2-D1234B9BB894}" type="slidenum">
              <a:rPr lang="en-GB" smtClean="0"/>
              <a:t>‹#›</a:t>
            </a:fld>
            <a:endParaRPr lang="en-GB" dirty="0"/>
          </a:p>
        </p:txBody>
      </p:sp>
    </p:spTree>
    <p:extLst>
      <p:ext uri="{BB962C8B-B14F-4D97-AF65-F5344CB8AC3E}">
        <p14:creationId xmlns:p14="http://schemas.microsoft.com/office/powerpoint/2010/main" val="187943686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dirty="0"/>
              <a:t>Notes Collection </a:t>
            </a:r>
            <a:r>
              <a:rPr lang="en-GB" dirty="0" err="1"/>
              <a:t>Center</a:t>
            </a:r>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A578-1761-4954-AD18-CE75D37D052F}" type="datetime2">
              <a:rPr lang="en-GB" smtClean="0"/>
              <a:t>Monday, 30 December 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41B1DD-FA1D-4FBF-B0C6-7635B26A8B18}" type="slidenum">
              <a:rPr lang="en-GB" smtClean="0"/>
              <a:t>‹#›</a:t>
            </a:fld>
            <a:endParaRPr lang="en-GB" dirty="0"/>
          </a:p>
        </p:txBody>
      </p:sp>
    </p:spTree>
    <p:extLst>
      <p:ext uri="{BB962C8B-B14F-4D97-AF65-F5344CB8AC3E}">
        <p14:creationId xmlns:p14="http://schemas.microsoft.com/office/powerpoint/2010/main" val="81821686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641B1DD-FA1D-4FBF-B0C6-7635B26A8B18}" type="slidenum">
              <a:rPr lang="en-GB" smtClean="0"/>
              <a:t>1</a:t>
            </a:fld>
            <a:endParaRPr lang="en-GB" dirty="0"/>
          </a:p>
        </p:txBody>
      </p:sp>
      <p:sp>
        <p:nvSpPr>
          <p:cNvPr id="5" name="Date Placeholder 4"/>
          <p:cNvSpPr>
            <a:spLocks noGrp="1"/>
          </p:cNvSpPr>
          <p:nvPr>
            <p:ph type="dt" idx="11"/>
          </p:nvPr>
        </p:nvSpPr>
        <p:spPr/>
        <p:txBody>
          <a:bodyPr/>
          <a:lstStyle/>
          <a:p>
            <a:fld id="{DA64F9D4-551A-4F73-A9A6-A26A8ACF3341}" type="datetime2">
              <a:rPr lang="en-GB" smtClean="0"/>
              <a:t>Monday, 30 December 2019</a:t>
            </a:fld>
            <a:endParaRPr lang="en-GB" dirty="0"/>
          </a:p>
        </p:txBody>
      </p:sp>
    </p:spTree>
    <p:extLst>
      <p:ext uri="{BB962C8B-B14F-4D97-AF65-F5344CB8AC3E}">
        <p14:creationId xmlns:p14="http://schemas.microsoft.com/office/powerpoint/2010/main" val="3356068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0"/>
          </p:nvPr>
        </p:nvSpPr>
        <p:spPr/>
        <p:txBody>
          <a:bodyPr/>
          <a:lstStyle/>
          <a:p>
            <a:fld id="{C7990884-193F-4008-9E94-B06000D2408C}" type="datetime2">
              <a:rPr lang="en-GB" smtClean="0"/>
              <a:t>Monday, 30 December 2019</a:t>
            </a:fld>
            <a:endParaRPr lang="en-GB" dirty="0"/>
          </a:p>
        </p:txBody>
      </p:sp>
      <p:sp>
        <p:nvSpPr>
          <p:cNvPr id="6" name="Slide Number Placeholder 5"/>
          <p:cNvSpPr>
            <a:spLocks noGrp="1"/>
          </p:cNvSpPr>
          <p:nvPr>
            <p:ph type="sldNum" sz="quarter" idx="12"/>
          </p:nvPr>
        </p:nvSpPr>
        <p:spPr/>
        <p:txBody>
          <a:bodyPr/>
          <a:lstStyle/>
          <a:p>
            <a:fld id="{E641B1DD-FA1D-4FBF-B0C6-7635B26A8B18}" type="slidenum">
              <a:rPr lang="en-GB" smtClean="0"/>
              <a:t>3</a:t>
            </a:fld>
            <a:endParaRPr lang="en-GB" dirty="0"/>
          </a:p>
        </p:txBody>
      </p:sp>
    </p:spTree>
    <p:extLst>
      <p:ext uri="{BB962C8B-B14F-4D97-AF65-F5344CB8AC3E}">
        <p14:creationId xmlns:p14="http://schemas.microsoft.com/office/powerpoint/2010/main" val="1919386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0D6D5696-A7AD-42D4-A6BE-D7947EB3D526}" type="datetime2">
              <a:rPr lang="en-GB" smtClean="0"/>
              <a:t>Monday, 30 December 2019</a:t>
            </a:fld>
            <a:endParaRPr lang="en-GB" dirty="0"/>
          </a:p>
        </p:txBody>
      </p:sp>
      <p:sp>
        <p:nvSpPr>
          <p:cNvPr id="5" name="Slide Number Placeholder 4"/>
          <p:cNvSpPr>
            <a:spLocks noGrp="1"/>
          </p:cNvSpPr>
          <p:nvPr>
            <p:ph type="sldNum" sz="quarter" idx="11"/>
          </p:nvPr>
        </p:nvSpPr>
        <p:spPr/>
        <p:txBody>
          <a:bodyPr/>
          <a:lstStyle/>
          <a:p>
            <a:fld id="{E641B1DD-FA1D-4FBF-B0C6-7635B26A8B18}" type="slidenum">
              <a:rPr lang="en-GB" smtClean="0"/>
              <a:t>7</a:t>
            </a:fld>
            <a:endParaRPr lang="en-GB" dirty="0"/>
          </a:p>
        </p:txBody>
      </p:sp>
    </p:spTree>
    <p:extLst>
      <p:ext uri="{BB962C8B-B14F-4D97-AF65-F5344CB8AC3E}">
        <p14:creationId xmlns:p14="http://schemas.microsoft.com/office/powerpoint/2010/main" val="3810418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1718855-3E65-4800-862B-3F6CE5801D3A}" type="datetime2">
              <a:rPr lang="en-GB" smtClean="0"/>
              <a:t>Monday, 30 December 2019</a:t>
            </a:fld>
            <a:endParaRPr lang="en-GB"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pt-BR"/>
              <a:t>BCA VI SEMESTER PROJECT 2017</a:t>
            </a:r>
            <a:endParaRPr lang="en-GB"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8C42A91-E960-46ED-A791-122737573761}" type="slidenum">
              <a:rPr lang="en-GB" smtClean="0"/>
              <a:t>‹#›</a:t>
            </a:fld>
            <a:endParaRPr lang="en-GB" dirty="0"/>
          </a:p>
        </p:txBody>
      </p:sp>
    </p:spTree>
    <p:extLst>
      <p:ext uri="{BB962C8B-B14F-4D97-AF65-F5344CB8AC3E}">
        <p14:creationId xmlns:p14="http://schemas.microsoft.com/office/powerpoint/2010/main" val="219202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93A49D-F8C3-46B1-8E07-4B2E279707FF}" type="datetime2">
              <a:rPr lang="en-GB" smtClean="0"/>
              <a:t>Monday, 30 December 2019</a:t>
            </a:fld>
            <a:endParaRPr lang="en-GB" dirty="0"/>
          </a:p>
        </p:txBody>
      </p:sp>
      <p:sp>
        <p:nvSpPr>
          <p:cNvPr id="6" name="Footer Placeholder 5"/>
          <p:cNvSpPr>
            <a:spLocks noGrp="1"/>
          </p:cNvSpPr>
          <p:nvPr>
            <p:ph type="ftr" sz="quarter" idx="11"/>
          </p:nvPr>
        </p:nvSpPr>
        <p:spPr/>
        <p:txBody>
          <a:bodyPr/>
          <a:lstStyle/>
          <a:p>
            <a:r>
              <a:rPr lang="pt-BR"/>
              <a:t>BCA VI SEMESTER PROJECT 2017</a:t>
            </a:r>
            <a:endParaRPr lang="en-GB"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C42A91-E960-46ED-A791-122737573761}" type="slidenum">
              <a:rPr lang="en-GB" smtClean="0"/>
              <a:t>‹#›</a:t>
            </a:fld>
            <a:endParaRPr lang="en-GB" dirty="0"/>
          </a:p>
        </p:txBody>
      </p:sp>
    </p:spTree>
    <p:extLst>
      <p:ext uri="{BB962C8B-B14F-4D97-AF65-F5344CB8AC3E}">
        <p14:creationId xmlns:p14="http://schemas.microsoft.com/office/powerpoint/2010/main" val="997914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31B6A8-D82B-4B46-9DD2-FDA4F9C4FB77}" type="datetime2">
              <a:rPr lang="en-GB" smtClean="0"/>
              <a:t>Monday, 30 December 2019</a:t>
            </a:fld>
            <a:endParaRPr lang="en-GB" dirty="0"/>
          </a:p>
        </p:txBody>
      </p:sp>
      <p:sp>
        <p:nvSpPr>
          <p:cNvPr id="5" name="Footer Placeholder 4"/>
          <p:cNvSpPr>
            <a:spLocks noGrp="1"/>
          </p:cNvSpPr>
          <p:nvPr>
            <p:ph type="ftr" sz="quarter" idx="11"/>
          </p:nvPr>
        </p:nvSpPr>
        <p:spPr/>
        <p:txBody>
          <a:bodyPr/>
          <a:lstStyle/>
          <a:p>
            <a:r>
              <a:rPr lang="pt-BR"/>
              <a:t>BCA VI SEMESTER PROJECT 2017</a:t>
            </a:r>
            <a:endParaRPr lang="en-GB"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C42A91-E960-46ED-A791-122737573761}" type="slidenum">
              <a:rPr lang="en-GB" smtClean="0"/>
              <a:t>‹#›</a:t>
            </a:fld>
            <a:endParaRPr lang="en-GB" dirty="0"/>
          </a:p>
        </p:txBody>
      </p:sp>
    </p:spTree>
    <p:extLst>
      <p:ext uri="{BB962C8B-B14F-4D97-AF65-F5344CB8AC3E}">
        <p14:creationId xmlns:p14="http://schemas.microsoft.com/office/powerpoint/2010/main" val="158397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999183E-0426-4A0D-95EE-06668DD3DDA4}" type="datetime2">
              <a:rPr lang="en-GB" smtClean="0"/>
              <a:t>Monday, 30 December 2019</a:t>
            </a:fld>
            <a:endParaRPr lang="en-GB" dirty="0"/>
          </a:p>
        </p:txBody>
      </p:sp>
      <p:sp>
        <p:nvSpPr>
          <p:cNvPr id="5" name="Footer Placeholder 4"/>
          <p:cNvSpPr>
            <a:spLocks noGrp="1"/>
          </p:cNvSpPr>
          <p:nvPr>
            <p:ph type="ftr" sz="quarter" idx="11"/>
          </p:nvPr>
        </p:nvSpPr>
        <p:spPr/>
        <p:txBody>
          <a:bodyPr/>
          <a:lstStyle/>
          <a:p>
            <a:r>
              <a:rPr lang="pt-BR"/>
              <a:t>BCA VI SEMESTER PROJECT 2017</a:t>
            </a:r>
            <a:endParaRPr lang="en-GB"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C42A91-E960-46ED-A791-122737573761}" type="slidenum">
              <a:rPr lang="en-GB" smtClean="0"/>
              <a:t>‹#›</a:t>
            </a:fld>
            <a:endParaRPr lang="en-GB" dirty="0"/>
          </a:p>
        </p:txBody>
      </p:sp>
    </p:spTree>
    <p:extLst>
      <p:ext uri="{BB962C8B-B14F-4D97-AF65-F5344CB8AC3E}">
        <p14:creationId xmlns:p14="http://schemas.microsoft.com/office/powerpoint/2010/main" val="1512581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EF209E-ADC1-4708-AD55-4C8A9C6EF03B}" type="datetime2">
              <a:rPr lang="en-GB" smtClean="0"/>
              <a:t>Monday, 30 December 2019</a:t>
            </a:fld>
            <a:endParaRPr lang="en-GB" dirty="0"/>
          </a:p>
        </p:txBody>
      </p:sp>
      <p:sp>
        <p:nvSpPr>
          <p:cNvPr id="5" name="Footer Placeholder 4"/>
          <p:cNvSpPr>
            <a:spLocks noGrp="1"/>
          </p:cNvSpPr>
          <p:nvPr>
            <p:ph type="ftr" sz="quarter" idx="11"/>
          </p:nvPr>
        </p:nvSpPr>
        <p:spPr/>
        <p:txBody>
          <a:bodyPr/>
          <a:lstStyle/>
          <a:p>
            <a:r>
              <a:rPr lang="pt-BR"/>
              <a:t>BCA VI SEMESTER PROJECT 2017</a:t>
            </a:r>
            <a:endParaRPr lang="en-GB"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C42A91-E960-46ED-A791-122737573761}" type="slidenum">
              <a:rPr lang="en-GB" smtClean="0"/>
              <a:t>‹#›</a:t>
            </a:fld>
            <a:endParaRPr lang="en-GB" dirty="0"/>
          </a:p>
        </p:txBody>
      </p:sp>
    </p:spTree>
    <p:extLst>
      <p:ext uri="{BB962C8B-B14F-4D97-AF65-F5344CB8AC3E}">
        <p14:creationId xmlns:p14="http://schemas.microsoft.com/office/powerpoint/2010/main" val="445519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4F10CE2-E377-4AC2-9552-D6740E3F6CE4}" type="datetime2">
              <a:rPr lang="en-GB" smtClean="0"/>
              <a:t>Monday, 30 December 2019</a:t>
            </a:fld>
            <a:endParaRPr lang="en-GB" dirty="0"/>
          </a:p>
        </p:txBody>
      </p:sp>
      <p:sp>
        <p:nvSpPr>
          <p:cNvPr id="8" name="Footer Placeholder 7"/>
          <p:cNvSpPr>
            <a:spLocks noGrp="1"/>
          </p:cNvSpPr>
          <p:nvPr>
            <p:ph type="ftr" sz="quarter" idx="11"/>
          </p:nvPr>
        </p:nvSpPr>
        <p:spPr/>
        <p:txBody>
          <a:bodyPr/>
          <a:lstStyle/>
          <a:p>
            <a:r>
              <a:rPr lang="pt-BR"/>
              <a:t>BCA VI SEMESTER PROJECT 2017</a:t>
            </a:r>
            <a:endParaRPr lang="en-GB" dirty="0"/>
          </a:p>
        </p:txBody>
      </p:sp>
      <p:sp>
        <p:nvSpPr>
          <p:cNvPr id="9" name="Slide Number Placeholder 8"/>
          <p:cNvSpPr>
            <a:spLocks noGrp="1"/>
          </p:cNvSpPr>
          <p:nvPr>
            <p:ph type="sldNum" sz="quarter" idx="12"/>
          </p:nvPr>
        </p:nvSpPr>
        <p:spPr/>
        <p:txBody>
          <a:bodyPr/>
          <a:lstStyle/>
          <a:p>
            <a:fld id="{78C42A91-E960-46ED-A791-122737573761}" type="slidenum">
              <a:rPr lang="en-GB" smtClean="0"/>
              <a:t>‹#›</a:t>
            </a:fld>
            <a:endParaRPr lang="en-GB" dirty="0"/>
          </a:p>
        </p:txBody>
      </p:sp>
    </p:spTree>
    <p:extLst>
      <p:ext uri="{BB962C8B-B14F-4D97-AF65-F5344CB8AC3E}">
        <p14:creationId xmlns:p14="http://schemas.microsoft.com/office/powerpoint/2010/main" val="3206653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10AFD15-9CC4-4E5F-86B5-648FB5DDAE6E}" type="datetime2">
              <a:rPr lang="en-GB" smtClean="0"/>
              <a:t>Monday, 30 December 2019</a:t>
            </a:fld>
            <a:endParaRPr lang="en-GB" dirty="0"/>
          </a:p>
        </p:txBody>
      </p:sp>
      <p:sp>
        <p:nvSpPr>
          <p:cNvPr id="8" name="Footer Placeholder 7"/>
          <p:cNvSpPr>
            <a:spLocks noGrp="1"/>
          </p:cNvSpPr>
          <p:nvPr>
            <p:ph type="ftr" sz="quarter" idx="11"/>
          </p:nvPr>
        </p:nvSpPr>
        <p:spPr>
          <a:xfrm>
            <a:off x="561111" y="6391838"/>
            <a:ext cx="3644282" cy="304801"/>
          </a:xfrm>
        </p:spPr>
        <p:txBody>
          <a:bodyPr/>
          <a:lstStyle/>
          <a:p>
            <a:r>
              <a:rPr lang="pt-BR"/>
              <a:t>BCA VI SEMESTER PROJECT 2017</a:t>
            </a:r>
            <a:endParaRPr lang="en-GB" dirty="0"/>
          </a:p>
        </p:txBody>
      </p:sp>
      <p:sp>
        <p:nvSpPr>
          <p:cNvPr id="9" name="Slide Number Placeholder 8"/>
          <p:cNvSpPr>
            <a:spLocks noGrp="1"/>
          </p:cNvSpPr>
          <p:nvPr>
            <p:ph type="sldNum" sz="quarter" idx="12"/>
          </p:nvPr>
        </p:nvSpPr>
        <p:spPr/>
        <p:txBody>
          <a:bodyPr/>
          <a:lstStyle/>
          <a:p>
            <a:fld id="{78C42A91-E960-46ED-A791-122737573761}" type="slidenum">
              <a:rPr lang="en-GB" smtClean="0"/>
              <a:t>‹#›</a:t>
            </a:fld>
            <a:endParaRPr lang="en-GB" dirty="0"/>
          </a:p>
        </p:txBody>
      </p:sp>
    </p:spTree>
    <p:extLst>
      <p:ext uri="{BB962C8B-B14F-4D97-AF65-F5344CB8AC3E}">
        <p14:creationId xmlns:p14="http://schemas.microsoft.com/office/powerpoint/2010/main" val="2157449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792D1A-4975-4F73-A8AB-96C76EABC4A7}" type="datetime2">
              <a:rPr lang="en-GB" smtClean="0"/>
              <a:t>Monday, 30 December 2019</a:t>
            </a:fld>
            <a:endParaRPr lang="en-GB" dirty="0"/>
          </a:p>
        </p:txBody>
      </p:sp>
      <p:sp>
        <p:nvSpPr>
          <p:cNvPr id="5" name="Footer Placeholder 4"/>
          <p:cNvSpPr>
            <a:spLocks noGrp="1"/>
          </p:cNvSpPr>
          <p:nvPr>
            <p:ph type="ftr" sz="quarter" idx="11"/>
          </p:nvPr>
        </p:nvSpPr>
        <p:spPr/>
        <p:txBody>
          <a:bodyPr/>
          <a:lstStyle/>
          <a:p>
            <a:r>
              <a:rPr lang="pt-BR"/>
              <a:t>BCA VI SEMESTER PROJECT 2017</a:t>
            </a:r>
            <a:endParaRPr lang="en-GB" dirty="0"/>
          </a:p>
        </p:txBody>
      </p:sp>
      <p:sp>
        <p:nvSpPr>
          <p:cNvPr id="6" name="Slide Number Placeholder 5"/>
          <p:cNvSpPr>
            <a:spLocks noGrp="1"/>
          </p:cNvSpPr>
          <p:nvPr>
            <p:ph type="sldNum" sz="quarter" idx="12"/>
          </p:nvPr>
        </p:nvSpPr>
        <p:spPr/>
        <p:txBody>
          <a:bodyPr/>
          <a:lstStyle/>
          <a:p>
            <a:fld id="{78C42A91-E960-46ED-A791-122737573761}" type="slidenum">
              <a:rPr lang="en-GB" smtClean="0"/>
              <a:t>‹#›</a:t>
            </a:fld>
            <a:endParaRPr lang="en-GB" dirty="0"/>
          </a:p>
        </p:txBody>
      </p:sp>
    </p:spTree>
    <p:extLst>
      <p:ext uri="{BB962C8B-B14F-4D97-AF65-F5344CB8AC3E}">
        <p14:creationId xmlns:p14="http://schemas.microsoft.com/office/powerpoint/2010/main" val="3453850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FBDC1CF-65FE-4070-ABF4-0F44A87DAA37}" type="datetime2">
              <a:rPr lang="en-GB" smtClean="0"/>
              <a:t>Monday, 30 December 2019</a:t>
            </a:fld>
            <a:endParaRPr lang="en-GB" dirty="0"/>
          </a:p>
        </p:txBody>
      </p:sp>
      <p:sp>
        <p:nvSpPr>
          <p:cNvPr id="5" name="Footer Placeholder 4"/>
          <p:cNvSpPr>
            <a:spLocks noGrp="1"/>
          </p:cNvSpPr>
          <p:nvPr>
            <p:ph type="ftr" sz="quarter" idx="11"/>
          </p:nvPr>
        </p:nvSpPr>
        <p:spPr/>
        <p:txBody>
          <a:bodyPr/>
          <a:lstStyle/>
          <a:p>
            <a:r>
              <a:rPr lang="pt-BR"/>
              <a:t>BCA VI SEMESTER PROJECT 2017</a:t>
            </a:r>
            <a:endParaRPr lang="en-GB"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C42A91-E960-46ED-A791-122737573761}" type="slidenum">
              <a:rPr lang="en-GB" smtClean="0"/>
              <a:t>‹#›</a:t>
            </a:fld>
            <a:endParaRPr lang="en-GB" dirty="0"/>
          </a:p>
        </p:txBody>
      </p:sp>
    </p:spTree>
    <p:extLst>
      <p:ext uri="{BB962C8B-B14F-4D97-AF65-F5344CB8AC3E}">
        <p14:creationId xmlns:p14="http://schemas.microsoft.com/office/powerpoint/2010/main" val="397774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C29C7-5FDB-4153-9DE2-0DE9D65E5A5E}" type="datetime2">
              <a:rPr lang="en-GB" smtClean="0"/>
              <a:t>Monday, 30 December 2019</a:t>
            </a:fld>
            <a:endParaRPr lang="en-GB" dirty="0"/>
          </a:p>
        </p:txBody>
      </p:sp>
      <p:sp>
        <p:nvSpPr>
          <p:cNvPr id="5" name="Footer Placeholder 4"/>
          <p:cNvSpPr>
            <a:spLocks noGrp="1"/>
          </p:cNvSpPr>
          <p:nvPr>
            <p:ph type="ftr" sz="quarter" idx="11"/>
          </p:nvPr>
        </p:nvSpPr>
        <p:spPr/>
        <p:txBody>
          <a:bodyPr/>
          <a:lstStyle/>
          <a:p>
            <a:r>
              <a:rPr lang="pt-BR"/>
              <a:t>BCA VI SEMESTER PROJECT 2017</a:t>
            </a:r>
            <a:endParaRPr lang="en-GB" dirty="0"/>
          </a:p>
        </p:txBody>
      </p:sp>
      <p:sp>
        <p:nvSpPr>
          <p:cNvPr id="6" name="Slide Number Placeholder 5"/>
          <p:cNvSpPr>
            <a:spLocks noGrp="1"/>
          </p:cNvSpPr>
          <p:nvPr>
            <p:ph type="sldNum" sz="quarter" idx="12"/>
          </p:nvPr>
        </p:nvSpPr>
        <p:spPr/>
        <p:txBody>
          <a:bodyPr/>
          <a:lstStyle/>
          <a:p>
            <a:fld id="{78C42A91-E960-46ED-A791-122737573761}" type="slidenum">
              <a:rPr lang="en-GB" smtClean="0"/>
              <a:t>‹#›</a:t>
            </a:fld>
            <a:endParaRPr lang="en-GB" dirty="0"/>
          </a:p>
        </p:txBody>
      </p:sp>
    </p:spTree>
    <p:extLst>
      <p:ext uri="{BB962C8B-B14F-4D97-AF65-F5344CB8AC3E}">
        <p14:creationId xmlns:p14="http://schemas.microsoft.com/office/powerpoint/2010/main" val="4061018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261248-0001-4A1F-B0B5-45FD0AAF8A3E}" type="datetime2">
              <a:rPr lang="en-GB" smtClean="0"/>
              <a:t>Monday, 30 December 2019</a:t>
            </a:fld>
            <a:endParaRPr lang="en-GB" dirty="0"/>
          </a:p>
        </p:txBody>
      </p:sp>
      <p:sp>
        <p:nvSpPr>
          <p:cNvPr id="5" name="Footer Placeholder 4"/>
          <p:cNvSpPr>
            <a:spLocks noGrp="1"/>
          </p:cNvSpPr>
          <p:nvPr>
            <p:ph type="ftr" sz="quarter" idx="11"/>
          </p:nvPr>
        </p:nvSpPr>
        <p:spPr/>
        <p:txBody>
          <a:bodyPr/>
          <a:lstStyle/>
          <a:p>
            <a:r>
              <a:rPr lang="pt-BR"/>
              <a:t>BCA VI SEMESTER PROJECT 2017</a:t>
            </a:r>
            <a:endParaRPr lang="en-GB"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C42A91-E960-46ED-A791-122737573761}" type="slidenum">
              <a:rPr lang="en-GB" smtClean="0"/>
              <a:t>‹#›</a:t>
            </a:fld>
            <a:endParaRPr lang="en-GB" dirty="0"/>
          </a:p>
        </p:txBody>
      </p:sp>
    </p:spTree>
    <p:extLst>
      <p:ext uri="{BB962C8B-B14F-4D97-AF65-F5344CB8AC3E}">
        <p14:creationId xmlns:p14="http://schemas.microsoft.com/office/powerpoint/2010/main" val="88804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CD214E-A548-4B7F-80B5-995586F44148}" type="datetime2">
              <a:rPr lang="en-GB" smtClean="0"/>
              <a:t>Monday, 30 December 2019</a:t>
            </a:fld>
            <a:endParaRPr lang="en-GB" dirty="0"/>
          </a:p>
        </p:txBody>
      </p:sp>
      <p:sp>
        <p:nvSpPr>
          <p:cNvPr id="6" name="Footer Placeholder 5"/>
          <p:cNvSpPr>
            <a:spLocks noGrp="1"/>
          </p:cNvSpPr>
          <p:nvPr>
            <p:ph type="ftr" sz="quarter" idx="11"/>
          </p:nvPr>
        </p:nvSpPr>
        <p:spPr/>
        <p:txBody>
          <a:bodyPr/>
          <a:lstStyle/>
          <a:p>
            <a:r>
              <a:rPr lang="pt-BR"/>
              <a:t>BCA VI SEMESTER PROJECT 2017</a:t>
            </a:r>
            <a:endParaRPr lang="en-GB" dirty="0"/>
          </a:p>
        </p:txBody>
      </p:sp>
      <p:sp>
        <p:nvSpPr>
          <p:cNvPr id="7" name="Slide Number Placeholder 6"/>
          <p:cNvSpPr>
            <a:spLocks noGrp="1"/>
          </p:cNvSpPr>
          <p:nvPr>
            <p:ph type="sldNum" sz="quarter" idx="12"/>
          </p:nvPr>
        </p:nvSpPr>
        <p:spPr/>
        <p:txBody>
          <a:bodyPr/>
          <a:lstStyle/>
          <a:p>
            <a:fld id="{78C42A91-E960-46ED-A791-122737573761}" type="slidenum">
              <a:rPr lang="en-GB" smtClean="0"/>
              <a:t>‹#›</a:t>
            </a:fld>
            <a:endParaRPr lang="en-GB" dirty="0"/>
          </a:p>
        </p:txBody>
      </p:sp>
    </p:spTree>
    <p:extLst>
      <p:ext uri="{BB962C8B-B14F-4D97-AF65-F5344CB8AC3E}">
        <p14:creationId xmlns:p14="http://schemas.microsoft.com/office/powerpoint/2010/main" val="407346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7CF41E-5D1A-4469-9580-AC04B49B548C}" type="datetime2">
              <a:rPr lang="en-GB" smtClean="0"/>
              <a:t>Monday, 30 December 2019</a:t>
            </a:fld>
            <a:endParaRPr lang="en-GB" dirty="0"/>
          </a:p>
        </p:txBody>
      </p:sp>
      <p:sp>
        <p:nvSpPr>
          <p:cNvPr id="8" name="Footer Placeholder 7"/>
          <p:cNvSpPr>
            <a:spLocks noGrp="1"/>
          </p:cNvSpPr>
          <p:nvPr>
            <p:ph type="ftr" sz="quarter" idx="11"/>
          </p:nvPr>
        </p:nvSpPr>
        <p:spPr/>
        <p:txBody>
          <a:bodyPr/>
          <a:lstStyle/>
          <a:p>
            <a:r>
              <a:rPr lang="pt-BR"/>
              <a:t>BCA VI SEMESTER PROJECT 2017</a:t>
            </a:r>
            <a:endParaRPr lang="en-GB" dirty="0"/>
          </a:p>
        </p:txBody>
      </p:sp>
      <p:sp>
        <p:nvSpPr>
          <p:cNvPr id="9" name="Slide Number Placeholder 8"/>
          <p:cNvSpPr>
            <a:spLocks noGrp="1"/>
          </p:cNvSpPr>
          <p:nvPr>
            <p:ph type="sldNum" sz="quarter" idx="12"/>
          </p:nvPr>
        </p:nvSpPr>
        <p:spPr/>
        <p:txBody>
          <a:bodyPr/>
          <a:lstStyle/>
          <a:p>
            <a:fld id="{78C42A91-E960-46ED-A791-122737573761}" type="slidenum">
              <a:rPr lang="en-GB" smtClean="0"/>
              <a:t>‹#›</a:t>
            </a:fld>
            <a:endParaRPr lang="en-GB" dirty="0"/>
          </a:p>
        </p:txBody>
      </p:sp>
    </p:spTree>
    <p:extLst>
      <p:ext uri="{BB962C8B-B14F-4D97-AF65-F5344CB8AC3E}">
        <p14:creationId xmlns:p14="http://schemas.microsoft.com/office/powerpoint/2010/main" val="104358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5DA9DF-0FF5-4912-A81D-643D6C18FBD4}" type="datetime2">
              <a:rPr lang="en-GB" smtClean="0"/>
              <a:t>Monday, 30 December 2019</a:t>
            </a:fld>
            <a:endParaRPr lang="en-GB" dirty="0"/>
          </a:p>
        </p:txBody>
      </p:sp>
      <p:sp>
        <p:nvSpPr>
          <p:cNvPr id="4" name="Footer Placeholder 3"/>
          <p:cNvSpPr>
            <a:spLocks noGrp="1"/>
          </p:cNvSpPr>
          <p:nvPr>
            <p:ph type="ftr" sz="quarter" idx="11"/>
          </p:nvPr>
        </p:nvSpPr>
        <p:spPr/>
        <p:txBody>
          <a:bodyPr/>
          <a:lstStyle/>
          <a:p>
            <a:r>
              <a:rPr lang="pt-BR"/>
              <a:t>BCA VI SEMESTER PROJECT 2017</a:t>
            </a:r>
            <a:endParaRPr lang="en-GB" dirty="0"/>
          </a:p>
        </p:txBody>
      </p:sp>
      <p:sp>
        <p:nvSpPr>
          <p:cNvPr id="5" name="Slide Number Placeholder 4"/>
          <p:cNvSpPr>
            <a:spLocks noGrp="1"/>
          </p:cNvSpPr>
          <p:nvPr>
            <p:ph type="sldNum" sz="quarter" idx="12"/>
          </p:nvPr>
        </p:nvSpPr>
        <p:spPr/>
        <p:txBody>
          <a:bodyPr/>
          <a:lstStyle/>
          <a:p>
            <a:fld id="{78C42A91-E960-46ED-A791-122737573761}" type="slidenum">
              <a:rPr lang="en-GB" smtClean="0"/>
              <a:t>‹#›</a:t>
            </a:fld>
            <a:endParaRPr lang="en-GB" dirty="0"/>
          </a:p>
        </p:txBody>
      </p:sp>
    </p:spTree>
    <p:extLst>
      <p:ext uri="{BB962C8B-B14F-4D97-AF65-F5344CB8AC3E}">
        <p14:creationId xmlns:p14="http://schemas.microsoft.com/office/powerpoint/2010/main" val="21714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1B909-8D8B-405B-A753-1E7F6E171100}" type="datetime2">
              <a:rPr lang="en-GB" smtClean="0"/>
              <a:t>Monday, 30 December 2019</a:t>
            </a:fld>
            <a:endParaRPr lang="en-GB" dirty="0"/>
          </a:p>
        </p:txBody>
      </p:sp>
      <p:sp>
        <p:nvSpPr>
          <p:cNvPr id="3" name="Footer Placeholder 2"/>
          <p:cNvSpPr>
            <a:spLocks noGrp="1"/>
          </p:cNvSpPr>
          <p:nvPr>
            <p:ph type="ftr" sz="quarter" idx="11"/>
          </p:nvPr>
        </p:nvSpPr>
        <p:spPr/>
        <p:txBody>
          <a:bodyPr/>
          <a:lstStyle/>
          <a:p>
            <a:r>
              <a:rPr lang="pt-BR"/>
              <a:t>BCA VI SEMESTER PROJECT 2017</a:t>
            </a:r>
            <a:endParaRPr lang="en-GB"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C42A91-E960-46ED-A791-122737573761}" type="slidenum">
              <a:rPr lang="en-GB" smtClean="0"/>
              <a:t>‹#›</a:t>
            </a:fld>
            <a:endParaRPr lang="en-GB" dirty="0"/>
          </a:p>
        </p:txBody>
      </p:sp>
    </p:spTree>
    <p:extLst>
      <p:ext uri="{BB962C8B-B14F-4D97-AF65-F5344CB8AC3E}">
        <p14:creationId xmlns:p14="http://schemas.microsoft.com/office/powerpoint/2010/main" val="2000794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446F34-5FC5-4604-AA46-DB343E331EC0}" type="datetime2">
              <a:rPr lang="en-GB" smtClean="0"/>
              <a:t>Monday, 30 December 2019</a:t>
            </a:fld>
            <a:endParaRPr lang="en-GB" dirty="0"/>
          </a:p>
        </p:txBody>
      </p:sp>
      <p:sp>
        <p:nvSpPr>
          <p:cNvPr id="6" name="Footer Placeholder 5"/>
          <p:cNvSpPr>
            <a:spLocks noGrp="1"/>
          </p:cNvSpPr>
          <p:nvPr>
            <p:ph type="ftr" sz="quarter" idx="11"/>
          </p:nvPr>
        </p:nvSpPr>
        <p:spPr/>
        <p:txBody>
          <a:bodyPr/>
          <a:lstStyle/>
          <a:p>
            <a:r>
              <a:rPr lang="pt-BR"/>
              <a:t>BCA VI SEMESTER PROJECT 2017</a:t>
            </a:r>
            <a:endParaRPr lang="en-GB"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C42A91-E960-46ED-A791-122737573761}" type="slidenum">
              <a:rPr lang="en-GB" smtClean="0"/>
              <a:t>‹#›</a:t>
            </a:fld>
            <a:endParaRPr lang="en-GB" dirty="0"/>
          </a:p>
        </p:txBody>
      </p:sp>
    </p:spTree>
    <p:extLst>
      <p:ext uri="{BB962C8B-B14F-4D97-AF65-F5344CB8AC3E}">
        <p14:creationId xmlns:p14="http://schemas.microsoft.com/office/powerpoint/2010/main" val="3418789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5F808A-ABEB-485A-8016-21C1727B893D}" type="datetime2">
              <a:rPr lang="en-GB" smtClean="0"/>
              <a:t>Monday, 30 December 2019</a:t>
            </a:fld>
            <a:endParaRPr lang="en-GB" dirty="0"/>
          </a:p>
        </p:txBody>
      </p:sp>
      <p:sp>
        <p:nvSpPr>
          <p:cNvPr id="6" name="Footer Placeholder 5"/>
          <p:cNvSpPr>
            <a:spLocks noGrp="1"/>
          </p:cNvSpPr>
          <p:nvPr>
            <p:ph type="ftr" sz="quarter" idx="11"/>
          </p:nvPr>
        </p:nvSpPr>
        <p:spPr/>
        <p:txBody>
          <a:bodyPr/>
          <a:lstStyle/>
          <a:p>
            <a:r>
              <a:rPr lang="pt-BR"/>
              <a:t>BCA VI SEMESTER PROJECT 2017</a:t>
            </a:r>
            <a:endParaRPr lang="en-GB"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C42A91-E960-46ED-A791-122737573761}" type="slidenum">
              <a:rPr lang="en-GB" smtClean="0"/>
              <a:t>‹#›</a:t>
            </a:fld>
            <a:endParaRPr lang="en-GB" dirty="0"/>
          </a:p>
        </p:txBody>
      </p:sp>
    </p:spTree>
    <p:extLst>
      <p:ext uri="{BB962C8B-B14F-4D97-AF65-F5344CB8AC3E}">
        <p14:creationId xmlns:p14="http://schemas.microsoft.com/office/powerpoint/2010/main" val="2443786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76EC104-0A32-405A-A699-DC2DEFA35FA8}" type="datetime2">
              <a:rPr lang="en-GB" smtClean="0"/>
              <a:t>Monday, 30 December 2019</a:t>
            </a:fld>
            <a:endParaRPr lang="en-GB"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pt-BR"/>
              <a:t>BCA VI SEMESTER PROJECT 2017</a:t>
            </a:r>
            <a:endParaRPr lang="en-GB"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8C42A91-E960-46ED-A791-122737573761}" type="slidenum">
              <a:rPr lang="en-GB" smtClean="0"/>
              <a:t>‹#›</a:t>
            </a:fld>
            <a:endParaRPr lang="en-GB" dirty="0"/>
          </a:p>
        </p:txBody>
      </p:sp>
    </p:spTree>
    <p:extLst>
      <p:ext uri="{BB962C8B-B14F-4D97-AF65-F5344CB8AC3E}">
        <p14:creationId xmlns:p14="http://schemas.microsoft.com/office/powerpoint/2010/main" val="309942064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RehmatFalcon/JsHelper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8849" y="3018236"/>
            <a:ext cx="2552387" cy="2552387"/>
          </a:xfrm>
          <a:prstGeom prst="rect">
            <a:avLst/>
          </a:prstGeom>
          <a:effectLst>
            <a:glow rad="139700">
              <a:schemeClr val="accent6">
                <a:satMod val="175000"/>
                <a:alpha val="40000"/>
              </a:schemeClr>
            </a:glow>
          </a:effectLst>
        </p:spPr>
      </p:pic>
      <p:sp>
        <p:nvSpPr>
          <p:cNvPr id="5" name="Slide Number Placeholder 4"/>
          <p:cNvSpPr>
            <a:spLocks noGrp="1"/>
          </p:cNvSpPr>
          <p:nvPr>
            <p:ph type="sldNum" sz="quarter" idx="12"/>
          </p:nvPr>
        </p:nvSpPr>
        <p:spPr/>
        <p:txBody>
          <a:bodyPr/>
          <a:lstStyle/>
          <a:p>
            <a:fld id="{78C42A91-E960-46ED-A791-122737573761}" type="slidenum">
              <a:rPr lang="en-GB" smtClean="0"/>
              <a:t>1</a:t>
            </a:fld>
            <a:endParaRPr lang="en-GB" dirty="0"/>
          </a:p>
        </p:txBody>
      </p:sp>
      <p:sp>
        <p:nvSpPr>
          <p:cNvPr id="16" name="TextBox 15"/>
          <p:cNvSpPr txBox="1"/>
          <p:nvPr/>
        </p:nvSpPr>
        <p:spPr>
          <a:xfrm>
            <a:off x="3246783" y="2976721"/>
            <a:ext cx="6639338" cy="584775"/>
          </a:xfrm>
          <a:prstGeom prst="rect">
            <a:avLst/>
          </a:prstGeom>
          <a:noFill/>
        </p:spPr>
        <p:txBody>
          <a:bodyPr wrap="square" rtlCol="0">
            <a:spAutoFit/>
          </a:bodyPr>
          <a:lstStyle/>
          <a:p>
            <a:r>
              <a:rPr lang="en-US" sz="3200" i="1" dirty="0">
                <a:solidFill>
                  <a:srgbClr val="92D050"/>
                </a:solidFill>
              </a:rPr>
              <a:t>Helping you ship consignments</a:t>
            </a:r>
          </a:p>
        </p:txBody>
      </p:sp>
      <p:sp>
        <p:nvSpPr>
          <p:cNvPr id="2" name="Title 1"/>
          <p:cNvSpPr>
            <a:spLocks noGrp="1"/>
          </p:cNvSpPr>
          <p:nvPr>
            <p:ph type="ctrTitle"/>
          </p:nvPr>
        </p:nvSpPr>
        <p:spPr>
          <a:xfrm>
            <a:off x="1826559" y="2525961"/>
            <a:ext cx="8718483" cy="901521"/>
          </a:xfrm>
        </p:spPr>
        <p:txBody>
          <a:bodyPr/>
          <a:lstStyle/>
          <a:p>
            <a:pPr algn="ctr"/>
            <a:r>
              <a:rPr lang="en-GB" b="1" i="1" dirty="0">
                <a:latin typeface="Rockwell" panose="02060603020205020403" pitchFamily="18" charset="0"/>
              </a:rPr>
              <a:t>Shipping Management System</a:t>
            </a:r>
            <a:br>
              <a:rPr lang="en-GB" b="1" i="1" dirty="0">
                <a:latin typeface="Rockwell" panose="02060603020205020403" pitchFamily="18" charset="0"/>
              </a:rPr>
            </a:br>
            <a:endParaRPr lang="en-GB" dirty="0"/>
          </a:p>
        </p:txBody>
      </p:sp>
    </p:spTree>
    <p:extLst>
      <p:ext uri="{BB962C8B-B14F-4D97-AF65-F5344CB8AC3E}">
        <p14:creationId xmlns:p14="http://schemas.microsoft.com/office/powerpoint/2010/main" val="3373810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9197" y="2123853"/>
            <a:ext cx="4351025" cy="2283824"/>
          </a:xfrm>
        </p:spPr>
        <p:txBody>
          <a:bodyPr/>
          <a:lstStyle/>
          <a:p>
            <a:r>
              <a:rPr lang="en-US" dirty="0"/>
              <a:t>PROJECT TEAM</a:t>
            </a:r>
          </a:p>
        </p:txBody>
      </p:sp>
      <p:sp>
        <p:nvSpPr>
          <p:cNvPr id="3" name="Text Placeholder 2"/>
          <p:cNvSpPr>
            <a:spLocks noGrp="1"/>
          </p:cNvSpPr>
          <p:nvPr>
            <p:ph type="body" idx="1"/>
          </p:nvPr>
        </p:nvSpPr>
        <p:spPr>
          <a:xfrm>
            <a:off x="6805407" y="2123853"/>
            <a:ext cx="3757545" cy="2283824"/>
          </a:xfrm>
        </p:spPr>
        <p:txBody>
          <a:bodyPr/>
          <a:lstStyle/>
          <a:p>
            <a:r>
              <a:rPr lang="en-US" b="1" dirty="0">
                <a:latin typeface="Adobe Gothic Std B" panose="020B0800000000000000" pitchFamily="34" charset="-128"/>
                <a:ea typeface="Adobe Gothic Std B" panose="020B0800000000000000" pitchFamily="34" charset="-128"/>
              </a:rPr>
              <a:t>Kushal Niroula [</a:t>
            </a:r>
            <a:r>
              <a:rPr lang="en-US" b="1" dirty="0"/>
              <a:t>335697</a:t>
            </a:r>
            <a:r>
              <a:rPr lang="en-US" b="1" dirty="0">
                <a:latin typeface="Adobe Gothic Std B" panose="020B0800000000000000" pitchFamily="34" charset="-128"/>
                <a:ea typeface="Adobe Gothic Std B" panose="020B0800000000000000" pitchFamily="34" charset="-128"/>
              </a:rPr>
              <a:t>]</a:t>
            </a:r>
          </a:p>
        </p:txBody>
      </p:sp>
      <p:sp>
        <p:nvSpPr>
          <p:cNvPr id="4" name="Date Placeholder 3"/>
          <p:cNvSpPr>
            <a:spLocks noGrp="1"/>
          </p:cNvSpPr>
          <p:nvPr>
            <p:ph type="dt" sz="half" idx="10"/>
          </p:nvPr>
        </p:nvSpPr>
        <p:spPr/>
        <p:txBody>
          <a:bodyPr/>
          <a:lstStyle/>
          <a:p>
            <a:fld id="{2C9BDAA1-EC75-41F1-B338-26A26DE4B168}" type="datetime2">
              <a:rPr lang="en-GB" smtClean="0"/>
              <a:t>Monday, 30 December 2019</a:t>
            </a:fld>
            <a:endParaRPr lang="en-GB" dirty="0"/>
          </a:p>
        </p:txBody>
      </p:sp>
      <p:sp>
        <p:nvSpPr>
          <p:cNvPr id="5" name="Footer Placeholder 4"/>
          <p:cNvSpPr>
            <a:spLocks noGrp="1"/>
          </p:cNvSpPr>
          <p:nvPr>
            <p:ph type="ftr" sz="quarter" idx="11"/>
          </p:nvPr>
        </p:nvSpPr>
        <p:spPr/>
        <p:txBody>
          <a:bodyPr/>
          <a:lstStyle/>
          <a:p>
            <a:r>
              <a:rPr lang="pt-BR" dirty="0"/>
              <a:t>MCA III SEMESTER PROJECT 2020</a:t>
            </a:r>
            <a:endParaRPr lang="en-GB" dirty="0"/>
          </a:p>
        </p:txBody>
      </p:sp>
      <p:sp>
        <p:nvSpPr>
          <p:cNvPr id="6" name="Slide Number Placeholder 5"/>
          <p:cNvSpPr>
            <a:spLocks noGrp="1"/>
          </p:cNvSpPr>
          <p:nvPr>
            <p:ph type="sldNum" sz="quarter" idx="12"/>
          </p:nvPr>
        </p:nvSpPr>
        <p:spPr/>
        <p:txBody>
          <a:bodyPr/>
          <a:lstStyle/>
          <a:p>
            <a:fld id="{78C42A91-E960-46ED-A791-122737573761}" type="slidenum">
              <a:rPr lang="en-GB" smtClean="0"/>
              <a:t>2</a:t>
            </a:fld>
            <a:endParaRPr lang="en-GB" dirty="0"/>
          </a:p>
        </p:txBody>
      </p:sp>
    </p:spTree>
    <p:extLst>
      <p:ext uri="{BB962C8B-B14F-4D97-AF65-F5344CB8AC3E}">
        <p14:creationId xmlns:p14="http://schemas.microsoft.com/office/powerpoint/2010/main" val="343477240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Rockwell" panose="02060603020205020403" pitchFamily="18" charset="0"/>
              </a:rPr>
              <a:t>                       Project Goals</a:t>
            </a:r>
            <a:endParaRPr lang="en-GB" dirty="0"/>
          </a:p>
        </p:txBody>
      </p:sp>
      <p:sp>
        <p:nvSpPr>
          <p:cNvPr id="3" name="Content Placeholder 2"/>
          <p:cNvSpPr>
            <a:spLocks noGrp="1"/>
          </p:cNvSpPr>
          <p:nvPr>
            <p:ph idx="1"/>
          </p:nvPr>
        </p:nvSpPr>
        <p:spPr>
          <a:xfrm>
            <a:off x="1694307" y="2685685"/>
            <a:ext cx="8866370" cy="2285560"/>
          </a:xfrm>
        </p:spPr>
        <p:txBody>
          <a:bodyPr>
            <a:normAutofit/>
          </a:bodyPr>
          <a:lstStyle/>
          <a:p>
            <a:pPr algn="just">
              <a:lnSpc>
                <a:spcPct val="80000"/>
              </a:lnSpc>
            </a:pPr>
            <a:r>
              <a:rPr lang="en-US" sz="2000" dirty="0">
                <a:solidFill>
                  <a:srgbClr val="C00000"/>
                </a:solidFill>
                <a:latin typeface="Rockwell" panose="02060603020205020403" pitchFamily="18" charset="0"/>
              </a:rPr>
              <a:t>Help shipping organizations in handling their business</a:t>
            </a:r>
          </a:p>
          <a:p>
            <a:pPr>
              <a:lnSpc>
                <a:spcPct val="80000"/>
              </a:lnSpc>
            </a:pPr>
            <a:endParaRPr lang="en-US" sz="2000" dirty="0">
              <a:solidFill>
                <a:srgbClr val="C00000"/>
              </a:solidFill>
              <a:latin typeface="Rockwell" panose="02060603020205020403" pitchFamily="18" charset="0"/>
            </a:endParaRPr>
          </a:p>
          <a:p>
            <a:pPr algn="just">
              <a:lnSpc>
                <a:spcPct val="80000"/>
              </a:lnSpc>
            </a:pPr>
            <a:r>
              <a:rPr lang="en-US" sz="2000" dirty="0">
                <a:solidFill>
                  <a:srgbClr val="C00000"/>
                </a:solidFill>
                <a:latin typeface="Rockwell" panose="02060603020205020403" pitchFamily="18" charset="0"/>
              </a:rPr>
              <a:t>Helping administrative operatives in understanding their business</a:t>
            </a:r>
          </a:p>
          <a:p>
            <a:pPr>
              <a:lnSpc>
                <a:spcPct val="80000"/>
              </a:lnSpc>
            </a:pPr>
            <a:endParaRPr lang="en-US" sz="2000" dirty="0">
              <a:solidFill>
                <a:srgbClr val="C00000"/>
              </a:solidFill>
              <a:latin typeface="Rockwell" panose="02060603020205020403" pitchFamily="18" charset="0"/>
            </a:endParaRPr>
          </a:p>
          <a:p>
            <a:pPr algn="just">
              <a:lnSpc>
                <a:spcPct val="80000"/>
              </a:lnSpc>
            </a:pPr>
            <a:r>
              <a:rPr lang="en-US" sz="2000" dirty="0">
                <a:solidFill>
                  <a:srgbClr val="C00000"/>
                </a:solidFill>
                <a:latin typeface="Rockwell" panose="02060603020205020403" pitchFamily="18" charset="0"/>
              </a:rPr>
              <a:t>Tracking and aiding the work of low level operatives</a:t>
            </a:r>
          </a:p>
          <a:p>
            <a:pPr marL="0" indent="0">
              <a:buNone/>
            </a:pPr>
            <a:endParaRPr lang="en-GB" sz="2000" dirty="0">
              <a:latin typeface="Rockwell" panose="02060603020205020403" pitchFamily="18" charset="0"/>
            </a:endParaRPr>
          </a:p>
          <a:p>
            <a:endParaRPr lang="en-GB" sz="2000" dirty="0">
              <a:latin typeface="Rockwell" panose="02060603020205020403" pitchFamily="18" charset="0"/>
            </a:endParaRPr>
          </a:p>
        </p:txBody>
      </p:sp>
      <p:sp>
        <p:nvSpPr>
          <p:cNvPr id="5" name="Slide Number Placeholder 4"/>
          <p:cNvSpPr>
            <a:spLocks noGrp="1"/>
          </p:cNvSpPr>
          <p:nvPr>
            <p:ph type="sldNum" sz="quarter" idx="12"/>
          </p:nvPr>
        </p:nvSpPr>
        <p:spPr/>
        <p:txBody>
          <a:bodyPr/>
          <a:lstStyle/>
          <a:p>
            <a:fld id="{78C42A91-E960-46ED-A791-122737573761}" type="slidenum">
              <a:rPr lang="en-GB" smtClean="0"/>
              <a:t>3</a:t>
            </a:fld>
            <a:endParaRPr lang="en-GB" dirty="0"/>
          </a:p>
        </p:txBody>
      </p:sp>
      <p:sp>
        <p:nvSpPr>
          <p:cNvPr id="6" name="Date Placeholder 5"/>
          <p:cNvSpPr>
            <a:spLocks noGrp="1"/>
          </p:cNvSpPr>
          <p:nvPr>
            <p:ph type="dt" sz="half" idx="10"/>
          </p:nvPr>
        </p:nvSpPr>
        <p:spPr/>
        <p:txBody>
          <a:bodyPr/>
          <a:lstStyle/>
          <a:p>
            <a:fld id="{A331F833-6D73-436C-B2D5-814BC3A7B868}" type="datetime2">
              <a:rPr lang="en-GB" smtClean="0"/>
              <a:t>Monday, 30 December 2019</a:t>
            </a:fld>
            <a:endParaRPr lang="en-GB" dirty="0"/>
          </a:p>
        </p:txBody>
      </p:sp>
      <p:sp>
        <p:nvSpPr>
          <p:cNvPr id="4" name="Footer Placeholder 3"/>
          <p:cNvSpPr>
            <a:spLocks noGrp="1"/>
          </p:cNvSpPr>
          <p:nvPr>
            <p:ph type="ftr" sz="quarter" idx="11"/>
          </p:nvPr>
        </p:nvSpPr>
        <p:spPr/>
        <p:txBody>
          <a:bodyPr/>
          <a:lstStyle/>
          <a:p>
            <a:r>
              <a:rPr lang="pt-BR" dirty="0"/>
              <a:t>MCA III SEMESTER PROJECT 2020</a:t>
            </a:r>
            <a:endParaRPr lang="en-GB" dirty="0"/>
          </a:p>
        </p:txBody>
      </p:sp>
    </p:spTree>
    <p:extLst>
      <p:ext uri="{BB962C8B-B14F-4D97-AF65-F5344CB8AC3E}">
        <p14:creationId xmlns:p14="http://schemas.microsoft.com/office/powerpoint/2010/main" val="3904191802"/>
      </p:ext>
    </p:extLst>
  </p:cSld>
  <p:clrMapOvr>
    <a:masterClrMapping/>
  </p:clrMapOvr>
  <mc:AlternateContent xmlns:mc="http://schemas.openxmlformats.org/markup-compatibility/2006" xmlns:p14="http://schemas.microsoft.com/office/powerpoint/2010/main">
    <mc:Choice Requires="p14">
      <p:transition spd="slow" p14:dur="20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6462" y="907566"/>
            <a:ext cx="5719571" cy="706964"/>
          </a:xfrm>
        </p:spPr>
        <p:txBody>
          <a:bodyPr/>
          <a:lstStyle/>
          <a:p>
            <a:r>
              <a:rPr lang="en-US" dirty="0"/>
              <a:t>Features</a:t>
            </a:r>
          </a:p>
        </p:txBody>
      </p:sp>
      <p:sp>
        <p:nvSpPr>
          <p:cNvPr id="3" name="Content Placeholder 2"/>
          <p:cNvSpPr>
            <a:spLocks noGrp="1"/>
          </p:cNvSpPr>
          <p:nvPr>
            <p:ph idx="1"/>
          </p:nvPr>
        </p:nvSpPr>
        <p:spPr>
          <a:xfrm>
            <a:off x="1342241" y="2460281"/>
            <a:ext cx="8825659" cy="3416300"/>
          </a:xfrm>
        </p:spPr>
        <p:txBody>
          <a:bodyPr>
            <a:normAutofit/>
          </a:bodyPr>
          <a:lstStyle/>
          <a:p>
            <a:r>
              <a:rPr lang="en-US" dirty="0">
                <a:solidFill>
                  <a:schemeClr val="accent2">
                    <a:lumMod val="75000"/>
                  </a:schemeClr>
                </a:solidFill>
              </a:rPr>
              <a:t>Create consignments</a:t>
            </a:r>
          </a:p>
          <a:p>
            <a:r>
              <a:rPr lang="en-US" dirty="0">
                <a:solidFill>
                  <a:schemeClr val="accent2">
                    <a:lumMod val="75000"/>
                  </a:schemeClr>
                </a:solidFill>
              </a:rPr>
              <a:t>Create manifests</a:t>
            </a:r>
          </a:p>
          <a:p>
            <a:r>
              <a:rPr lang="en-US" dirty="0">
                <a:solidFill>
                  <a:schemeClr val="accent2">
                    <a:lumMod val="75000"/>
                  </a:schemeClr>
                </a:solidFill>
              </a:rPr>
              <a:t>Assign manifests to vehicles</a:t>
            </a:r>
          </a:p>
          <a:p>
            <a:r>
              <a:rPr lang="en-US" dirty="0">
                <a:solidFill>
                  <a:schemeClr val="accent2">
                    <a:lumMod val="75000"/>
                  </a:schemeClr>
                </a:solidFill>
              </a:rPr>
              <a:t>Track consignment</a:t>
            </a:r>
          </a:p>
          <a:p>
            <a:r>
              <a:rPr lang="en-US" dirty="0">
                <a:solidFill>
                  <a:schemeClr val="accent2">
                    <a:lumMod val="75000"/>
                  </a:schemeClr>
                </a:solidFill>
              </a:rPr>
              <a:t>Track delivery person and vehicles</a:t>
            </a:r>
          </a:p>
          <a:p>
            <a:r>
              <a:rPr lang="en-US" dirty="0">
                <a:solidFill>
                  <a:schemeClr val="accent2">
                    <a:lumMod val="75000"/>
                  </a:schemeClr>
                </a:solidFill>
              </a:rPr>
              <a:t>Track consignment storage</a:t>
            </a:r>
          </a:p>
          <a:p>
            <a:r>
              <a:rPr lang="en-US" dirty="0">
                <a:solidFill>
                  <a:schemeClr val="accent2">
                    <a:lumMod val="75000"/>
                  </a:schemeClr>
                </a:solidFill>
              </a:rPr>
              <a:t>View and analyze consignment log</a:t>
            </a:r>
          </a:p>
          <a:p>
            <a:r>
              <a:rPr lang="en-US" dirty="0">
                <a:solidFill>
                  <a:schemeClr val="accent2">
                    <a:lumMod val="75000"/>
                  </a:schemeClr>
                </a:solidFill>
              </a:rPr>
              <a:t>Email and SMS notification for events</a:t>
            </a:r>
          </a:p>
        </p:txBody>
      </p:sp>
      <p:sp>
        <p:nvSpPr>
          <p:cNvPr id="4" name="Date Placeholder 3"/>
          <p:cNvSpPr>
            <a:spLocks noGrp="1"/>
          </p:cNvSpPr>
          <p:nvPr>
            <p:ph type="dt" sz="half" idx="10"/>
          </p:nvPr>
        </p:nvSpPr>
        <p:spPr/>
        <p:txBody>
          <a:bodyPr/>
          <a:lstStyle/>
          <a:p>
            <a:fld id="{C5DC5265-5566-48AE-A42F-EC5FE48775F9}" type="datetime2">
              <a:rPr lang="en-GB" smtClean="0"/>
              <a:t>Monday, 30 December 2019</a:t>
            </a:fld>
            <a:endParaRPr lang="en-GB" dirty="0"/>
          </a:p>
        </p:txBody>
      </p:sp>
      <p:sp>
        <p:nvSpPr>
          <p:cNvPr id="5" name="Footer Placeholder 4"/>
          <p:cNvSpPr>
            <a:spLocks noGrp="1"/>
          </p:cNvSpPr>
          <p:nvPr>
            <p:ph type="ftr" sz="quarter" idx="11"/>
          </p:nvPr>
        </p:nvSpPr>
        <p:spPr/>
        <p:txBody>
          <a:bodyPr/>
          <a:lstStyle/>
          <a:p>
            <a:r>
              <a:rPr lang="pt-BR" dirty="0"/>
              <a:t>MCA III SEMESTER PROJECT 2020</a:t>
            </a:r>
            <a:endParaRPr lang="en-GB" dirty="0"/>
          </a:p>
        </p:txBody>
      </p:sp>
      <p:sp>
        <p:nvSpPr>
          <p:cNvPr id="6" name="Slide Number Placeholder 5"/>
          <p:cNvSpPr>
            <a:spLocks noGrp="1"/>
          </p:cNvSpPr>
          <p:nvPr>
            <p:ph type="sldNum" sz="quarter" idx="12"/>
          </p:nvPr>
        </p:nvSpPr>
        <p:spPr/>
        <p:txBody>
          <a:bodyPr/>
          <a:lstStyle/>
          <a:p>
            <a:fld id="{78C42A91-E960-46ED-A791-122737573761}" type="slidenum">
              <a:rPr lang="en-GB" smtClean="0"/>
              <a:t>4</a:t>
            </a:fld>
            <a:endParaRPr lang="en-GB" dirty="0"/>
          </a:p>
        </p:txBody>
      </p:sp>
    </p:spTree>
    <p:extLst>
      <p:ext uri="{BB962C8B-B14F-4D97-AF65-F5344CB8AC3E}">
        <p14:creationId xmlns:p14="http://schemas.microsoft.com/office/powerpoint/2010/main" val="2731417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9A6250-6F84-4558-95A2-A42558AD1492}" type="datetime2">
              <a:rPr lang="en-GB" smtClean="0"/>
              <a:t>Monday, 30 December 2019</a:t>
            </a:fld>
            <a:endParaRPr lang="en-GB" dirty="0"/>
          </a:p>
        </p:txBody>
      </p:sp>
      <p:sp>
        <p:nvSpPr>
          <p:cNvPr id="5" name="Footer Placeholder 4"/>
          <p:cNvSpPr>
            <a:spLocks noGrp="1"/>
          </p:cNvSpPr>
          <p:nvPr>
            <p:ph type="ftr" sz="quarter" idx="11"/>
          </p:nvPr>
        </p:nvSpPr>
        <p:spPr/>
        <p:txBody>
          <a:bodyPr/>
          <a:lstStyle/>
          <a:p>
            <a:r>
              <a:rPr lang="pt-BR" dirty="0"/>
              <a:t>MCA III SEMESTER PROJECT 2020</a:t>
            </a:r>
            <a:endParaRPr lang="en-GB" dirty="0"/>
          </a:p>
        </p:txBody>
      </p:sp>
      <p:sp>
        <p:nvSpPr>
          <p:cNvPr id="6" name="Slide Number Placeholder 5"/>
          <p:cNvSpPr>
            <a:spLocks noGrp="1"/>
          </p:cNvSpPr>
          <p:nvPr>
            <p:ph type="sldNum" sz="quarter" idx="12"/>
          </p:nvPr>
        </p:nvSpPr>
        <p:spPr/>
        <p:txBody>
          <a:bodyPr/>
          <a:lstStyle/>
          <a:p>
            <a:fld id="{78C42A91-E960-46ED-A791-122737573761}" type="slidenum">
              <a:rPr lang="en-GB" smtClean="0"/>
              <a:t>5</a:t>
            </a:fld>
            <a:endParaRPr lang="en-GB" dirty="0"/>
          </a:p>
        </p:txBody>
      </p:sp>
      <p:sp>
        <p:nvSpPr>
          <p:cNvPr id="29" name="TextBox 28"/>
          <p:cNvSpPr txBox="1"/>
          <p:nvPr/>
        </p:nvSpPr>
        <p:spPr>
          <a:xfrm>
            <a:off x="3773510" y="962311"/>
            <a:ext cx="4997003" cy="523220"/>
          </a:xfrm>
          <a:prstGeom prst="rect">
            <a:avLst/>
          </a:prstGeom>
          <a:noFill/>
        </p:spPr>
        <p:txBody>
          <a:bodyPr wrap="square" rtlCol="0">
            <a:spAutoFit/>
          </a:bodyPr>
          <a:lstStyle/>
          <a:p>
            <a:r>
              <a:rPr lang="en-US" sz="2800" b="1" dirty="0">
                <a:solidFill>
                  <a:schemeClr val="bg1"/>
                </a:solidFill>
              </a:rPr>
              <a:t>How Our Application Works</a:t>
            </a:r>
          </a:p>
        </p:txBody>
      </p:sp>
      <p:sp>
        <p:nvSpPr>
          <p:cNvPr id="31" name="Content Placeholder 2">
            <a:extLst>
              <a:ext uri="{FF2B5EF4-FFF2-40B4-BE49-F238E27FC236}">
                <a16:creationId xmlns:a16="http://schemas.microsoft.com/office/drawing/2014/main" id="{1875A131-175D-44A2-B8F0-E1A2FD9BD14F}"/>
              </a:ext>
            </a:extLst>
          </p:cNvPr>
          <p:cNvSpPr>
            <a:spLocks noGrp="1"/>
          </p:cNvSpPr>
          <p:nvPr>
            <p:ph idx="1"/>
          </p:nvPr>
        </p:nvSpPr>
        <p:spPr>
          <a:xfrm>
            <a:off x="463826" y="2266123"/>
            <a:ext cx="11179877" cy="4296148"/>
          </a:xfrm>
        </p:spPr>
        <p:txBody>
          <a:bodyPr>
            <a:normAutofit/>
          </a:bodyPr>
          <a:lstStyle/>
          <a:p>
            <a:r>
              <a:rPr lang="en-US" dirty="0"/>
              <a:t>Backend</a:t>
            </a:r>
          </a:p>
          <a:p>
            <a:pPr marL="0" indent="0">
              <a:buNone/>
            </a:pPr>
            <a:r>
              <a:rPr lang="en-US" dirty="0"/>
              <a:t>	PHP</a:t>
            </a:r>
          </a:p>
          <a:p>
            <a:pPr marL="0" indent="0">
              <a:buNone/>
            </a:pPr>
            <a:r>
              <a:rPr lang="en-US" dirty="0"/>
              <a:t>	Zend with Doctrine</a:t>
            </a:r>
          </a:p>
          <a:p>
            <a:pPr marL="0" indent="0">
              <a:buNone/>
            </a:pPr>
            <a:r>
              <a:rPr lang="en-US" dirty="0"/>
              <a:t>	DI used : Zend DI</a:t>
            </a:r>
          </a:p>
          <a:p>
            <a:pPr marL="0" indent="0">
              <a:buNone/>
            </a:pPr>
            <a:r>
              <a:rPr lang="en-US" dirty="0"/>
              <a:t>	SQL</a:t>
            </a:r>
          </a:p>
          <a:p>
            <a:r>
              <a:rPr lang="en-US" dirty="0"/>
              <a:t>Frontend Technologies</a:t>
            </a:r>
          </a:p>
          <a:p>
            <a:pPr marL="0" indent="0">
              <a:buNone/>
            </a:pPr>
            <a:r>
              <a:rPr lang="en-US" dirty="0"/>
              <a:t> 	HTML</a:t>
            </a:r>
          </a:p>
          <a:p>
            <a:pPr marL="0" indent="0">
              <a:buNone/>
            </a:pPr>
            <a:r>
              <a:rPr lang="en-US" dirty="0"/>
              <a:t>	CSS</a:t>
            </a:r>
          </a:p>
          <a:p>
            <a:pPr marL="0" indent="0">
              <a:buNone/>
            </a:pPr>
            <a:r>
              <a:rPr lang="en-US" dirty="0"/>
              <a:t>	JavaScript</a:t>
            </a:r>
          </a:p>
          <a:p>
            <a:pPr marL="0" indent="0">
              <a:buNone/>
            </a:pPr>
            <a:r>
              <a:rPr lang="en-US" dirty="0"/>
              <a:t>	Vue Js</a:t>
            </a:r>
          </a:p>
        </p:txBody>
      </p:sp>
      <p:pic>
        <p:nvPicPr>
          <p:cNvPr id="34" name="Picture 33">
            <a:extLst>
              <a:ext uri="{FF2B5EF4-FFF2-40B4-BE49-F238E27FC236}">
                <a16:creationId xmlns:a16="http://schemas.microsoft.com/office/drawing/2014/main" id="{C34B1D5E-0965-4924-A96E-008EA4CC6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928" y="2468257"/>
            <a:ext cx="6406998" cy="3318936"/>
          </a:xfrm>
          <a:prstGeom prst="rect">
            <a:avLst/>
          </a:prstGeom>
        </p:spPr>
      </p:pic>
    </p:spTree>
    <p:extLst>
      <p:ext uri="{BB962C8B-B14F-4D97-AF65-F5344CB8AC3E}">
        <p14:creationId xmlns:p14="http://schemas.microsoft.com/office/powerpoint/2010/main" val="84567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edge">
                                      <p:cBhvr>
                                        <p:cTn id="7"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813" y="1063416"/>
            <a:ext cx="8821663" cy="706964"/>
          </a:xfrm>
        </p:spPr>
        <p:txBody>
          <a:bodyPr/>
          <a:lstStyle/>
          <a:p>
            <a:pPr algn="ctr"/>
            <a:r>
              <a:rPr lang="en-GB" dirty="0"/>
              <a:t>                     </a:t>
            </a:r>
            <a:r>
              <a:rPr lang="en-GB" dirty="0">
                <a:latin typeface="Rockwell" panose="02060603020205020403" pitchFamily="18" charset="0"/>
              </a:rPr>
              <a:t>Technology behind this app</a:t>
            </a:r>
          </a:p>
        </p:txBody>
      </p:sp>
      <p:sp>
        <p:nvSpPr>
          <p:cNvPr id="3" name="Content Placeholder 2"/>
          <p:cNvSpPr>
            <a:spLocks noGrp="1"/>
          </p:cNvSpPr>
          <p:nvPr>
            <p:ph idx="1"/>
          </p:nvPr>
        </p:nvSpPr>
        <p:spPr>
          <a:xfrm>
            <a:off x="463826" y="2160104"/>
            <a:ext cx="11179877" cy="3124940"/>
          </a:xfrm>
        </p:spPr>
        <p:txBody>
          <a:bodyPr>
            <a:normAutofit/>
          </a:bodyPr>
          <a:lstStyle/>
          <a:p>
            <a:endParaRPr lang="en-US" sz="2000" dirty="0">
              <a:solidFill>
                <a:srgbClr val="C00000"/>
              </a:solidFill>
              <a:latin typeface="Rockwell" panose="02060603020205020403" pitchFamily="18" charset="0"/>
            </a:endParaRPr>
          </a:p>
          <a:p>
            <a:r>
              <a:rPr lang="en-US" sz="2000" dirty="0">
                <a:solidFill>
                  <a:srgbClr val="C00000"/>
                </a:solidFill>
                <a:latin typeface="Rockwell" panose="02060603020205020403" pitchFamily="18" charset="0"/>
              </a:rPr>
              <a:t>UI and UX : Bootstrap, Vue Js, fetch API</a:t>
            </a:r>
          </a:p>
          <a:p>
            <a:r>
              <a:rPr lang="en-US" sz="2000" dirty="0">
                <a:solidFill>
                  <a:srgbClr val="C00000"/>
                </a:solidFill>
                <a:latin typeface="Rockwell" panose="02060603020205020403" pitchFamily="18" charset="0"/>
              </a:rPr>
              <a:t>Database – MYSQL , Doctrine ORM</a:t>
            </a:r>
          </a:p>
          <a:p>
            <a:r>
              <a:rPr lang="en-US" sz="2000" dirty="0">
                <a:solidFill>
                  <a:srgbClr val="C00000"/>
                </a:solidFill>
                <a:latin typeface="Rockwell" panose="02060603020205020403" pitchFamily="18" charset="0"/>
              </a:rPr>
              <a:t>Server Side Scripting – php , Heavily modified CodeIgniter framework.</a:t>
            </a:r>
          </a:p>
          <a:p>
            <a:r>
              <a:rPr lang="en-US" sz="2000" dirty="0">
                <a:solidFill>
                  <a:srgbClr val="C00000"/>
                </a:solidFill>
                <a:latin typeface="Rockwell" panose="02060603020205020403" pitchFamily="18" charset="0"/>
              </a:rPr>
              <a:t>Dependency Injection Framework : </a:t>
            </a:r>
            <a:r>
              <a:rPr lang="en-US" sz="2000" dirty="0" err="1">
                <a:solidFill>
                  <a:srgbClr val="C00000"/>
                </a:solidFill>
                <a:latin typeface="Rockwell" panose="02060603020205020403" pitchFamily="18" charset="0"/>
              </a:rPr>
              <a:t>ZendDi</a:t>
            </a:r>
            <a:endParaRPr lang="en-US" sz="2000" dirty="0">
              <a:solidFill>
                <a:srgbClr val="C00000"/>
              </a:solidFill>
              <a:latin typeface="Rockwell" panose="02060603020205020403" pitchFamily="18" charset="0"/>
            </a:endParaRPr>
          </a:p>
          <a:p>
            <a:r>
              <a:rPr lang="en-US" sz="2000" dirty="0">
                <a:solidFill>
                  <a:srgbClr val="C00000"/>
                </a:solidFill>
                <a:latin typeface="Rockwell" panose="02060603020205020403" pitchFamily="18" charset="0"/>
              </a:rPr>
              <a:t>Config Engine : </a:t>
            </a:r>
            <a:r>
              <a:rPr lang="en-US" sz="2000" dirty="0" err="1">
                <a:solidFill>
                  <a:srgbClr val="C00000"/>
                </a:solidFill>
                <a:latin typeface="Rockwell" panose="02060603020205020403" pitchFamily="18" charset="0"/>
              </a:rPr>
              <a:t>ZendConfig</a:t>
            </a:r>
            <a:endParaRPr lang="en-US" sz="2000" dirty="0">
              <a:solidFill>
                <a:srgbClr val="C00000"/>
              </a:solidFill>
              <a:latin typeface="Rockwell" panose="02060603020205020403" pitchFamily="18" charset="0"/>
            </a:endParaRPr>
          </a:p>
          <a:p>
            <a:r>
              <a:rPr lang="en-US" sz="2000" dirty="0" err="1">
                <a:solidFill>
                  <a:srgbClr val="C00000"/>
                </a:solidFill>
                <a:latin typeface="Rockwell" panose="02060603020205020403" pitchFamily="18" charset="0"/>
              </a:rPr>
              <a:t>JsHelpers</a:t>
            </a:r>
            <a:r>
              <a:rPr lang="en-US" sz="2000" dirty="0">
                <a:solidFill>
                  <a:srgbClr val="C00000"/>
                </a:solidFill>
                <a:latin typeface="Rockwell" panose="02060603020205020403" pitchFamily="18" charset="0"/>
              </a:rPr>
              <a:t>: Rehmat/</a:t>
            </a:r>
            <a:r>
              <a:rPr lang="en-US" sz="2000" dirty="0" err="1">
                <a:solidFill>
                  <a:srgbClr val="C00000"/>
                </a:solidFill>
                <a:latin typeface="Rockwell" panose="02060603020205020403" pitchFamily="18" charset="0"/>
              </a:rPr>
              <a:t>JsHelpers</a:t>
            </a:r>
            <a:r>
              <a:rPr lang="en-US" sz="2000" dirty="0">
                <a:solidFill>
                  <a:srgbClr val="C00000"/>
                </a:solidFill>
                <a:latin typeface="Rockwell" panose="02060603020205020403" pitchFamily="18" charset="0"/>
              </a:rPr>
              <a:t> (</a:t>
            </a:r>
            <a:r>
              <a:rPr lang="en-US" sz="2000" dirty="0">
                <a:hlinkClick r:id="rId2"/>
              </a:rPr>
              <a:t>https://github.com/RehmatFalcon/JsHelpers</a:t>
            </a:r>
            <a:r>
              <a:rPr lang="en-US" sz="2000" dirty="0"/>
              <a:t>)</a:t>
            </a:r>
            <a:endParaRPr lang="en-US" sz="2000" dirty="0">
              <a:solidFill>
                <a:srgbClr val="C00000"/>
              </a:solidFill>
              <a:latin typeface="Rockwell" panose="02060603020205020403" pitchFamily="18" charset="0"/>
            </a:endParaRPr>
          </a:p>
        </p:txBody>
      </p:sp>
      <p:sp>
        <p:nvSpPr>
          <p:cNvPr id="4" name="Date Placeholder 3"/>
          <p:cNvSpPr>
            <a:spLocks noGrp="1"/>
          </p:cNvSpPr>
          <p:nvPr>
            <p:ph type="dt" sz="half" idx="10"/>
          </p:nvPr>
        </p:nvSpPr>
        <p:spPr/>
        <p:txBody>
          <a:bodyPr/>
          <a:lstStyle/>
          <a:p>
            <a:fld id="{0C88361D-8057-47E5-B719-C474AE1120C6}" type="datetime2">
              <a:rPr lang="en-GB" smtClean="0"/>
              <a:t>Monday, 30 December 2019</a:t>
            </a:fld>
            <a:endParaRPr lang="en-GB" dirty="0"/>
          </a:p>
        </p:txBody>
      </p:sp>
      <p:sp>
        <p:nvSpPr>
          <p:cNvPr id="5" name="Slide Number Placeholder 4"/>
          <p:cNvSpPr>
            <a:spLocks noGrp="1"/>
          </p:cNvSpPr>
          <p:nvPr>
            <p:ph type="sldNum" sz="quarter" idx="12"/>
          </p:nvPr>
        </p:nvSpPr>
        <p:spPr/>
        <p:txBody>
          <a:bodyPr/>
          <a:lstStyle/>
          <a:p>
            <a:fld id="{78C42A91-E960-46ED-A791-122737573761}" type="slidenum">
              <a:rPr lang="en-GB" smtClean="0"/>
              <a:t>6</a:t>
            </a:fld>
            <a:endParaRPr lang="en-GB" dirty="0"/>
          </a:p>
        </p:txBody>
      </p:sp>
      <p:sp>
        <p:nvSpPr>
          <p:cNvPr id="6" name="Footer Placeholder 5"/>
          <p:cNvSpPr>
            <a:spLocks noGrp="1"/>
          </p:cNvSpPr>
          <p:nvPr>
            <p:ph type="ftr" sz="quarter" idx="11"/>
          </p:nvPr>
        </p:nvSpPr>
        <p:spPr/>
        <p:txBody>
          <a:bodyPr/>
          <a:lstStyle/>
          <a:p>
            <a:r>
              <a:rPr lang="pt-BR" dirty="0"/>
              <a:t>MCA III SEMESTER PROJECT 2020</a:t>
            </a:r>
            <a:endParaRPr lang="en-GB" dirty="0"/>
          </a:p>
        </p:txBody>
      </p:sp>
    </p:spTree>
    <p:extLst>
      <p:ext uri="{BB962C8B-B14F-4D97-AF65-F5344CB8AC3E}">
        <p14:creationId xmlns:p14="http://schemas.microsoft.com/office/powerpoint/2010/main" val="1268473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494" y="709934"/>
            <a:ext cx="8761413" cy="706964"/>
          </a:xfrm>
        </p:spPr>
        <p:txBody>
          <a:bodyPr/>
          <a:lstStyle/>
          <a:p>
            <a:r>
              <a:rPr lang="en-GB" dirty="0"/>
              <a:t>                       </a:t>
            </a:r>
            <a:r>
              <a:rPr lang="en-GB" dirty="0">
                <a:latin typeface="Rockwell" panose="02060603020205020403" pitchFamily="18" charset="0"/>
              </a:rPr>
              <a:t>Conclusion</a:t>
            </a:r>
          </a:p>
        </p:txBody>
      </p:sp>
      <p:sp>
        <p:nvSpPr>
          <p:cNvPr id="3" name="Content Placeholder 2"/>
          <p:cNvSpPr>
            <a:spLocks noGrp="1"/>
          </p:cNvSpPr>
          <p:nvPr>
            <p:ph idx="1"/>
          </p:nvPr>
        </p:nvSpPr>
        <p:spPr>
          <a:xfrm>
            <a:off x="516835" y="2279374"/>
            <a:ext cx="11126868" cy="4282897"/>
          </a:xfrm>
        </p:spPr>
        <p:txBody>
          <a:bodyPr>
            <a:noAutofit/>
          </a:bodyPr>
          <a:lstStyle/>
          <a:p>
            <a:pPr marL="0" indent="0">
              <a:buNone/>
            </a:pPr>
            <a:r>
              <a:rPr lang="en-GB" sz="2000" dirty="0">
                <a:latin typeface="Rockwell" panose="02060603020205020403" pitchFamily="18" charset="0"/>
              </a:rPr>
              <a:t>This is a project that I  had undertaken for two main goals :</a:t>
            </a:r>
          </a:p>
          <a:p>
            <a:r>
              <a:rPr lang="en-GB" sz="2000" dirty="0">
                <a:latin typeface="Rockwell" panose="02060603020205020403" pitchFamily="18" charset="0"/>
              </a:rPr>
              <a:t>	Completion of Practical Assessment for MCA III semester</a:t>
            </a:r>
          </a:p>
          <a:p>
            <a:r>
              <a:rPr lang="en-GB" sz="2000" dirty="0">
                <a:latin typeface="Rockwell" panose="02060603020205020403" pitchFamily="18" charset="0"/>
              </a:rPr>
              <a:t>  Learning new technologies to solve business problems</a:t>
            </a:r>
          </a:p>
          <a:p>
            <a:pPr marL="0" indent="0">
              <a:buNone/>
            </a:pPr>
            <a:r>
              <a:rPr lang="en-US" dirty="0"/>
              <a:t>Our software aims to help owners in identifying the parts that are causing bottlenecks and the parts that are performing well. This will allow the management to analyze and fix the bottleneck as soon as possible rather than after a long time which would have caused a lot of loss already.</a:t>
            </a:r>
          </a:p>
          <a:p>
            <a:pPr marL="0" indent="0">
              <a:buNone/>
            </a:pPr>
            <a:endParaRPr lang="en-GB" sz="2000" dirty="0">
              <a:latin typeface="Rockwell" panose="02060603020205020403" pitchFamily="18" charset="0"/>
            </a:endParaRPr>
          </a:p>
        </p:txBody>
      </p:sp>
      <p:sp>
        <p:nvSpPr>
          <p:cNvPr id="5" name="Slide Number Placeholder 4"/>
          <p:cNvSpPr>
            <a:spLocks noGrp="1"/>
          </p:cNvSpPr>
          <p:nvPr>
            <p:ph type="sldNum" sz="quarter" idx="12"/>
          </p:nvPr>
        </p:nvSpPr>
        <p:spPr/>
        <p:txBody>
          <a:bodyPr/>
          <a:lstStyle/>
          <a:p>
            <a:fld id="{78C42A91-E960-46ED-A791-122737573761}" type="slidenum">
              <a:rPr lang="en-GB" smtClean="0"/>
              <a:t>7</a:t>
            </a:fld>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7096" y="5664424"/>
            <a:ext cx="2269908" cy="1193576"/>
          </a:xfrm>
          <a:prstGeom prst="rect">
            <a:avLst/>
          </a:prstGeom>
        </p:spPr>
      </p:pic>
    </p:spTree>
    <p:extLst>
      <p:ext uri="{BB962C8B-B14F-4D97-AF65-F5344CB8AC3E}">
        <p14:creationId xmlns:p14="http://schemas.microsoft.com/office/powerpoint/2010/main" val="529386967"/>
      </p:ext>
    </p:extLst>
  </p:cSld>
  <p:clrMapOvr>
    <a:masterClrMapping/>
  </p:clrMapOvr>
  <mc:AlternateContent xmlns:mc="http://schemas.openxmlformats.org/markup-compatibility/2006" xmlns:p14="http://schemas.microsoft.com/office/powerpoint/2010/main">
    <mc:Choice Requires="p14">
      <p:transition spd="slow" p14:dur="20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2112</TotalTime>
  <Words>288</Words>
  <Application>Microsoft Office PowerPoint</Application>
  <PresentationFormat>Widescreen</PresentationFormat>
  <Paragraphs>66</Paragraphs>
  <Slides>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Adobe Gothic Std B</vt:lpstr>
      <vt:lpstr>Arial</vt:lpstr>
      <vt:lpstr>Calibri</vt:lpstr>
      <vt:lpstr>Century Gothic</vt:lpstr>
      <vt:lpstr>Rockwell</vt:lpstr>
      <vt:lpstr>Wingdings 3</vt:lpstr>
      <vt:lpstr>Ion Boardroom</vt:lpstr>
      <vt:lpstr>Shipping Management System </vt:lpstr>
      <vt:lpstr>PROJECT TEAM</vt:lpstr>
      <vt:lpstr>                       Project Goals</vt:lpstr>
      <vt:lpstr>Features</vt:lpstr>
      <vt:lpstr>PowerPoint Presentation</vt:lpstr>
      <vt:lpstr>                     Technology behind this app</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 Notes Collection Center</dc:title>
  <dc:creator>HUNTER RAMBO</dc:creator>
  <cp:lastModifiedBy>Rehmat Niroula</cp:lastModifiedBy>
  <cp:revision>134</cp:revision>
  <dcterms:created xsi:type="dcterms:W3CDTF">2015-11-24T13:24:16Z</dcterms:created>
  <dcterms:modified xsi:type="dcterms:W3CDTF">2019-12-30T02:40:56Z</dcterms:modified>
</cp:coreProperties>
</file>