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8C70-8A76-40F2-9283-33A4DD38D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454C1-961B-45BC-9234-C1FE3DB3D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 Poly C, C++ workshop</a:t>
            </a:r>
          </a:p>
          <a:p>
            <a:r>
              <a:rPr lang="en-US" dirty="0"/>
              <a:t>author: Luis </a:t>
            </a:r>
            <a:r>
              <a:rPr lang="en-US" dirty="0" err="1"/>
              <a:t>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75A-B196-4EB5-B6FC-78770D2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7661-811E-4F86-BA9F-E64E4527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  <a:p>
            <a:r>
              <a:rPr lang="en-US" dirty="0"/>
              <a:t>OO programming</a:t>
            </a:r>
          </a:p>
          <a:p>
            <a:r>
              <a:rPr lang="en-US" dirty="0"/>
              <a:t>Example Code</a:t>
            </a:r>
          </a:p>
          <a:p>
            <a:pPr lvl="1"/>
            <a:r>
              <a:rPr lang="en-US" dirty="0"/>
              <a:t>Point</a:t>
            </a:r>
          </a:p>
          <a:p>
            <a:pPr lvl="1"/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66121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8553-32B2-4764-9ACA-E661E492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 &amp;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E9D2-F472-4EF1-B6B0-E4F9693B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Def: Describes any data type for which the implementation details are kept separate from the logical properties needed to use it</a:t>
            </a:r>
          </a:p>
          <a:p>
            <a:endParaRPr lang="en-US" dirty="0"/>
          </a:p>
          <a:p>
            <a:r>
              <a:rPr lang="en-US" dirty="0"/>
              <a:t>C++ allows you to define your own data type, an </a:t>
            </a:r>
            <a:r>
              <a:rPr lang="en-US" b="1" dirty="0"/>
              <a:t>abstract data type </a:t>
            </a:r>
            <a:r>
              <a:rPr lang="en-US" dirty="0"/>
              <a:t>using a </a:t>
            </a:r>
            <a:r>
              <a:rPr lang="en-US" b="1" dirty="0"/>
              <a:t>Class</a:t>
            </a:r>
            <a:r>
              <a:rPr lang="en-US" dirty="0"/>
              <a:t>. A </a:t>
            </a:r>
            <a:r>
              <a:rPr lang="en-US" b="1" dirty="0"/>
              <a:t>Class</a:t>
            </a:r>
            <a:r>
              <a:rPr lang="en-US" dirty="0"/>
              <a:t> is a structure defined by:</a:t>
            </a:r>
          </a:p>
          <a:p>
            <a:pPr lvl="1"/>
            <a:r>
              <a:rPr lang="en-US" dirty="0"/>
              <a:t>Grouping a set of variables (attributes)</a:t>
            </a:r>
          </a:p>
          <a:p>
            <a:pPr lvl="1"/>
            <a:r>
              <a:rPr lang="en-US" dirty="0"/>
              <a:t>Defining a set of operations (methods) to act on the attributes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Example: Mailing List Data</a:t>
            </a:r>
          </a:p>
          <a:p>
            <a:pPr marL="800100" lvl="1"/>
            <a:r>
              <a:rPr lang="en-US" dirty="0"/>
              <a:t>Attributes: Name. Address, City, State, Zip</a:t>
            </a:r>
          </a:p>
          <a:p>
            <a:pPr marL="800100" lvl="1"/>
            <a:r>
              <a:rPr lang="en-US" dirty="0"/>
              <a:t>Methods: </a:t>
            </a:r>
            <a:r>
              <a:rPr lang="en-US" dirty="0" err="1"/>
              <a:t>changeName</a:t>
            </a:r>
            <a:r>
              <a:rPr lang="en-US" dirty="0"/>
              <a:t>, </a:t>
            </a:r>
            <a:r>
              <a:rPr lang="en-US" dirty="0" err="1"/>
              <a:t>changeAddress</a:t>
            </a:r>
            <a:r>
              <a:rPr lang="en-US" dirty="0"/>
              <a:t> </a:t>
            </a:r>
            <a:r>
              <a:rPr lang="en-US" dirty="0" err="1"/>
              <a:t>printData</a:t>
            </a:r>
            <a:r>
              <a:rPr lang="en-US" dirty="0"/>
              <a:t>…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7A1F-A7A4-4BBD-A193-5D670B55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Programming/Design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3A33-CC69-4EDB-91F9-F0D8EBAB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Def: An intuitive approach to software design in which program objects are classified by their attributes and behaviors in much the same way real world objects are</a:t>
            </a:r>
          </a:p>
          <a:p>
            <a:endParaRPr lang="en-US" dirty="0"/>
          </a:p>
          <a:p>
            <a:r>
              <a:rPr lang="en-US" dirty="0"/>
              <a:t>We create Classes to define an ADT ( a generalized description of a thing, it’s properties, and it’s behaviors)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BE8-65AA-41C2-94F9-BA6C0060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Point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487A-91ED-4D67-91C8-DD521E06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 err="1"/>
              <a:t>xPos</a:t>
            </a:r>
            <a:endParaRPr lang="en-US" dirty="0"/>
          </a:p>
          <a:p>
            <a:pPr lvl="1"/>
            <a:r>
              <a:rPr lang="en-US" dirty="0" err="1"/>
              <a:t>yPos</a:t>
            </a:r>
            <a:endParaRPr lang="en-US" dirty="0"/>
          </a:p>
          <a:p>
            <a:pPr lvl="1"/>
            <a:r>
              <a:rPr lang="en-US" dirty="0"/>
              <a:t>Radius</a:t>
            </a:r>
          </a:p>
          <a:p>
            <a:pPr lvl="1"/>
            <a:r>
              <a:rPr lang="en-US" dirty="0"/>
              <a:t>angle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Accessors</a:t>
            </a:r>
          </a:p>
          <a:p>
            <a:pPr lvl="1"/>
            <a:r>
              <a:rPr lang="en-US" dirty="0"/>
              <a:t>Rotate90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1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24F4-2BF9-493A-A8B0-57744B70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Header file </a:t>
            </a:r>
            <a:r>
              <a:rPr lang="en-US" i="1" dirty="0" err="1"/>
              <a:t>something.h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5E6F-B1CA-40DA-B72E-99A7644E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interface of the class</a:t>
            </a:r>
          </a:p>
          <a:p>
            <a:pPr lvl="1"/>
            <a:r>
              <a:rPr lang="en-US" dirty="0"/>
              <a:t>Method prototypes are defined here</a:t>
            </a:r>
          </a:p>
          <a:p>
            <a:pPr lvl="1"/>
            <a:r>
              <a:rPr lang="en-US" dirty="0"/>
              <a:t>Attributes are defined here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endParaRPr lang="en-US" dirty="0"/>
          </a:p>
          <a:p>
            <a:r>
              <a:rPr lang="en-US" dirty="0"/>
              <a:t>Any code that uses the class detailed in the header doesn’t need to know implementation details, just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C58C-4FEE-447E-81CC-A1A139A4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2F87-12DB-40B5-BB46-96B4ED77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#include…</a:t>
            </a:r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SOMETHING_H</a:t>
            </a:r>
          </a:p>
          <a:p>
            <a:r>
              <a:rPr lang="en-US" dirty="0"/>
              <a:t>#define SOMETHING_H</a:t>
            </a:r>
          </a:p>
          <a:p>
            <a:endParaRPr lang="en-US" dirty="0"/>
          </a:p>
          <a:p>
            <a:r>
              <a:rPr lang="en-US" dirty="0"/>
              <a:t>Class something {</a:t>
            </a:r>
          </a:p>
          <a:p>
            <a:r>
              <a:rPr lang="en-US" dirty="0"/>
              <a:t>Public: …</a:t>
            </a:r>
          </a:p>
          <a:p>
            <a:r>
              <a:rPr lang="en-US" dirty="0"/>
              <a:t>Private: 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417400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65FE-7825-4358-AE6B-07E66154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Something.cpp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6DBD-30D9-44B6-B583-FDC61351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define implementation for the class outline in the header file.</a:t>
            </a:r>
          </a:p>
          <a:p>
            <a:r>
              <a:rPr lang="en-US" dirty="0"/>
              <a:t>No main, just include statements and method definitions</a:t>
            </a:r>
          </a:p>
        </p:txBody>
      </p:sp>
    </p:spTree>
    <p:extLst>
      <p:ext uri="{BB962C8B-B14F-4D97-AF65-F5344CB8AC3E}">
        <p14:creationId xmlns:p14="http://schemas.microsoft.com/office/powerpoint/2010/main" val="419247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E3B3-4519-4497-9376-CC6ADCB2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Shape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F81-B90F-48A4-8959-F56C4175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Perimeter</a:t>
            </a:r>
          </a:p>
          <a:p>
            <a:pPr lvl="1"/>
            <a:r>
              <a:rPr lang="en-US" dirty="0"/>
              <a:t>Area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Accessors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7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304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Object Oriented Programming in C++</vt:lpstr>
      <vt:lpstr>Topics  </vt:lpstr>
      <vt:lpstr>Abstract Data Type (ADT) &amp; Class </vt:lpstr>
      <vt:lpstr>Object Oriented Programming/Design</vt:lpstr>
      <vt:lpstr>Ex: Point Class</vt:lpstr>
      <vt:lpstr>The Header file something.h</vt:lpstr>
      <vt:lpstr>Header File outline</vt:lpstr>
      <vt:lpstr>Something.cpp</vt:lpstr>
      <vt:lpstr>Ex: Shape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C++</dc:title>
  <dc:creator>Wulfkine</dc:creator>
  <cp:lastModifiedBy>Wulfkine</cp:lastModifiedBy>
  <cp:revision>41</cp:revision>
  <dcterms:created xsi:type="dcterms:W3CDTF">2019-02-04T22:19:31Z</dcterms:created>
  <dcterms:modified xsi:type="dcterms:W3CDTF">2019-02-05T01:15:55Z</dcterms:modified>
</cp:coreProperties>
</file>