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4" d="100"/>
          <a:sy n="34" d="100"/>
        </p:scale>
        <p:origin x="5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B4FE-8C76-44ED-8BC4-B4B198106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C, 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FAC44-D78B-4279-8115-747D1F0EB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#2</a:t>
            </a:r>
          </a:p>
          <a:p>
            <a:r>
              <a:rPr lang="en-US" dirty="0"/>
              <a:t>AUTHOR: Luis Gomez</a:t>
            </a:r>
          </a:p>
        </p:txBody>
      </p:sp>
    </p:spTree>
    <p:extLst>
      <p:ext uri="{BB962C8B-B14F-4D97-AF65-F5344CB8AC3E}">
        <p14:creationId xmlns:p14="http://schemas.microsoft.com/office/powerpoint/2010/main" val="219813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72F9-8418-4896-A7DF-9253E5E1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Structs, </a:t>
            </a:r>
            <a:r>
              <a:rPr lang="en-US"/>
              <a:t>simple example</a:t>
            </a:r>
            <a:endParaRPr lang="en-US" dirty="0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0BFEE1-595E-495B-AF6E-564962C1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043" y="2510473"/>
            <a:ext cx="12213043" cy="3625141"/>
          </a:xfrm>
        </p:spPr>
      </p:pic>
    </p:spTree>
    <p:extLst>
      <p:ext uri="{BB962C8B-B14F-4D97-AF65-F5344CB8AC3E}">
        <p14:creationId xmlns:p14="http://schemas.microsoft.com/office/powerpoint/2010/main" val="321691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CFC6-DCE5-4B3E-B4F7-2CE6F7C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4B11-50FD-4A92-BDF1-A25CBB2D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Pointers *</a:t>
            </a:r>
          </a:p>
          <a:p>
            <a:r>
              <a:rPr lang="en-US" dirty="0"/>
              <a:t>References &amp;</a:t>
            </a:r>
          </a:p>
        </p:txBody>
      </p:sp>
    </p:spTree>
    <p:extLst>
      <p:ext uri="{BB962C8B-B14F-4D97-AF65-F5344CB8AC3E}">
        <p14:creationId xmlns:p14="http://schemas.microsoft.com/office/powerpoint/2010/main" val="82221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087-97C4-4905-9B5A-216B1A6D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6873-501E-4B65-9E51-93E81FAA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3528"/>
            <a:ext cx="8946541" cy="4624872"/>
          </a:xfrm>
        </p:spPr>
        <p:txBody>
          <a:bodyPr/>
          <a:lstStyle/>
          <a:p>
            <a:r>
              <a:rPr lang="en-US" dirty="0"/>
              <a:t>Def: Arrays are sets of data stored on a </a:t>
            </a:r>
            <a:r>
              <a:rPr lang="en-US" u="sng" dirty="0"/>
              <a:t>continuous allocation of memory.</a:t>
            </a:r>
          </a:p>
          <a:p>
            <a:r>
              <a:rPr lang="en-US" dirty="0"/>
              <a:t>How to declare an array of size j?</a:t>
            </a:r>
          </a:p>
          <a:p>
            <a:pPr lvl="1"/>
            <a:r>
              <a:rPr lang="en-US" dirty="0"/>
              <a:t>&lt;type&gt; </a:t>
            </a:r>
            <a:r>
              <a:rPr lang="en-US" dirty="0" err="1"/>
              <a:t>my_array</a:t>
            </a:r>
            <a:r>
              <a:rPr lang="en-US" dirty="0"/>
              <a:t> [ j ];</a:t>
            </a:r>
          </a:p>
          <a:p>
            <a:pPr lvl="1"/>
            <a:r>
              <a:rPr lang="en-US" dirty="0"/>
              <a:t>&lt;type&gt; </a:t>
            </a:r>
            <a:r>
              <a:rPr lang="en-US" dirty="0" err="1"/>
              <a:t>my_array</a:t>
            </a:r>
            <a:r>
              <a:rPr lang="en-US" dirty="0"/>
              <a:t> [] = { element 1, element 2, … element J };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decimal_numbers</a:t>
            </a:r>
            <a:r>
              <a:rPr lang="en-US" dirty="0"/>
              <a:t> [] = {0, 1, 2, 3, 4, 5, 6, 7, 8, 9}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my_array</a:t>
            </a:r>
            <a:r>
              <a:rPr lang="en-US" dirty="0"/>
              <a:t> [10]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multiplication_table</a:t>
            </a:r>
            <a:r>
              <a:rPr lang="en-US" dirty="0"/>
              <a:t> [10][10]</a:t>
            </a:r>
          </a:p>
          <a:p>
            <a:pPr lvl="1"/>
            <a:r>
              <a:rPr lang="en-US" dirty="0"/>
              <a:t>Int cube [2][2][2]</a:t>
            </a:r>
          </a:p>
        </p:txBody>
      </p:sp>
    </p:spTree>
    <p:extLst>
      <p:ext uri="{BB962C8B-B14F-4D97-AF65-F5344CB8AC3E}">
        <p14:creationId xmlns:p14="http://schemas.microsoft.com/office/powerpoint/2010/main" val="41702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65B3-3715-478F-A244-986A488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180D8D-F7BF-4BFA-A9B0-D3FC46C8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90348"/>
            <a:ext cx="12192000" cy="3835901"/>
          </a:xfrm>
        </p:spPr>
      </p:pic>
    </p:spTree>
    <p:extLst>
      <p:ext uri="{BB962C8B-B14F-4D97-AF65-F5344CB8AC3E}">
        <p14:creationId xmlns:p14="http://schemas.microsoft.com/office/powerpoint/2010/main" val="354370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4488-9EC9-4BFB-A069-9E88DDCF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ex 1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B99BE-34AD-4858-9C1B-9FB1BEA5A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8705"/>
            <a:ext cx="12192000" cy="4629295"/>
          </a:xfrm>
        </p:spPr>
      </p:pic>
    </p:spTree>
    <p:extLst>
      <p:ext uri="{BB962C8B-B14F-4D97-AF65-F5344CB8AC3E}">
        <p14:creationId xmlns:p14="http://schemas.microsoft.com/office/powerpoint/2010/main" val="92614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FFB4-704B-4FDA-9C45-6833306A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A0B2-5DF2-4C9A-AE7C-3407C86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sizeof(): built-in function that returns the number of bytes used to store value or type</a:t>
            </a:r>
          </a:p>
          <a:p>
            <a:pPr lvl="1"/>
            <a:r>
              <a:rPr lang="en-US" dirty="0"/>
              <a:t>sizeof(int) -&gt; 4 bytes</a:t>
            </a:r>
          </a:p>
          <a:p>
            <a:pPr lvl="1"/>
            <a:r>
              <a:rPr lang="en-US" dirty="0"/>
              <a:t>sizeof(my_int_array) = 40 bytes</a:t>
            </a:r>
          </a:p>
          <a:p>
            <a:pPr lvl="1"/>
            <a:r>
              <a:rPr lang="en-US" dirty="0"/>
              <a:t>const int SIZE = sizeof(decimal_numbers) / sizeof(int)</a:t>
            </a:r>
          </a:p>
          <a:p>
            <a:pPr lvl="2"/>
            <a:r>
              <a:rPr lang="en-US" dirty="0"/>
              <a:t>This expression returns the number of elements in the decimal_numbers array</a:t>
            </a:r>
          </a:p>
        </p:txBody>
      </p:sp>
    </p:spTree>
    <p:extLst>
      <p:ext uri="{BB962C8B-B14F-4D97-AF65-F5344CB8AC3E}">
        <p14:creationId xmlns:p14="http://schemas.microsoft.com/office/powerpoint/2010/main" val="384786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3B5C-EA90-403E-8BF0-4A627AF1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2044-BD3E-48F0-AEAC-74C6E14C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 : address-of operator. Returns the memory address of a variable; also known as a </a:t>
            </a:r>
            <a:r>
              <a:rPr lang="en-US" u="sng" dirty="0"/>
              <a:t>pointer</a:t>
            </a:r>
            <a:r>
              <a:rPr lang="en-US" dirty="0"/>
              <a:t> because it points to a memory address so to speak</a:t>
            </a:r>
            <a:endParaRPr lang="en-US" u="sng" dirty="0"/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Pass by reference</a:t>
            </a:r>
          </a:p>
          <a:p>
            <a:pPr lvl="1"/>
            <a:r>
              <a:rPr lang="en-US" dirty="0"/>
              <a:t>Access objects with dynamic storage duration</a:t>
            </a:r>
          </a:p>
          <a:p>
            <a:pPr lvl="1"/>
            <a:r>
              <a:rPr lang="en-US" dirty="0"/>
              <a:t>Implement optional types</a:t>
            </a:r>
          </a:p>
          <a:p>
            <a:pPr lvl="1"/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7146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BD5C-1975-4FE6-9972-EEC61E73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018F2F-422E-447C-8C29-AA0E74AB8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140" y="333614"/>
            <a:ext cx="10250859" cy="6103874"/>
          </a:xfrm>
        </p:spPr>
      </p:pic>
    </p:spTree>
    <p:extLst>
      <p:ext uri="{BB962C8B-B14F-4D97-AF65-F5344CB8AC3E}">
        <p14:creationId xmlns:p14="http://schemas.microsoft.com/office/powerpoint/2010/main" val="336444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88A5-0970-46C2-9D64-DCCA4BBA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 output</a:t>
            </a:r>
          </a:p>
        </p:txBody>
      </p:sp>
      <p:pic>
        <p:nvPicPr>
          <p:cNvPr id="9" name="Content Placeholder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DD53804A-052F-410A-AC95-7DA877FC7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582436"/>
            <a:ext cx="12192000" cy="3006248"/>
          </a:xfrm>
        </p:spPr>
      </p:pic>
    </p:spTree>
    <p:extLst>
      <p:ext uri="{BB962C8B-B14F-4D97-AF65-F5344CB8AC3E}">
        <p14:creationId xmlns:p14="http://schemas.microsoft.com/office/powerpoint/2010/main" val="399995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251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C, C++ workshop</vt:lpstr>
      <vt:lpstr>Topics </vt:lpstr>
      <vt:lpstr>Arrays</vt:lpstr>
      <vt:lpstr>ex 1 </vt:lpstr>
      <vt:lpstr>ex 1 output</vt:lpstr>
      <vt:lpstr>ex continued…</vt:lpstr>
      <vt:lpstr>Pointers</vt:lpstr>
      <vt:lpstr>ex 2</vt:lpstr>
      <vt:lpstr>ex 2 output</vt:lpstr>
      <vt:lpstr>Structs, 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C++ workshop</dc:title>
  <dc:creator>Wulfkine</dc:creator>
  <cp:lastModifiedBy>Wulfkine</cp:lastModifiedBy>
  <cp:revision>63</cp:revision>
  <dcterms:created xsi:type="dcterms:W3CDTF">2019-01-25T21:05:39Z</dcterms:created>
  <dcterms:modified xsi:type="dcterms:W3CDTF">2019-01-26T00:52:56Z</dcterms:modified>
</cp:coreProperties>
</file>