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Liste 5 informações que você considera importantes e porquê.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informação da sua lista você acha que é mais relevante para outras pessoas e por quê? Discuta com seu colega.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Classifique as informações da sua lista em ordem de importância, justificando sua escolha.  Considere a relevância, confiabilidade e impacto.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A seleção de informações é crucial para o sucesso em diversas áreas. No contexto acadêmico, pesquisadores precisam discernir dados relevantes de irrelevantes. Já no trabalho, a capacidade de priorizar informações impacta a eficiência. Em nossa vida pessoal, filtrar informações relevantes influencia nossas decisões e bem-estar. Classificar informações de forma eficiente é tão importante quanto a própria obtenção, permitindo a construção de argumentos sólidos e soluções eficazes.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Compare as listas e classificações com seu colega.  Existem diferenças significativas?  Como vocês justificariam essas diferenças?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125 Exemplo, substitua pela página correta do seu livro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Escreva um pequeno parágrafo 5-7 linhas sobre a importância da seleção e classificação de informações em diferentes contextos pessoal, acadêmico, profissional.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o primeiro passo crucial no processo de lidar com informações?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Seleção        b) Armazenamento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Por que é importante classificar informações?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Para facilitar o acesso e a compreensão.             b) Para aumentar a quantidade de dados.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Em qual contexto a seleção e classificação de informações é menos importante?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Pesquisa acadêmica     b) Nenhum dos citados, é importante em todos os contextos.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Pesquise em uma fonte confiável jornal, revista, site acadêmico uma notícia com muitas informações. Selecione 3 informações relevantes e classifique-as por ordem de importância, justificando suas escolhas em um pequeno texto 100-150 palavras.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310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Impact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2025-05-12T21:58:12Z</dcterms:modified>
</cp:coreProperties>
</file>