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Impact" panose="020B0806030902050204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MskO7Nsh8E6okDfiAgkIxEyx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477491" y="1032355"/>
            <a:ext cx="52373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i="0" u="none" strike="noStrike" cap="none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LIST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" descr="Task List | PNG 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559915" cy="2559916"/>
          </a:xfrm>
          <a:prstGeom prst="rect">
            <a:avLst/>
          </a:prstGeom>
          <a:noFill/>
          <a:ln>
            <a:noFill/>
          </a:ln>
          <a:effectLst>
            <a:outerShdw dist="114300" dir="2700000" algn="tl" rotWithShape="0">
              <a:srgbClr val="000000">
                <a:alpha val="31764"/>
              </a:srgbClr>
            </a:outerShdw>
          </a:effectLst>
        </p:spPr>
      </p:pic>
      <p:sp>
        <p:nvSpPr>
          <p:cNvPr id="87" name="Google Shape;87;p1"/>
          <p:cNvSpPr/>
          <p:nvPr/>
        </p:nvSpPr>
        <p:spPr>
          <a:xfrm>
            <a:off x="2413699" y="4376969"/>
            <a:ext cx="7364914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400" b="1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warmup</a:t>
            </a:r>
            <a:r>
              <a:rPr lang="pt-BR" sz="44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112326" y="3830581"/>
            <a:ext cx="6802583" cy="851297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400" b="1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pt-BR" sz="44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4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971778" y="901604"/>
            <a:ext cx="86004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31818" y="4246218"/>
            <a:ext cx="10065641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b="1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lead_in</a:t>
            </a:r>
            <a:r>
              <a:rPr lang="pt-BR" sz="40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 descr="Select - Free computer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20" y="0"/>
            <a:ext cx="2379807" cy="2379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" name="Google Shape;104;p3"/>
          <p:cNvSpPr/>
          <p:nvPr/>
        </p:nvSpPr>
        <p:spPr>
          <a:xfrm>
            <a:off x="1731818" y="5298772"/>
            <a:ext cx="5664382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Ask 2</a:t>
            </a:r>
            <a:endParaRPr sz="239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112326" y="3830581"/>
            <a:ext cx="6802583" cy="851252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C3B41"/>
              </a:buClr>
              <a:buSzPts val="4400"/>
            </a:pPr>
            <a:r>
              <a:rPr lang="pt-BR" sz="44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400" b="1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pair_work</a:t>
            </a:r>
            <a:r>
              <a:rPr lang="pt-BR" sz="44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dirty="0"/>
          </a:p>
        </p:txBody>
      </p:sp>
      <p:pic>
        <p:nvPicPr>
          <p:cNvPr id="112" name="Google Shape;112;p4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317834" y="2162768"/>
            <a:ext cx="9881872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900" b="1" dirty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PAGE </a:t>
            </a:r>
            <a:r>
              <a:rPr lang="pt-BR" sz="19900" b="1" dirty="0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{{</a:t>
            </a:r>
            <a:r>
              <a:rPr lang="pt-BR" sz="19900" b="1" dirty="0" err="1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pg</a:t>
            </a:r>
            <a:r>
              <a:rPr lang="pt-BR" sz="19900" b="1" dirty="0" smtClean="0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}}</a:t>
            </a:r>
            <a:endParaRPr sz="19900" b="1" dirty="0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5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687424" y="120593"/>
            <a:ext cx="35637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Create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6" descr="Writing - Free education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206" y="178529"/>
            <a:ext cx="1953491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Google Shape;127;p6"/>
          <p:cNvSpPr/>
          <p:nvPr/>
        </p:nvSpPr>
        <p:spPr>
          <a:xfrm>
            <a:off x="595745" y="1940921"/>
            <a:ext cx="11111345" cy="783148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b="1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  <a:r>
              <a:rPr lang="pt-BR" sz="4000" b="1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95744" y="5167544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example_production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687424" y="120593"/>
            <a:ext cx="38106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Review</a:t>
            </a:r>
            <a:endParaRPr sz="9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95745" y="1940921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{{actv1_wrap_up}}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{{opt1_correct}}        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b) 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opt2}}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 descr="Back In Time Vector Art PNG Images | Free Download On Png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62474" y="-100764"/>
            <a:ext cx="2012372" cy="20123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9" name="Google Shape;139;p7"/>
          <p:cNvSpPr/>
          <p:nvPr/>
        </p:nvSpPr>
        <p:spPr>
          <a:xfrm>
            <a:off x="1515230" y="2646409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51163" y="3631176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actv2_wrap_up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</a:p>
          <a:p>
            <a:pPr lvl="0" algn="ctr"/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) 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opt1.1}}             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b) 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opt2.2_correct}}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746375" y="4361116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23454" y="5279867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actv3_wrap_up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</a:p>
          <a:p>
            <a:pPr lvl="0" algn="ctr"/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) 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opt3.1_correct}}     </a:t>
            </a:r>
            <a:r>
              <a:rPr lang="pt-BR" sz="4000" dirty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b) {{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opt3.2}}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024716" y="6009807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05678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068985" y="2399925"/>
            <a:ext cx="1013290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600" b="1">
                <a:solidFill>
                  <a:srgbClr val="FFBF61"/>
                </a:solidFill>
                <a:latin typeface="Impact"/>
                <a:ea typeface="Impact"/>
                <a:cs typeface="Impact"/>
                <a:sym typeface="Impact"/>
              </a:rPr>
              <a:t>HOMEWORK</a:t>
            </a:r>
            <a:endParaRPr sz="16600" b="1">
              <a:solidFill>
                <a:srgbClr val="FFBF6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8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8"/>
          <p:cNvSpPr/>
          <p:nvPr/>
        </p:nvSpPr>
        <p:spPr>
          <a:xfrm>
            <a:off x="579763" y="4711830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8ABFA3"/>
          </a:solidFill>
          <a:ln w="76200" cap="flat" cmpd="sng">
            <a:solidFill>
              <a:srgbClr val="4E906D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err="1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r>
              <a:rPr lang="pt-BR" sz="4000" dirty="0" smtClean="0">
                <a:solidFill>
                  <a:srgbClr val="3C3B4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rgbClr val="3C3B4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80</Words>
  <Application>Microsoft Office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Impact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Teacher</dc:creator>
  <cp:lastModifiedBy>Teacher</cp:lastModifiedBy>
  <cp:revision>5</cp:revision>
  <dcterms:created xsi:type="dcterms:W3CDTF">2024-10-14T16:18:30Z</dcterms:created>
  <dcterms:modified xsi:type="dcterms:W3CDTF">2025-05-08T16:23:15Z</dcterms:modified>
</cp:coreProperties>
</file>