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9144000" cy="5143500" type="screen16x9"/>
  <p:notesSz cx="6858000" cy="9144000"/>
  <p:embeddedFontLst>
    <p:embeddedFont>
      <p:font typeface="Lato" panose="020B0604020202020204" charset="0"/>
      <p:regular r:id="rId14"/>
      <p:bold r:id="rId15"/>
      <p:italic r:id="rId16"/>
      <p:boldItalic r:id="rId17"/>
    </p:embeddedFont>
    <p:embeddedFont>
      <p:font typeface="Righteous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6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530FC6-9A3E-470F-8974-4CD04E061F8D}">
  <a:tblStyle styleId="{1A530FC6-9A3E-470F-8974-4CD04E061F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22" y="288"/>
      </p:cViewPr>
      <p:guideLst>
        <p:guide orient="horz" pos="246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9" name="Google Shape;2253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40" name="Google Shape;2254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8" name="Google Shape;22568;g99e5419c5c_0_1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9" name="Google Shape;22569;g99e5419c5c_0_1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359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8" name="Google Shape;22568;g99e5419c5c_0_1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9" name="Google Shape;22569;g99e5419c5c_0_1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061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8" name="Google Shape;22568;g99e5419c5c_0_1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9" name="Google Shape;22569;g99e5419c5c_0_1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8" name="Google Shape;22568;g99e5419c5c_0_1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9" name="Google Shape;22569;g99e5419c5c_0_1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564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8" name="Google Shape;22568;g99e5419c5c_0_1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9" name="Google Shape;22569;g99e5419c5c_0_1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7904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8" name="Google Shape;22568;g99e5419c5c_0_1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9" name="Google Shape;22569;g99e5419c5c_0_1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061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8" name="Google Shape;22568;g99e5419c5c_0_1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9" name="Google Shape;22569;g99e5419c5c_0_1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373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8" name="Google Shape;22568;g99e5419c5c_0_1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9" name="Google Shape;22569;g99e5419c5c_0_1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0438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8" name="Google Shape;22568;g99e5419c5c_0_1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9" name="Google Shape;22569;g99e5419c5c_0_1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639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8" name="Google Shape;22568;g99e5419c5c_0_10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69" name="Google Shape;22569;g99e5419c5c_0_10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56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765125" y="469025"/>
            <a:ext cx="3378799" cy="4823840"/>
          </a:xfrm>
          <a:custGeom>
            <a:avLst/>
            <a:gdLst/>
            <a:ahLst/>
            <a:cxnLst/>
            <a:rect l="l" t="t" r="r" b="b"/>
            <a:pathLst>
              <a:path w="94578" h="135027" extrusionOk="0">
                <a:moveTo>
                  <a:pt x="2901" y="135027"/>
                </a:moveTo>
                <a:cubicBezTo>
                  <a:pt x="1582" y="133119"/>
                  <a:pt x="512" y="130979"/>
                  <a:pt x="342" y="128668"/>
                </a:cubicBezTo>
                <a:cubicBezTo>
                  <a:pt x="0" y="124341"/>
                  <a:pt x="2854" y="120339"/>
                  <a:pt x="6328" y="117749"/>
                </a:cubicBezTo>
                <a:cubicBezTo>
                  <a:pt x="9802" y="115159"/>
                  <a:pt x="13943" y="113593"/>
                  <a:pt x="17697" y="111437"/>
                </a:cubicBezTo>
                <a:cubicBezTo>
                  <a:pt x="27266" y="105962"/>
                  <a:pt x="28104" y="97881"/>
                  <a:pt x="23668" y="88358"/>
                </a:cubicBezTo>
                <a:cubicBezTo>
                  <a:pt x="21217" y="83101"/>
                  <a:pt x="18193" y="76990"/>
                  <a:pt x="20737" y="71205"/>
                </a:cubicBezTo>
                <a:cubicBezTo>
                  <a:pt x="22722" y="66676"/>
                  <a:pt x="27173" y="63745"/>
                  <a:pt x="31671" y="61666"/>
                </a:cubicBezTo>
                <a:cubicBezTo>
                  <a:pt x="37518" y="58952"/>
                  <a:pt x="43241" y="56595"/>
                  <a:pt x="48514" y="52810"/>
                </a:cubicBezTo>
                <a:cubicBezTo>
                  <a:pt x="57091" y="46700"/>
                  <a:pt x="61790" y="35595"/>
                  <a:pt x="60224" y="25172"/>
                </a:cubicBezTo>
                <a:cubicBezTo>
                  <a:pt x="58813" y="15681"/>
                  <a:pt x="52810" y="7600"/>
                  <a:pt x="46948" y="0"/>
                </a:cubicBezTo>
                <a:lnTo>
                  <a:pt x="94578" y="0"/>
                </a:lnTo>
                <a:lnTo>
                  <a:pt x="94578" y="132328"/>
                </a:lnTo>
                <a:close/>
              </a:path>
            </a:pathLst>
          </a:custGeom>
          <a:solidFill>
            <a:srgbClr val="2558A4">
              <a:alpha val="1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71800" y="3157975"/>
            <a:ext cx="5000400" cy="5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20675" y="-69000"/>
            <a:ext cx="3435819" cy="3226884"/>
          </a:xfrm>
          <a:custGeom>
            <a:avLst/>
            <a:gdLst/>
            <a:ahLst/>
            <a:cxnLst/>
            <a:rect l="l" t="t" r="r" b="b"/>
            <a:pathLst>
              <a:path w="109421" h="102767" extrusionOk="0">
                <a:moveTo>
                  <a:pt x="0" y="102767"/>
                </a:moveTo>
                <a:cubicBezTo>
                  <a:pt x="5894" y="93771"/>
                  <a:pt x="15013" y="87381"/>
                  <a:pt x="25467" y="84930"/>
                </a:cubicBezTo>
                <a:cubicBezTo>
                  <a:pt x="35641" y="82573"/>
                  <a:pt x="46591" y="84077"/>
                  <a:pt x="56377" y="80464"/>
                </a:cubicBezTo>
                <a:cubicBezTo>
                  <a:pt x="68428" y="76012"/>
                  <a:pt x="75454" y="64659"/>
                  <a:pt x="77191" y="52329"/>
                </a:cubicBezTo>
                <a:cubicBezTo>
                  <a:pt x="78525" y="42791"/>
                  <a:pt x="74725" y="30414"/>
                  <a:pt x="81441" y="22551"/>
                </a:cubicBezTo>
                <a:cubicBezTo>
                  <a:pt x="85939" y="17293"/>
                  <a:pt x="109420" y="9507"/>
                  <a:pt x="101169" y="0"/>
                </a:cubicBezTo>
                <a:lnTo>
                  <a:pt x="2451" y="0"/>
                </a:lnTo>
                <a:close/>
              </a:path>
            </a:pathLst>
          </a:custGeom>
          <a:solidFill>
            <a:srgbClr val="2558A4">
              <a:alpha val="1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l="10744" t="43971" r="5250" b="12136"/>
          <a:stretch/>
        </p:blipFill>
        <p:spPr>
          <a:xfrm>
            <a:off x="6208607" y="-69000"/>
            <a:ext cx="1377419" cy="688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 t="12845" r="30771" b="14580"/>
          <a:stretch/>
        </p:blipFill>
        <p:spPr>
          <a:xfrm>
            <a:off x="5054675" y="619100"/>
            <a:ext cx="4205775" cy="4674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 rotWithShape="1">
          <a:blip r:embed="rId4">
            <a:alphaModFix/>
          </a:blip>
          <a:srcRect l="19721" t="24501" r="29671" b="-4938"/>
          <a:stretch/>
        </p:blipFill>
        <p:spPr>
          <a:xfrm>
            <a:off x="7149075" y="-78874"/>
            <a:ext cx="2300823" cy="3496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5">
            <a:alphaModFix/>
          </a:blip>
          <a:srcRect l="56369" t="6911" r="6160" b="5153"/>
          <a:stretch/>
        </p:blipFill>
        <p:spPr>
          <a:xfrm rot="5400000" flipH="1">
            <a:off x="2773551" y="4145526"/>
            <a:ext cx="688100" cy="15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846200" y="1459925"/>
            <a:ext cx="5451600" cy="177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6">
            <a:alphaModFix/>
          </a:blip>
          <a:srcRect l="10590" t="10545" r="7118" b="13805"/>
          <a:stretch/>
        </p:blipFill>
        <p:spPr>
          <a:xfrm rot="-5400000">
            <a:off x="-405849" y="2484700"/>
            <a:ext cx="2989198" cy="2627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 rotWithShape="1">
          <a:blip r:embed="rId7">
            <a:alphaModFix/>
          </a:blip>
          <a:srcRect l="7058" t="18522" r="6868" b="10940"/>
          <a:stretch/>
        </p:blipFill>
        <p:spPr>
          <a:xfrm>
            <a:off x="-224925" y="-408025"/>
            <a:ext cx="2674722" cy="20954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"/>
          <p:cNvGrpSpPr/>
          <p:nvPr/>
        </p:nvGrpSpPr>
        <p:grpSpPr>
          <a:xfrm>
            <a:off x="-1518992" y="1782117"/>
            <a:ext cx="2447903" cy="4116751"/>
            <a:chOff x="5540550" y="165863"/>
            <a:chExt cx="1864075" cy="3134900"/>
          </a:xfrm>
        </p:grpSpPr>
        <p:sp>
          <p:nvSpPr>
            <p:cNvPr id="20" name="Google Shape;20;p2"/>
            <p:cNvSpPr/>
            <p:nvPr/>
          </p:nvSpPr>
          <p:spPr>
            <a:xfrm>
              <a:off x="7289250" y="2912588"/>
              <a:ext cx="13200" cy="16325"/>
            </a:xfrm>
            <a:custGeom>
              <a:avLst/>
              <a:gdLst/>
              <a:ahLst/>
              <a:cxnLst/>
              <a:rect l="l" t="t" r="r" b="b"/>
              <a:pathLst>
                <a:path w="528" h="653" extrusionOk="0">
                  <a:moveTo>
                    <a:pt x="249" y="652"/>
                  </a:moveTo>
                  <a:cubicBezTo>
                    <a:pt x="264" y="637"/>
                    <a:pt x="295" y="621"/>
                    <a:pt x="326" y="606"/>
                  </a:cubicBezTo>
                  <a:cubicBezTo>
                    <a:pt x="466" y="466"/>
                    <a:pt x="528" y="265"/>
                    <a:pt x="481" y="78"/>
                  </a:cubicBezTo>
                  <a:cubicBezTo>
                    <a:pt x="466" y="47"/>
                    <a:pt x="450" y="16"/>
                    <a:pt x="435" y="1"/>
                  </a:cubicBezTo>
                  <a:lnTo>
                    <a:pt x="0" y="2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128725" y="3128963"/>
              <a:ext cx="19800" cy="24825"/>
            </a:xfrm>
            <a:custGeom>
              <a:avLst/>
              <a:gdLst/>
              <a:ahLst/>
              <a:cxnLst/>
              <a:rect l="l" t="t" r="r" b="b"/>
              <a:pathLst>
                <a:path w="792" h="993" extrusionOk="0">
                  <a:moveTo>
                    <a:pt x="667" y="326"/>
                  </a:moveTo>
                  <a:cubicBezTo>
                    <a:pt x="528" y="93"/>
                    <a:pt x="233" y="0"/>
                    <a:pt x="0" y="140"/>
                  </a:cubicBezTo>
                  <a:lnTo>
                    <a:pt x="466" y="993"/>
                  </a:lnTo>
                  <a:cubicBezTo>
                    <a:pt x="714" y="853"/>
                    <a:pt x="791" y="559"/>
                    <a:pt x="667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226050" y="307001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1040" y="327"/>
                  </a:moveTo>
                  <a:cubicBezTo>
                    <a:pt x="915" y="94"/>
                    <a:pt x="621" y="1"/>
                    <a:pt x="388" y="140"/>
                  </a:cubicBezTo>
                  <a:cubicBezTo>
                    <a:pt x="0" y="342"/>
                    <a:pt x="62" y="916"/>
                    <a:pt x="481" y="1024"/>
                  </a:cubicBezTo>
                  <a:cubicBezTo>
                    <a:pt x="900" y="1149"/>
                    <a:pt x="1257" y="714"/>
                    <a:pt x="1040" y="32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42675" y="30455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8" y="1"/>
                    <a:pt x="1" y="435"/>
                    <a:pt x="202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02000" y="31529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0"/>
                  </a:moveTo>
                  <a:cubicBezTo>
                    <a:pt x="1" y="342"/>
                    <a:pt x="63" y="900"/>
                    <a:pt x="482" y="1025"/>
                  </a:cubicBezTo>
                  <a:cubicBezTo>
                    <a:pt x="900" y="1149"/>
                    <a:pt x="1257" y="714"/>
                    <a:pt x="1040" y="327"/>
                  </a:cubicBezTo>
                  <a:cubicBezTo>
                    <a:pt x="916" y="94"/>
                    <a:pt x="621" y="1"/>
                    <a:pt x="389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250475" y="2985888"/>
              <a:ext cx="28725" cy="31025"/>
            </a:xfrm>
            <a:custGeom>
              <a:avLst/>
              <a:gdLst/>
              <a:ahLst/>
              <a:cxnLst/>
              <a:rect l="l" t="t" r="r" b="b"/>
              <a:pathLst>
                <a:path w="1149" h="1241" extrusionOk="0">
                  <a:moveTo>
                    <a:pt x="1024" y="372"/>
                  </a:moveTo>
                  <a:cubicBezTo>
                    <a:pt x="822" y="0"/>
                    <a:pt x="249" y="62"/>
                    <a:pt x="125" y="481"/>
                  </a:cubicBezTo>
                  <a:cubicBezTo>
                    <a:pt x="0" y="884"/>
                    <a:pt x="450" y="1241"/>
                    <a:pt x="838" y="1039"/>
                  </a:cubicBezTo>
                  <a:cubicBezTo>
                    <a:pt x="1071" y="915"/>
                    <a:pt x="1148" y="621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075600" y="303008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7"/>
                  </a:moveTo>
                  <a:cubicBezTo>
                    <a:pt x="450" y="559"/>
                    <a:pt x="544" y="311"/>
                    <a:pt x="466" y="93"/>
                  </a:cubicBezTo>
                  <a:cubicBezTo>
                    <a:pt x="466" y="47"/>
                    <a:pt x="450" y="31"/>
                    <a:pt x="435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171775" y="2971138"/>
              <a:ext cx="26375" cy="24075"/>
            </a:xfrm>
            <a:custGeom>
              <a:avLst/>
              <a:gdLst/>
              <a:ahLst/>
              <a:cxnLst/>
              <a:rect l="l" t="t" r="r" b="b"/>
              <a:pathLst>
                <a:path w="1055" h="963" extrusionOk="0">
                  <a:moveTo>
                    <a:pt x="0" y="482"/>
                  </a:moveTo>
                  <a:cubicBezTo>
                    <a:pt x="16" y="513"/>
                    <a:pt x="31" y="528"/>
                    <a:pt x="62" y="559"/>
                  </a:cubicBezTo>
                  <a:cubicBezTo>
                    <a:pt x="403" y="962"/>
                    <a:pt x="1055" y="606"/>
                    <a:pt x="900" y="94"/>
                  </a:cubicBezTo>
                  <a:cubicBezTo>
                    <a:pt x="884" y="63"/>
                    <a:pt x="869" y="32"/>
                    <a:pt x="853" y="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8775" y="2918413"/>
              <a:ext cx="16700" cy="13200"/>
            </a:xfrm>
            <a:custGeom>
              <a:avLst/>
              <a:gdLst/>
              <a:ahLst/>
              <a:cxnLst/>
              <a:rect l="l" t="t" r="r" b="b"/>
              <a:pathLst>
                <a:path w="668" h="528" extrusionOk="0">
                  <a:moveTo>
                    <a:pt x="1" y="233"/>
                  </a:moveTo>
                  <a:cubicBezTo>
                    <a:pt x="16" y="264"/>
                    <a:pt x="32" y="295"/>
                    <a:pt x="47" y="311"/>
                  </a:cubicBezTo>
                  <a:cubicBezTo>
                    <a:pt x="202" y="481"/>
                    <a:pt x="466" y="528"/>
                    <a:pt x="668" y="419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5075" y="3245288"/>
              <a:ext cx="23675" cy="26375"/>
            </a:xfrm>
            <a:custGeom>
              <a:avLst/>
              <a:gdLst/>
              <a:ahLst/>
              <a:cxnLst/>
              <a:rect l="l" t="t" r="r" b="b"/>
              <a:pathLst>
                <a:path w="947" h="1055" extrusionOk="0">
                  <a:moveTo>
                    <a:pt x="544" y="993"/>
                  </a:moveTo>
                  <a:cubicBezTo>
                    <a:pt x="947" y="652"/>
                    <a:pt x="590" y="0"/>
                    <a:pt x="94" y="155"/>
                  </a:cubicBezTo>
                  <a:cubicBezTo>
                    <a:pt x="63" y="171"/>
                    <a:pt x="32" y="186"/>
                    <a:pt x="1" y="202"/>
                  </a:cubicBezTo>
                  <a:lnTo>
                    <a:pt x="466" y="1055"/>
                  </a:lnTo>
                  <a:cubicBezTo>
                    <a:pt x="497" y="1039"/>
                    <a:pt x="528" y="1024"/>
                    <a:pt x="544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012400" y="31878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73" y="140"/>
                  </a:moveTo>
                  <a:cubicBezTo>
                    <a:pt x="1" y="342"/>
                    <a:pt x="63" y="916"/>
                    <a:pt x="481" y="1024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4"/>
                    <a:pt x="621" y="1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930200" y="31626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09" y="373"/>
                  </a:moveTo>
                  <a:cubicBezTo>
                    <a:pt x="807" y="1"/>
                    <a:pt x="233" y="63"/>
                    <a:pt x="109" y="481"/>
                  </a:cubicBezTo>
                  <a:cubicBezTo>
                    <a:pt x="1" y="885"/>
                    <a:pt x="435" y="1241"/>
                    <a:pt x="823" y="1040"/>
                  </a:cubicBezTo>
                  <a:cubicBezTo>
                    <a:pt x="1055" y="916"/>
                    <a:pt x="1148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989150" y="326931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008" y="388"/>
                  </a:moveTo>
                  <a:cubicBezTo>
                    <a:pt x="807" y="1"/>
                    <a:pt x="233" y="63"/>
                    <a:pt x="109" y="482"/>
                  </a:cubicBezTo>
                  <a:cubicBezTo>
                    <a:pt x="0" y="900"/>
                    <a:pt x="434" y="1257"/>
                    <a:pt x="822" y="1055"/>
                  </a:cubicBezTo>
                  <a:cubicBezTo>
                    <a:pt x="1055" y="916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036825" y="3103763"/>
              <a:ext cx="28725" cy="31025"/>
            </a:xfrm>
            <a:custGeom>
              <a:avLst/>
              <a:gdLst/>
              <a:ahLst/>
              <a:cxnLst/>
              <a:rect l="l" t="t" r="r" b="b"/>
              <a:pathLst>
                <a:path w="1149" h="1241" extrusionOk="0">
                  <a:moveTo>
                    <a:pt x="1024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884"/>
                    <a:pt x="450" y="1241"/>
                    <a:pt x="823" y="1039"/>
                  </a:cubicBezTo>
                  <a:cubicBezTo>
                    <a:pt x="1071" y="915"/>
                    <a:pt x="1148" y="621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095775" y="32103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70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861950" y="3147963"/>
              <a:ext cx="13225" cy="16700"/>
            </a:xfrm>
            <a:custGeom>
              <a:avLst/>
              <a:gdLst/>
              <a:ahLst/>
              <a:cxnLst/>
              <a:rect l="l" t="t" r="r" b="b"/>
              <a:pathLst>
                <a:path w="529" h="668" extrusionOk="0">
                  <a:moveTo>
                    <a:pt x="234" y="667"/>
                  </a:moveTo>
                  <a:cubicBezTo>
                    <a:pt x="265" y="652"/>
                    <a:pt x="296" y="636"/>
                    <a:pt x="311" y="621"/>
                  </a:cubicBezTo>
                  <a:cubicBezTo>
                    <a:pt x="466" y="481"/>
                    <a:pt x="528" y="279"/>
                    <a:pt x="466" y="93"/>
                  </a:cubicBezTo>
                  <a:cubicBezTo>
                    <a:pt x="451" y="62"/>
                    <a:pt x="451" y="31"/>
                    <a:pt x="435" y="0"/>
                  </a:cubicBezTo>
                  <a:lnTo>
                    <a:pt x="1" y="24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958125" y="3089013"/>
              <a:ext cx="26375" cy="24075"/>
            </a:xfrm>
            <a:custGeom>
              <a:avLst/>
              <a:gdLst/>
              <a:ahLst/>
              <a:cxnLst/>
              <a:rect l="l" t="t" r="r" b="b"/>
              <a:pathLst>
                <a:path w="1055" h="963" extrusionOk="0">
                  <a:moveTo>
                    <a:pt x="62" y="559"/>
                  </a:moveTo>
                  <a:cubicBezTo>
                    <a:pt x="404" y="962"/>
                    <a:pt x="1055" y="606"/>
                    <a:pt x="900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82"/>
                  </a:lnTo>
                  <a:cubicBezTo>
                    <a:pt x="16" y="513"/>
                    <a:pt x="31" y="544"/>
                    <a:pt x="62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7122125" y="3132438"/>
              <a:ext cx="18250" cy="23300"/>
            </a:xfrm>
            <a:custGeom>
              <a:avLst/>
              <a:gdLst/>
              <a:ahLst/>
              <a:cxnLst/>
              <a:rect l="l" t="t" r="r" b="b"/>
              <a:pathLst>
                <a:path w="730" h="932" extrusionOk="0">
                  <a:moveTo>
                    <a:pt x="16" y="373"/>
                  </a:moveTo>
                  <a:cubicBezTo>
                    <a:pt x="1" y="482"/>
                    <a:pt x="32" y="575"/>
                    <a:pt x="78" y="652"/>
                  </a:cubicBezTo>
                  <a:cubicBezTo>
                    <a:pt x="109" y="745"/>
                    <a:pt x="187" y="807"/>
                    <a:pt x="264" y="854"/>
                  </a:cubicBezTo>
                  <a:cubicBezTo>
                    <a:pt x="404" y="931"/>
                    <a:pt x="575" y="931"/>
                    <a:pt x="730" y="854"/>
                  </a:cubicBezTo>
                  <a:lnTo>
                    <a:pt x="249" y="1"/>
                  </a:lnTo>
                  <a:cubicBezTo>
                    <a:pt x="109" y="78"/>
                    <a:pt x="32" y="218"/>
                    <a:pt x="16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065125" y="3036288"/>
              <a:ext cx="16325" cy="12425"/>
            </a:xfrm>
            <a:custGeom>
              <a:avLst/>
              <a:gdLst/>
              <a:ahLst/>
              <a:cxnLst/>
              <a:rect l="l" t="t" r="r" b="b"/>
              <a:pathLst>
                <a:path w="653" h="497" extrusionOk="0">
                  <a:moveTo>
                    <a:pt x="1" y="233"/>
                  </a:moveTo>
                  <a:cubicBezTo>
                    <a:pt x="16" y="249"/>
                    <a:pt x="32" y="280"/>
                    <a:pt x="47" y="311"/>
                  </a:cubicBezTo>
                  <a:cubicBezTo>
                    <a:pt x="94" y="357"/>
                    <a:pt x="140" y="388"/>
                    <a:pt x="203" y="419"/>
                  </a:cubicBezTo>
                  <a:cubicBezTo>
                    <a:pt x="342" y="497"/>
                    <a:pt x="513" y="497"/>
                    <a:pt x="652" y="419"/>
                  </a:cubicBezTo>
                  <a:lnTo>
                    <a:pt x="420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822400" y="32227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0"/>
                  </a:moveTo>
                  <a:cubicBezTo>
                    <a:pt x="1" y="342"/>
                    <a:pt x="63" y="900"/>
                    <a:pt x="482" y="1024"/>
                  </a:cubicBezTo>
                  <a:cubicBezTo>
                    <a:pt x="900" y="1148"/>
                    <a:pt x="1257" y="714"/>
                    <a:pt x="1056" y="326"/>
                  </a:cubicBezTo>
                  <a:cubicBezTo>
                    <a:pt x="916" y="94"/>
                    <a:pt x="621" y="1"/>
                    <a:pt x="389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44475" y="3206888"/>
              <a:ext cx="26000" cy="24075"/>
            </a:xfrm>
            <a:custGeom>
              <a:avLst/>
              <a:gdLst/>
              <a:ahLst/>
              <a:cxnLst/>
              <a:rect l="l" t="t" r="r" b="b"/>
              <a:pathLst>
                <a:path w="1040" h="963" extrusionOk="0">
                  <a:moveTo>
                    <a:pt x="47" y="559"/>
                  </a:moveTo>
                  <a:cubicBezTo>
                    <a:pt x="404" y="962"/>
                    <a:pt x="1040" y="606"/>
                    <a:pt x="885" y="94"/>
                  </a:cubicBezTo>
                  <a:cubicBezTo>
                    <a:pt x="885" y="63"/>
                    <a:pt x="869" y="32"/>
                    <a:pt x="854" y="1"/>
                  </a:cubicBezTo>
                  <a:lnTo>
                    <a:pt x="1" y="482"/>
                  </a:lnTo>
                  <a:cubicBezTo>
                    <a:pt x="16" y="513"/>
                    <a:pt x="32" y="528"/>
                    <a:pt x="47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04600" y="3250313"/>
              <a:ext cx="22125" cy="22900"/>
            </a:xfrm>
            <a:custGeom>
              <a:avLst/>
              <a:gdLst/>
              <a:ahLst/>
              <a:cxnLst/>
              <a:rect l="l" t="t" r="r" b="b"/>
              <a:pathLst>
                <a:path w="885" h="916" extrusionOk="0">
                  <a:moveTo>
                    <a:pt x="420" y="1"/>
                  </a:moveTo>
                  <a:cubicBezTo>
                    <a:pt x="1" y="233"/>
                    <a:pt x="125" y="869"/>
                    <a:pt x="606" y="916"/>
                  </a:cubicBezTo>
                  <a:cubicBezTo>
                    <a:pt x="699" y="916"/>
                    <a:pt x="807" y="900"/>
                    <a:pt x="885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851100" y="31541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1" y="233"/>
                  </a:moveTo>
                  <a:cubicBezTo>
                    <a:pt x="16" y="264"/>
                    <a:pt x="47" y="280"/>
                    <a:pt x="63" y="311"/>
                  </a:cubicBezTo>
                  <a:cubicBezTo>
                    <a:pt x="140" y="404"/>
                    <a:pt x="264" y="466"/>
                    <a:pt x="388" y="481"/>
                  </a:cubicBezTo>
                  <a:cubicBezTo>
                    <a:pt x="481" y="481"/>
                    <a:pt x="590" y="466"/>
                    <a:pt x="668" y="419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283425" y="290483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33" y="544"/>
                  </a:moveTo>
                  <a:lnTo>
                    <a:pt x="668" y="311"/>
                  </a:lnTo>
                  <a:cubicBezTo>
                    <a:pt x="559" y="94"/>
                    <a:pt x="311" y="1"/>
                    <a:pt x="94" y="63"/>
                  </a:cubicBezTo>
                  <a:cubicBezTo>
                    <a:pt x="47" y="78"/>
                    <a:pt x="32" y="94"/>
                    <a:pt x="1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24500" y="2795888"/>
              <a:ext cx="24050" cy="26400"/>
            </a:xfrm>
            <a:custGeom>
              <a:avLst/>
              <a:gdLst/>
              <a:ahLst/>
              <a:cxnLst/>
              <a:rect l="l" t="t" r="r" b="b"/>
              <a:pathLst>
                <a:path w="962" h="1056" extrusionOk="0">
                  <a:moveTo>
                    <a:pt x="481" y="1055"/>
                  </a:moveTo>
                  <a:cubicBezTo>
                    <a:pt x="497" y="1040"/>
                    <a:pt x="528" y="1009"/>
                    <a:pt x="559" y="993"/>
                  </a:cubicBezTo>
                  <a:cubicBezTo>
                    <a:pt x="962" y="652"/>
                    <a:pt x="605" y="1"/>
                    <a:pt x="93" y="156"/>
                  </a:cubicBezTo>
                  <a:cubicBezTo>
                    <a:pt x="62" y="171"/>
                    <a:pt x="31" y="171"/>
                    <a:pt x="0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7322600" y="27369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6"/>
                    <a:pt x="822" y="1055"/>
                  </a:cubicBezTo>
                  <a:cubicBezTo>
                    <a:pt x="1055" y="915"/>
                    <a:pt x="1148" y="620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7238450" y="27136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50"/>
                    <a:pt x="218" y="823"/>
                  </a:cubicBezTo>
                  <a:cubicBezTo>
                    <a:pt x="342" y="1071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7297400" y="2820713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869" y="1008"/>
                  </a:moveTo>
                  <a:cubicBezTo>
                    <a:pt x="1256" y="807"/>
                    <a:pt x="1194" y="233"/>
                    <a:pt x="776" y="124"/>
                  </a:cubicBezTo>
                  <a:cubicBezTo>
                    <a:pt x="357" y="0"/>
                    <a:pt x="0" y="434"/>
                    <a:pt x="217" y="822"/>
                  </a:cubicBezTo>
                  <a:cubicBezTo>
                    <a:pt x="341" y="1055"/>
                    <a:pt x="636" y="1148"/>
                    <a:pt x="869" y="100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171775" y="269856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8"/>
                  </a:moveTo>
                  <a:cubicBezTo>
                    <a:pt x="264" y="652"/>
                    <a:pt x="295" y="637"/>
                    <a:pt x="310" y="606"/>
                  </a:cubicBezTo>
                  <a:cubicBezTo>
                    <a:pt x="465" y="481"/>
                    <a:pt x="527" y="280"/>
                    <a:pt x="465" y="94"/>
                  </a:cubicBezTo>
                  <a:cubicBezTo>
                    <a:pt x="450" y="63"/>
                    <a:pt x="434" y="3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7267525" y="2639638"/>
              <a:ext cx="26400" cy="24050"/>
            </a:xfrm>
            <a:custGeom>
              <a:avLst/>
              <a:gdLst/>
              <a:ahLst/>
              <a:cxnLst/>
              <a:rect l="l" t="t" r="r" b="b"/>
              <a:pathLst>
                <a:path w="1056" h="962" extrusionOk="0">
                  <a:moveTo>
                    <a:pt x="63" y="559"/>
                  </a:moveTo>
                  <a:cubicBezTo>
                    <a:pt x="404" y="962"/>
                    <a:pt x="1056" y="605"/>
                    <a:pt x="900" y="93"/>
                  </a:cubicBezTo>
                  <a:cubicBezTo>
                    <a:pt x="885" y="62"/>
                    <a:pt x="885" y="31"/>
                    <a:pt x="869" y="0"/>
                  </a:cubicBezTo>
                  <a:lnTo>
                    <a:pt x="1" y="481"/>
                  </a:lnTo>
                  <a:cubicBezTo>
                    <a:pt x="32" y="496"/>
                    <a:pt x="47" y="528"/>
                    <a:pt x="63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7069800" y="3022338"/>
              <a:ext cx="16675" cy="13975"/>
            </a:xfrm>
            <a:custGeom>
              <a:avLst/>
              <a:gdLst/>
              <a:ahLst/>
              <a:cxnLst/>
              <a:rect l="l" t="t" r="r" b="b"/>
              <a:pathLst>
                <a:path w="667" h="559" extrusionOk="0">
                  <a:moveTo>
                    <a:pt x="667" y="310"/>
                  </a:moveTo>
                  <a:cubicBezTo>
                    <a:pt x="527" y="78"/>
                    <a:pt x="233" y="0"/>
                    <a:pt x="0" y="124"/>
                  </a:cubicBezTo>
                  <a:lnTo>
                    <a:pt x="233" y="55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7010850" y="2915313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67" y="326"/>
                  </a:moveTo>
                  <a:cubicBezTo>
                    <a:pt x="528" y="78"/>
                    <a:pt x="233" y="0"/>
                    <a:pt x="1" y="125"/>
                  </a:cubicBezTo>
                  <a:lnTo>
                    <a:pt x="466" y="993"/>
                  </a:lnTo>
                  <a:cubicBezTo>
                    <a:pt x="699" y="869"/>
                    <a:pt x="792" y="559"/>
                    <a:pt x="667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7168650" y="2963388"/>
              <a:ext cx="24475" cy="19800"/>
            </a:xfrm>
            <a:custGeom>
              <a:avLst/>
              <a:gdLst/>
              <a:ahLst/>
              <a:cxnLst/>
              <a:rect l="l" t="t" r="r" b="b"/>
              <a:pathLst>
                <a:path w="979" h="792" extrusionOk="0">
                  <a:moveTo>
                    <a:pt x="327" y="125"/>
                  </a:moveTo>
                  <a:cubicBezTo>
                    <a:pt x="79" y="249"/>
                    <a:pt x="1" y="559"/>
                    <a:pt x="125" y="792"/>
                  </a:cubicBezTo>
                  <a:lnTo>
                    <a:pt x="978" y="311"/>
                  </a:lnTo>
                  <a:cubicBezTo>
                    <a:pt x="854" y="78"/>
                    <a:pt x="559" y="1"/>
                    <a:pt x="327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7108950" y="28548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89"/>
                  </a:moveTo>
                  <a:cubicBezTo>
                    <a:pt x="807" y="1"/>
                    <a:pt x="233" y="63"/>
                    <a:pt x="125" y="482"/>
                  </a:cubicBezTo>
                  <a:cubicBezTo>
                    <a:pt x="0" y="901"/>
                    <a:pt x="435" y="1257"/>
                    <a:pt x="822" y="1056"/>
                  </a:cubicBezTo>
                  <a:cubicBezTo>
                    <a:pt x="1055" y="916"/>
                    <a:pt x="1148" y="621"/>
                    <a:pt x="1009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7025975" y="28307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2" y="0"/>
                    <a:pt x="249" y="62"/>
                    <a:pt x="125" y="481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084900" y="29378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35" y="1256"/>
                    <a:pt x="823" y="1039"/>
                  </a:cubicBezTo>
                  <a:cubicBezTo>
                    <a:pt x="1056" y="915"/>
                    <a:pt x="1149" y="620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7132600" y="27718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1" y="901"/>
                    <a:pt x="450" y="1257"/>
                    <a:pt x="838" y="1056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7191550" y="28788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22" y="1"/>
                    <a:pt x="248" y="63"/>
                    <a:pt x="124" y="481"/>
                  </a:cubicBezTo>
                  <a:cubicBezTo>
                    <a:pt x="0" y="900"/>
                    <a:pt x="450" y="1257"/>
                    <a:pt x="838" y="1040"/>
                  </a:cubicBezTo>
                  <a:cubicBezTo>
                    <a:pt x="1070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957725" y="281643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7"/>
                  </a:moveTo>
                  <a:cubicBezTo>
                    <a:pt x="451" y="559"/>
                    <a:pt x="544" y="311"/>
                    <a:pt x="466" y="78"/>
                  </a:cubicBezTo>
                  <a:cubicBezTo>
                    <a:pt x="466" y="63"/>
                    <a:pt x="451" y="32"/>
                    <a:pt x="435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7053900" y="2757513"/>
              <a:ext cx="26375" cy="24050"/>
            </a:xfrm>
            <a:custGeom>
              <a:avLst/>
              <a:gdLst/>
              <a:ahLst/>
              <a:cxnLst/>
              <a:rect l="l" t="t" r="r" b="b"/>
              <a:pathLst>
                <a:path w="1055" h="962" extrusionOk="0">
                  <a:moveTo>
                    <a:pt x="62" y="558"/>
                  </a:moveTo>
                  <a:cubicBezTo>
                    <a:pt x="403" y="962"/>
                    <a:pt x="1055" y="605"/>
                    <a:pt x="900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496"/>
                    <a:pt x="31" y="527"/>
                    <a:pt x="62" y="55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7275300" y="2907563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326" y="0"/>
                  </a:moveTo>
                  <a:cubicBezTo>
                    <a:pt x="93" y="124"/>
                    <a:pt x="0" y="435"/>
                    <a:pt x="140" y="667"/>
                  </a:cubicBezTo>
                  <a:lnTo>
                    <a:pt x="558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7216750" y="280093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4" y="652"/>
                  </a:moveTo>
                  <a:cubicBezTo>
                    <a:pt x="248" y="900"/>
                    <a:pt x="543" y="977"/>
                    <a:pt x="791" y="853"/>
                  </a:cubicBezTo>
                  <a:lnTo>
                    <a:pt x="310" y="0"/>
                  </a:lnTo>
                  <a:cubicBezTo>
                    <a:pt x="78" y="124"/>
                    <a:pt x="0" y="419"/>
                    <a:pt x="124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7160900" y="270438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48"/>
                  </a:moveTo>
                  <a:cubicBezTo>
                    <a:pt x="16" y="264"/>
                    <a:pt x="32" y="295"/>
                    <a:pt x="47" y="326"/>
                  </a:cubicBezTo>
                  <a:cubicBezTo>
                    <a:pt x="202" y="497"/>
                    <a:pt x="466" y="543"/>
                    <a:pt x="668" y="435"/>
                  </a:cubicBezTo>
                  <a:lnTo>
                    <a:pt x="420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855750" y="3140588"/>
              <a:ext cx="17100" cy="13600"/>
            </a:xfrm>
            <a:custGeom>
              <a:avLst/>
              <a:gdLst/>
              <a:ahLst/>
              <a:cxnLst/>
              <a:rect l="l" t="t" r="r" b="b"/>
              <a:pathLst>
                <a:path w="684" h="544" extrusionOk="0">
                  <a:moveTo>
                    <a:pt x="683" y="295"/>
                  </a:moveTo>
                  <a:cubicBezTo>
                    <a:pt x="559" y="94"/>
                    <a:pt x="311" y="1"/>
                    <a:pt x="94" y="63"/>
                  </a:cubicBezTo>
                  <a:cubicBezTo>
                    <a:pt x="63" y="78"/>
                    <a:pt x="32" y="94"/>
                    <a:pt x="1" y="109"/>
                  </a:cubicBezTo>
                  <a:lnTo>
                    <a:pt x="233" y="54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797200" y="3031638"/>
              <a:ext cx="23675" cy="26400"/>
            </a:xfrm>
            <a:custGeom>
              <a:avLst/>
              <a:gdLst/>
              <a:ahLst/>
              <a:cxnLst/>
              <a:rect l="l" t="t" r="r" b="b"/>
              <a:pathLst>
                <a:path w="947" h="1056" extrusionOk="0">
                  <a:moveTo>
                    <a:pt x="544" y="993"/>
                  </a:moveTo>
                  <a:cubicBezTo>
                    <a:pt x="947" y="652"/>
                    <a:pt x="590" y="0"/>
                    <a:pt x="94" y="155"/>
                  </a:cubicBezTo>
                  <a:cubicBezTo>
                    <a:pt x="63" y="171"/>
                    <a:pt x="32" y="171"/>
                    <a:pt x="1" y="202"/>
                  </a:cubicBezTo>
                  <a:lnTo>
                    <a:pt x="466" y="1055"/>
                  </a:lnTo>
                  <a:cubicBezTo>
                    <a:pt x="497" y="1040"/>
                    <a:pt x="528" y="1008"/>
                    <a:pt x="544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950375" y="3075063"/>
              <a:ext cx="29100" cy="26000"/>
            </a:xfrm>
            <a:custGeom>
              <a:avLst/>
              <a:gdLst/>
              <a:ahLst/>
              <a:cxnLst/>
              <a:rect l="l" t="t" r="r" b="b"/>
              <a:pathLst>
                <a:path w="1164" h="1040" extrusionOk="0">
                  <a:moveTo>
                    <a:pt x="310" y="1040"/>
                  </a:moveTo>
                  <a:lnTo>
                    <a:pt x="1163" y="559"/>
                  </a:lnTo>
                  <a:cubicBezTo>
                    <a:pt x="853" y="0"/>
                    <a:pt x="0" y="466"/>
                    <a:pt x="310" y="10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895300" y="29726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1" y="900"/>
                    <a:pt x="435" y="1257"/>
                    <a:pt x="823" y="1056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812325" y="29486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5" y="915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870875" y="30556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1" y="901"/>
                    <a:pt x="450" y="1257"/>
                    <a:pt x="838" y="1040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18950" y="28897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1" y="900"/>
                    <a:pt x="451" y="1257"/>
                    <a:pt x="823" y="1056"/>
                  </a:cubicBezTo>
                  <a:cubicBezTo>
                    <a:pt x="1071" y="916"/>
                    <a:pt x="1149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977900" y="29967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1"/>
                    <a:pt x="248" y="63"/>
                    <a:pt x="124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70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744075" y="2934313"/>
              <a:ext cx="13225" cy="16700"/>
            </a:xfrm>
            <a:custGeom>
              <a:avLst/>
              <a:gdLst/>
              <a:ahLst/>
              <a:cxnLst/>
              <a:rect l="l" t="t" r="r" b="b"/>
              <a:pathLst>
                <a:path w="529" h="668" extrusionOk="0">
                  <a:moveTo>
                    <a:pt x="234" y="667"/>
                  </a:moveTo>
                  <a:cubicBezTo>
                    <a:pt x="265" y="652"/>
                    <a:pt x="296" y="636"/>
                    <a:pt x="311" y="605"/>
                  </a:cubicBezTo>
                  <a:cubicBezTo>
                    <a:pt x="466" y="481"/>
                    <a:pt x="528" y="280"/>
                    <a:pt x="466" y="94"/>
                  </a:cubicBezTo>
                  <a:cubicBezTo>
                    <a:pt x="451" y="63"/>
                    <a:pt x="435" y="31"/>
                    <a:pt x="420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840250" y="2875388"/>
              <a:ext cx="26400" cy="24050"/>
            </a:xfrm>
            <a:custGeom>
              <a:avLst/>
              <a:gdLst/>
              <a:ahLst/>
              <a:cxnLst/>
              <a:rect l="l" t="t" r="r" b="b"/>
              <a:pathLst>
                <a:path w="1056" h="962" extrusionOk="0">
                  <a:moveTo>
                    <a:pt x="900" y="93"/>
                  </a:moveTo>
                  <a:cubicBezTo>
                    <a:pt x="884" y="62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496"/>
                    <a:pt x="31" y="527"/>
                    <a:pt x="62" y="558"/>
                  </a:cubicBezTo>
                  <a:cubicBezTo>
                    <a:pt x="404" y="962"/>
                    <a:pt x="1055" y="605"/>
                    <a:pt x="900" y="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063200" y="30254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16" y="388"/>
                  </a:moveTo>
                  <a:cubicBezTo>
                    <a:pt x="0" y="481"/>
                    <a:pt x="31" y="574"/>
                    <a:pt x="78" y="667"/>
                  </a:cubicBezTo>
                  <a:lnTo>
                    <a:pt x="497" y="434"/>
                  </a:lnTo>
                  <a:lnTo>
                    <a:pt x="264" y="0"/>
                  </a:lnTo>
                  <a:cubicBezTo>
                    <a:pt x="124" y="78"/>
                    <a:pt x="31" y="217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004250" y="2918413"/>
              <a:ext cx="18250" cy="23675"/>
            </a:xfrm>
            <a:custGeom>
              <a:avLst/>
              <a:gdLst/>
              <a:ahLst/>
              <a:cxnLst/>
              <a:rect l="l" t="t" r="r" b="b"/>
              <a:pathLst>
                <a:path w="730" h="947" extrusionOk="0">
                  <a:moveTo>
                    <a:pt x="265" y="1"/>
                  </a:moveTo>
                  <a:cubicBezTo>
                    <a:pt x="125" y="94"/>
                    <a:pt x="32" y="233"/>
                    <a:pt x="16" y="388"/>
                  </a:cubicBezTo>
                  <a:cubicBezTo>
                    <a:pt x="1" y="590"/>
                    <a:pt x="94" y="792"/>
                    <a:pt x="280" y="869"/>
                  </a:cubicBezTo>
                  <a:cubicBezTo>
                    <a:pt x="420" y="947"/>
                    <a:pt x="590" y="947"/>
                    <a:pt x="73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947275" y="2822263"/>
              <a:ext cx="16300" cy="12825"/>
            </a:xfrm>
            <a:custGeom>
              <a:avLst/>
              <a:gdLst/>
              <a:ahLst/>
              <a:cxnLst/>
              <a:rect l="l" t="t" r="r" b="b"/>
              <a:pathLst>
                <a:path w="652" h="513" extrusionOk="0">
                  <a:moveTo>
                    <a:pt x="419" y="0"/>
                  </a:moveTo>
                  <a:lnTo>
                    <a:pt x="0" y="248"/>
                  </a:lnTo>
                  <a:cubicBezTo>
                    <a:pt x="16" y="264"/>
                    <a:pt x="31" y="295"/>
                    <a:pt x="47" y="326"/>
                  </a:cubicBezTo>
                  <a:cubicBezTo>
                    <a:pt x="93" y="372"/>
                    <a:pt x="140" y="403"/>
                    <a:pt x="202" y="434"/>
                  </a:cubicBezTo>
                  <a:cubicBezTo>
                    <a:pt x="341" y="512"/>
                    <a:pt x="512" y="512"/>
                    <a:pt x="651" y="43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735550" y="3191763"/>
              <a:ext cx="30275" cy="27175"/>
            </a:xfrm>
            <a:custGeom>
              <a:avLst/>
              <a:gdLst/>
              <a:ahLst/>
              <a:cxnLst/>
              <a:rect l="l" t="t" r="r" b="b"/>
              <a:pathLst>
                <a:path w="1211" h="1087" extrusionOk="0">
                  <a:moveTo>
                    <a:pt x="358" y="1087"/>
                  </a:moveTo>
                  <a:lnTo>
                    <a:pt x="1211" y="606"/>
                  </a:lnTo>
                  <a:cubicBezTo>
                    <a:pt x="900" y="1"/>
                    <a:pt x="1" y="497"/>
                    <a:pt x="358" y="10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681275" y="30905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598300" y="30665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2" y="0"/>
                    <a:pt x="249" y="62"/>
                    <a:pt x="124" y="481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657225" y="31735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1" y="900"/>
                    <a:pt x="451" y="1257"/>
                    <a:pt x="838" y="1040"/>
                  </a:cubicBezTo>
                  <a:cubicBezTo>
                    <a:pt x="1071" y="916"/>
                    <a:pt x="1149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705325" y="300758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024" y="389"/>
                  </a:moveTo>
                  <a:cubicBezTo>
                    <a:pt x="807" y="1"/>
                    <a:pt x="248" y="63"/>
                    <a:pt x="124" y="482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764250" y="31146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2" y="0"/>
                    <a:pt x="249" y="62"/>
                    <a:pt x="125" y="481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530450" y="305218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0" y="605"/>
                  </a:cubicBezTo>
                  <a:cubicBezTo>
                    <a:pt x="466" y="481"/>
                    <a:pt x="512" y="280"/>
                    <a:pt x="466" y="93"/>
                  </a:cubicBezTo>
                  <a:cubicBezTo>
                    <a:pt x="450" y="62"/>
                    <a:pt x="434" y="31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626600" y="2993238"/>
              <a:ext cx="26400" cy="24075"/>
            </a:xfrm>
            <a:custGeom>
              <a:avLst/>
              <a:gdLst/>
              <a:ahLst/>
              <a:cxnLst/>
              <a:rect l="l" t="t" r="r" b="b"/>
              <a:pathLst>
                <a:path w="1056" h="963" extrusionOk="0">
                  <a:moveTo>
                    <a:pt x="885" y="94"/>
                  </a:moveTo>
                  <a:cubicBezTo>
                    <a:pt x="885" y="63"/>
                    <a:pt x="869" y="32"/>
                    <a:pt x="854" y="1"/>
                  </a:cubicBezTo>
                  <a:lnTo>
                    <a:pt x="1" y="482"/>
                  </a:lnTo>
                  <a:cubicBezTo>
                    <a:pt x="16" y="497"/>
                    <a:pt x="32" y="528"/>
                    <a:pt x="47" y="559"/>
                  </a:cubicBezTo>
                  <a:cubicBezTo>
                    <a:pt x="404" y="963"/>
                    <a:pt x="1055" y="606"/>
                    <a:pt x="885" y="9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848000" y="3143313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125" y="667"/>
                  </a:moveTo>
                  <a:lnTo>
                    <a:pt x="559" y="434"/>
                  </a:lnTo>
                  <a:lnTo>
                    <a:pt x="326" y="0"/>
                  </a:lnTo>
                  <a:cubicBezTo>
                    <a:pt x="78" y="124"/>
                    <a:pt x="1" y="434"/>
                    <a:pt x="125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790225" y="3036288"/>
              <a:ext cx="18650" cy="23300"/>
            </a:xfrm>
            <a:custGeom>
              <a:avLst/>
              <a:gdLst/>
              <a:ahLst/>
              <a:cxnLst/>
              <a:rect l="l" t="t" r="r" b="b"/>
              <a:pathLst>
                <a:path w="746" h="932" extrusionOk="0">
                  <a:moveTo>
                    <a:pt x="280" y="0"/>
                  </a:moveTo>
                  <a:cubicBezTo>
                    <a:pt x="187" y="47"/>
                    <a:pt x="125" y="125"/>
                    <a:pt x="78" y="218"/>
                  </a:cubicBezTo>
                  <a:cubicBezTo>
                    <a:pt x="1" y="357"/>
                    <a:pt x="1" y="528"/>
                    <a:pt x="78" y="667"/>
                  </a:cubicBezTo>
                  <a:cubicBezTo>
                    <a:pt x="156" y="807"/>
                    <a:pt x="311" y="900"/>
                    <a:pt x="466" y="916"/>
                  </a:cubicBezTo>
                  <a:cubicBezTo>
                    <a:pt x="574" y="931"/>
                    <a:pt x="668" y="916"/>
                    <a:pt x="74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6733225" y="294013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435" y="0"/>
                  </a:moveTo>
                  <a:lnTo>
                    <a:pt x="1" y="233"/>
                  </a:lnTo>
                  <a:cubicBezTo>
                    <a:pt x="16" y="264"/>
                    <a:pt x="47" y="295"/>
                    <a:pt x="63" y="310"/>
                  </a:cubicBezTo>
                  <a:cubicBezTo>
                    <a:pt x="140" y="419"/>
                    <a:pt x="264" y="481"/>
                    <a:pt x="388" y="481"/>
                  </a:cubicBezTo>
                  <a:cubicBezTo>
                    <a:pt x="482" y="496"/>
                    <a:pt x="590" y="481"/>
                    <a:pt x="668" y="43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519575" y="30580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1" y="233"/>
                  </a:moveTo>
                  <a:cubicBezTo>
                    <a:pt x="16" y="264"/>
                    <a:pt x="32" y="295"/>
                    <a:pt x="63" y="326"/>
                  </a:cubicBezTo>
                  <a:cubicBezTo>
                    <a:pt x="141" y="419"/>
                    <a:pt x="265" y="481"/>
                    <a:pt x="389" y="496"/>
                  </a:cubicBezTo>
                  <a:cubicBezTo>
                    <a:pt x="482" y="496"/>
                    <a:pt x="575" y="481"/>
                    <a:pt x="668" y="4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7165950" y="26923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574" y="109"/>
                    <a:pt x="435" y="16"/>
                    <a:pt x="280" y="0"/>
                  </a:cubicBezTo>
                  <a:cubicBezTo>
                    <a:pt x="233" y="0"/>
                    <a:pt x="202" y="0"/>
                    <a:pt x="171" y="0"/>
                  </a:cubicBezTo>
                  <a:cubicBezTo>
                    <a:pt x="140" y="0"/>
                    <a:pt x="109" y="16"/>
                    <a:pt x="78" y="16"/>
                  </a:cubicBezTo>
                  <a:cubicBezTo>
                    <a:pt x="47" y="32"/>
                    <a:pt x="16" y="47"/>
                    <a:pt x="0" y="63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7106625" y="2582238"/>
              <a:ext cx="24075" cy="26000"/>
            </a:xfrm>
            <a:custGeom>
              <a:avLst/>
              <a:gdLst/>
              <a:ahLst/>
              <a:cxnLst/>
              <a:rect l="l" t="t" r="r" b="b"/>
              <a:pathLst>
                <a:path w="963" h="1040" extrusionOk="0">
                  <a:moveTo>
                    <a:pt x="481" y="1040"/>
                  </a:moveTo>
                  <a:cubicBezTo>
                    <a:pt x="497" y="1024"/>
                    <a:pt x="528" y="1009"/>
                    <a:pt x="559" y="993"/>
                  </a:cubicBezTo>
                  <a:cubicBezTo>
                    <a:pt x="962" y="652"/>
                    <a:pt x="605" y="1"/>
                    <a:pt x="93" y="156"/>
                  </a:cubicBezTo>
                  <a:cubicBezTo>
                    <a:pt x="62" y="156"/>
                    <a:pt x="31" y="171"/>
                    <a:pt x="0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265975" y="2633438"/>
              <a:ext cx="23300" cy="17850"/>
            </a:xfrm>
            <a:custGeom>
              <a:avLst/>
              <a:gdLst/>
              <a:ahLst/>
              <a:cxnLst/>
              <a:rect l="l" t="t" r="r" b="b"/>
              <a:pathLst>
                <a:path w="932" h="714" extrusionOk="0">
                  <a:moveTo>
                    <a:pt x="265" y="62"/>
                  </a:moveTo>
                  <a:cubicBezTo>
                    <a:pt x="202" y="93"/>
                    <a:pt x="156" y="124"/>
                    <a:pt x="109" y="186"/>
                  </a:cubicBezTo>
                  <a:cubicBezTo>
                    <a:pt x="94" y="202"/>
                    <a:pt x="78" y="233"/>
                    <a:pt x="63" y="264"/>
                  </a:cubicBezTo>
                  <a:cubicBezTo>
                    <a:pt x="32" y="310"/>
                    <a:pt x="16" y="372"/>
                    <a:pt x="16" y="434"/>
                  </a:cubicBezTo>
                  <a:cubicBezTo>
                    <a:pt x="1" y="543"/>
                    <a:pt x="16" y="636"/>
                    <a:pt x="63" y="713"/>
                  </a:cubicBezTo>
                  <a:lnTo>
                    <a:pt x="931" y="248"/>
                  </a:lnTo>
                  <a:cubicBezTo>
                    <a:pt x="838" y="109"/>
                    <a:pt x="699" y="16"/>
                    <a:pt x="544" y="0"/>
                  </a:cubicBezTo>
                  <a:cubicBezTo>
                    <a:pt x="497" y="0"/>
                    <a:pt x="466" y="0"/>
                    <a:pt x="435" y="0"/>
                  </a:cubicBezTo>
                  <a:cubicBezTo>
                    <a:pt x="373" y="0"/>
                    <a:pt x="311" y="16"/>
                    <a:pt x="26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7204725" y="25233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0"/>
                    <a:pt x="249" y="62"/>
                    <a:pt x="124" y="481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55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7120575" y="250003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179525" y="2606663"/>
              <a:ext cx="31425" cy="29125"/>
            </a:xfrm>
            <a:custGeom>
              <a:avLst/>
              <a:gdLst/>
              <a:ahLst/>
              <a:cxnLst/>
              <a:rect l="l" t="t" r="r" b="b"/>
              <a:pathLst>
                <a:path w="1257" h="1165" extrusionOk="0">
                  <a:moveTo>
                    <a:pt x="869" y="1024"/>
                  </a:moveTo>
                  <a:cubicBezTo>
                    <a:pt x="1257" y="823"/>
                    <a:pt x="1194" y="249"/>
                    <a:pt x="776" y="125"/>
                  </a:cubicBezTo>
                  <a:cubicBezTo>
                    <a:pt x="357" y="1"/>
                    <a:pt x="0" y="451"/>
                    <a:pt x="217" y="838"/>
                  </a:cubicBezTo>
                  <a:cubicBezTo>
                    <a:pt x="341" y="1071"/>
                    <a:pt x="636" y="1164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053900" y="2484913"/>
              <a:ext cx="12800" cy="16700"/>
            </a:xfrm>
            <a:custGeom>
              <a:avLst/>
              <a:gdLst/>
              <a:ahLst/>
              <a:cxnLst/>
              <a:rect l="l" t="t" r="r" b="b"/>
              <a:pathLst>
                <a:path w="512" h="668" extrusionOk="0">
                  <a:moveTo>
                    <a:pt x="233" y="668"/>
                  </a:moveTo>
                  <a:cubicBezTo>
                    <a:pt x="248" y="652"/>
                    <a:pt x="279" y="621"/>
                    <a:pt x="310" y="606"/>
                  </a:cubicBezTo>
                  <a:cubicBezTo>
                    <a:pt x="450" y="482"/>
                    <a:pt x="512" y="280"/>
                    <a:pt x="465" y="94"/>
                  </a:cubicBezTo>
                  <a:cubicBezTo>
                    <a:pt x="450" y="63"/>
                    <a:pt x="434" y="3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7149650" y="2425988"/>
              <a:ext cx="26400" cy="23675"/>
            </a:xfrm>
            <a:custGeom>
              <a:avLst/>
              <a:gdLst/>
              <a:ahLst/>
              <a:cxnLst/>
              <a:rect l="l" t="t" r="r" b="b"/>
              <a:pathLst>
                <a:path w="1056" h="947" extrusionOk="0">
                  <a:moveTo>
                    <a:pt x="63" y="559"/>
                  </a:moveTo>
                  <a:cubicBezTo>
                    <a:pt x="404" y="946"/>
                    <a:pt x="1056" y="590"/>
                    <a:pt x="901" y="93"/>
                  </a:cubicBezTo>
                  <a:cubicBezTo>
                    <a:pt x="885" y="62"/>
                    <a:pt x="885" y="31"/>
                    <a:pt x="870" y="0"/>
                  </a:cubicBezTo>
                  <a:lnTo>
                    <a:pt x="1" y="466"/>
                  </a:lnTo>
                  <a:cubicBezTo>
                    <a:pt x="32" y="497"/>
                    <a:pt x="48" y="528"/>
                    <a:pt x="63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951925" y="2810238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589" y="109"/>
                    <a:pt x="434" y="16"/>
                    <a:pt x="279" y="0"/>
                  </a:cubicBezTo>
                  <a:cubicBezTo>
                    <a:pt x="248" y="0"/>
                    <a:pt x="217" y="0"/>
                    <a:pt x="186" y="0"/>
                  </a:cubicBezTo>
                  <a:cubicBezTo>
                    <a:pt x="109" y="0"/>
                    <a:pt x="47" y="31"/>
                    <a:pt x="0" y="62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892975" y="270166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668" y="326"/>
                  </a:moveTo>
                  <a:cubicBezTo>
                    <a:pt x="528" y="78"/>
                    <a:pt x="233" y="1"/>
                    <a:pt x="1" y="125"/>
                  </a:cubicBezTo>
                  <a:lnTo>
                    <a:pt x="466" y="978"/>
                  </a:lnTo>
                  <a:cubicBezTo>
                    <a:pt x="714" y="854"/>
                    <a:pt x="792" y="559"/>
                    <a:pt x="668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051950" y="2751288"/>
              <a:ext cx="23300" cy="18250"/>
            </a:xfrm>
            <a:custGeom>
              <a:avLst/>
              <a:gdLst/>
              <a:ahLst/>
              <a:cxnLst/>
              <a:rect l="l" t="t" r="r" b="b"/>
              <a:pathLst>
                <a:path w="932" h="730" extrusionOk="0">
                  <a:moveTo>
                    <a:pt x="125" y="187"/>
                  </a:moveTo>
                  <a:cubicBezTo>
                    <a:pt x="109" y="218"/>
                    <a:pt x="94" y="234"/>
                    <a:pt x="78" y="265"/>
                  </a:cubicBezTo>
                  <a:cubicBezTo>
                    <a:pt x="1" y="404"/>
                    <a:pt x="1" y="590"/>
                    <a:pt x="78" y="730"/>
                  </a:cubicBezTo>
                  <a:lnTo>
                    <a:pt x="931" y="249"/>
                  </a:lnTo>
                  <a:cubicBezTo>
                    <a:pt x="854" y="110"/>
                    <a:pt x="699" y="16"/>
                    <a:pt x="543" y="1"/>
                  </a:cubicBezTo>
                  <a:cubicBezTo>
                    <a:pt x="512" y="1"/>
                    <a:pt x="481" y="1"/>
                    <a:pt x="450" y="1"/>
                  </a:cubicBezTo>
                  <a:cubicBezTo>
                    <a:pt x="311" y="16"/>
                    <a:pt x="202" y="78"/>
                    <a:pt x="109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991075" y="26411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33" y="62"/>
                    <a:pt x="125" y="481"/>
                  </a:cubicBezTo>
                  <a:cubicBezTo>
                    <a:pt x="1" y="900"/>
                    <a:pt x="435" y="1256"/>
                    <a:pt x="823" y="1039"/>
                  </a:cubicBezTo>
                  <a:cubicBezTo>
                    <a:pt x="1055" y="915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908100" y="26171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50" y="1257"/>
                    <a:pt x="823" y="1055"/>
                  </a:cubicBezTo>
                  <a:cubicBezTo>
                    <a:pt x="1055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967025" y="27241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5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51" y="1257"/>
                    <a:pt x="823" y="1039"/>
                  </a:cubicBezTo>
                  <a:cubicBezTo>
                    <a:pt x="1056" y="915"/>
                    <a:pt x="1149" y="621"/>
                    <a:pt x="1025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7015125" y="25582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0" y="900"/>
                    <a:pt x="434" y="1256"/>
                    <a:pt x="822" y="1039"/>
                  </a:cubicBezTo>
                  <a:cubicBezTo>
                    <a:pt x="1055" y="915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7074050" y="26652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73"/>
                  </a:moveTo>
                  <a:cubicBezTo>
                    <a:pt x="807" y="1"/>
                    <a:pt x="233" y="63"/>
                    <a:pt x="109" y="482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5" y="916"/>
                    <a:pt x="1148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6839850" y="2602413"/>
              <a:ext cx="13600" cy="17075"/>
            </a:xfrm>
            <a:custGeom>
              <a:avLst/>
              <a:gdLst/>
              <a:ahLst/>
              <a:cxnLst/>
              <a:rect l="l" t="t" r="r" b="b"/>
              <a:pathLst>
                <a:path w="544" h="683" extrusionOk="0">
                  <a:moveTo>
                    <a:pt x="233" y="683"/>
                  </a:moveTo>
                  <a:cubicBezTo>
                    <a:pt x="451" y="574"/>
                    <a:pt x="544" y="326"/>
                    <a:pt x="466" y="93"/>
                  </a:cubicBezTo>
                  <a:cubicBezTo>
                    <a:pt x="466" y="62"/>
                    <a:pt x="451" y="31"/>
                    <a:pt x="435" y="0"/>
                  </a:cubicBezTo>
                  <a:lnTo>
                    <a:pt x="1" y="24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936025" y="2543863"/>
              <a:ext cx="26375" cy="23675"/>
            </a:xfrm>
            <a:custGeom>
              <a:avLst/>
              <a:gdLst/>
              <a:ahLst/>
              <a:cxnLst/>
              <a:rect l="l" t="t" r="r" b="b"/>
              <a:pathLst>
                <a:path w="1055" h="947" extrusionOk="0">
                  <a:moveTo>
                    <a:pt x="62" y="559"/>
                  </a:moveTo>
                  <a:cubicBezTo>
                    <a:pt x="403" y="946"/>
                    <a:pt x="1055" y="590"/>
                    <a:pt x="900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62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7159350" y="2693913"/>
              <a:ext cx="12050" cy="16700"/>
            </a:xfrm>
            <a:custGeom>
              <a:avLst/>
              <a:gdLst/>
              <a:ahLst/>
              <a:cxnLst/>
              <a:rect l="l" t="t" r="r" b="b"/>
              <a:pathLst>
                <a:path w="482" h="668" extrusionOk="0">
                  <a:moveTo>
                    <a:pt x="1" y="388"/>
                  </a:moveTo>
                  <a:cubicBezTo>
                    <a:pt x="1" y="481"/>
                    <a:pt x="16" y="574"/>
                    <a:pt x="63" y="667"/>
                  </a:cubicBezTo>
                  <a:lnTo>
                    <a:pt x="482" y="419"/>
                  </a:lnTo>
                  <a:lnTo>
                    <a:pt x="249" y="1"/>
                  </a:lnTo>
                  <a:cubicBezTo>
                    <a:pt x="202" y="32"/>
                    <a:pt x="140" y="78"/>
                    <a:pt x="109" y="125"/>
                  </a:cubicBezTo>
                  <a:cubicBezTo>
                    <a:pt x="78" y="140"/>
                    <a:pt x="63" y="171"/>
                    <a:pt x="47" y="202"/>
                  </a:cubicBezTo>
                  <a:cubicBezTo>
                    <a:pt x="32" y="264"/>
                    <a:pt x="1" y="326"/>
                    <a:pt x="1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7098875" y="258688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124" y="668"/>
                  </a:moveTo>
                  <a:cubicBezTo>
                    <a:pt x="248" y="900"/>
                    <a:pt x="543" y="993"/>
                    <a:pt x="791" y="854"/>
                  </a:cubicBezTo>
                  <a:lnTo>
                    <a:pt x="310" y="1"/>
                  </a:lnTo>
                  <a:cubicBezTo>
                    <a:pt x="78" y="140"/>
                    <a:pt x="0" y="435"/>
                    <a:pt x="124" y="66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7043025" y="249073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33"/>
                  </a:moveTo>
                  <a:cubicBezTo>
                    <a:pt x="16" y="264"/>
                    <a:pt x="32" y="295"/>
                    <a:pt x="63" y="326"/>
                  </a:cubicBezTo>
                  <a:cubicBezTo>
                    <a:pt x="202" y="497"/>
                    <a:pt x="466" y="543"/>
                    <a:pt x="668" y="435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6738275" y="29281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7" y="248"/>
                  </a:moveTo>
                  <a:cubicBezTo>
                    <a:pt x="605" y="171"/>
                    <a:pt x="543" y="93"/>
                    <a:pt x="450" y="62"/>
                  </a:cubicBezTo>
                  <a:cubicBezTo>
                    <a:pt x="404" y="31"/>
                    <a:pt x="342" y="16"/>
                    <a:pt x="280" y="0"/>
                  </a:cubicBezTo>
                  <a:lnTo>
                    <a:pt x="186" y="0"/>
                  </a:lnTo>
                  <a:cubicBezTo>
                    <a:pt x="155" y="0"/>
                    <a:pt x="124" y="16"/>
                    <a:pt x="93" y="31"/>
                  </a:cubicBezTo>
                  <a:cubicBezTo>
                    <a:pt x="62" y="31"/>
                    <a:pt x="31" y="47"/>
                    <a:pt x="0" y="62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6678950" y="2817988"/>
              <a:ext cx="24050" cy="26000"/>
            </a:xfrm>
            <a:custGeom>
              <a:avLst/>
              <a:gdLst/>
              <a:ahLst/>
              <a:cxnLst/>
              <a:rect l="l" t="t" r="r" b="b"/>
              <a:pathLst>
                <a:path w="962" h="1040" extrusionOk="0">
                  <a:moveTo>
                    <a:pt x="559" y="993"/>
                  </a:moveTo>
                  <a:cubicBezTo>
                    <a:pt x="962" y="652"/>
                    <a:pt x="605" y="1"/>
                    <a:pt x="93" y="156"/>
                  </a:cubicBezTo>
                  <a:cubicBezTo>
                    <a:pt x="62" y="156"/>
                    <a:pt x="31" y="171"/>
                    <a:pt x="0" y="187"/>
                  </a:cubicBezTo>
                  <a:lnTo>
                    <a:pt x="481" y="1040"/>
                  </a:lnTo>
                  <a:cubicBezTo>
                    <a:pt x="512" y="1024"/>
                    <a:pt x="528" y="1009"/>
                    <a:pt x="559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6838300" y="2869163"/>
              <a:ext cx="23300" cy="17875"/>
            </a:xfrm>
            <a:custGeom>
              <a:avLst/>
              <a:gdLst/>
              <a:ahLst/>
              <a:cxnLst/>
              <a:rect l="l" t="t" r="r" b="b"/>
              <a:pathLst>
                <a:path w="932" h="715" extrusionOk="0">
                  <a:moveTo>
                    <a:pt x="730" y="47"/>
                  </a:moveTo>
                  <a:cubicBezTo>
                    <a:pt x="668" y="32"/>
                    <a:pt x="606" y="1"/>
                    <a:pt x="544" y="1"/>
                  </a:cubicBezTo>
                  <a:cubicBezTo>
                    <a:pt x="513" y="1"/>
                    <a:pt x="482" y="1"/>
                    <a:pt x="451" y="1"/>
                  </a:cubicBezTo>
                  <a:cubicBezTo>
                    <a:pt x="389" y="1"/>
                    <a:pt x="327" y="32"/>
                    <a:pt x="264" y="63"/>
                  </a:cubicBezTo>
                  <a:cubicBezTo>
                    <a:pt x="202" y="94"/>
                    <a:pt x="156" y="125"/>
                    <a:pt x="109" y="187"/>
                  </a:cubicBezTo>
                  <a:cubicBezTo>
                    <a:pt x="94" y="202"/>
                    <a:pt x="78" y="233"/>
                    <a:pt x="63" y="265"/>
                  </a:cubicBezTo>
                  <a:cubicBezTo>
                    <a:pt x="32" y="327"/>
                    <a:pt x="16" y="373"/>
                    <a:pt x="16" y="435"/>
                  </a:cubicBezTo>
                  <a:cubicBezTo>
                    <a:pt x="1" y="544"/>
                    <a:pt x="16" y="637"/>
                    <a:pt x="63" y="714"/>
                  </a:cubicBezTo>
                  <a:lnTo>
                    <a:pt x="931" y="249"/>
                  </a:lnTo>
                  <a:cubicBezTo>
                    <a:pt x="885" y="171"/>
                    <a:pt x="807" y="94"/>
                    <a:pt x="730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6777050" y="27590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22" y="0"/>
                    <a:pt x="248" y="62"/>
                    <a:pt x="124" y="481"/>
                  </a:cubicBezTo>
                  <a:cubicBezTo>
                    <a:pt x="0" y="900"/>
                    <a:pt x="450" y="1256"/>
                    <a:pt x="838" y="1039"/>
                  </a:cubicBezTo>
                  <a:cubicBezTo>
                    <a:pt x="1070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6694450" y="27350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1"/>
                    <a:pt x="233" y="63"/>
                    <a:pt x="125" y="481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5" y="916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753400" y="28420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72"/>
                  </a:moveTo>
                  <a:cubicBezTo>
                    <a:pt x="807" y="0"/>
                    <a:pt x="233" y="62"/>
                    <a:pt x="124" y="481"/>
                  </a:cubicBezTo>
                  <a:cubicBezTo>
                    <a:pt x="0" y="900"/>
                    <a:pt x="434" y="1256"/>
                    <a:pt x="822" y="1039"/>
                  </a:cubicBezTo>
                  <a:cubicBezTo>
                    <a:pt x="1055" y="915"/>
                    <a:pt x="1148" y="621"/>
                    <a:pt x="1008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801075" y="26760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5" y="388"/>
                  </a:moveTo>
                  <a:cubicBezTo>
                    <a:pt x="823" y="0"/>
                    <a:pt x="249" y="62"/>
                    <a:pt x="125" y="481"/>
                  </a:cubicBezTo>
                  <a:cubicBezTo>
                    <a:pt x="1" y="900"/>
                    <a:pt x="451" y="1256"/>
                    <a:pt x="838" y="1039"/>
                  </a:cubicBezTo>
                  <a:cubicBezTo>
                    <a:pt x="1071" y="915"/>
                    <a:pt x="1149" y="620"/>
                    <a:pt x="1025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860025" y="27830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22" y="1"/>
                    <a:pt x="249" y="63"/>
                    <a:pt x="124" y="482"/>
                  </a:cubicBezTo>
                  <a:cubicBezTo>
                    <a:pt x="0" y="900"/>
                    <a:pt x="450" y="1257"/>
                    <a:pt x="838" y="1040"/>
                  </a:cubicBezTo>
                  <a:cubicBezTo>
                    <a:pt x="1071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626225" y="272066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8"/>
                  </a:moveTo>
                  <a:cubicBezTo>
                    <a:pt x="264" y="652"/>
                    <a:pt x="295" y="621"/>
                    <a:pt x="310" y="606"/>
                  </a:cubicBezTo>
                  <a:cubicBezTo>
                    <a:pt x="465" y="481"/>
                    <a:pt x="527" y="280"/>
                    <a:pt x="465" y="94"/>
                  </a:cubicBezTo>
                  <a:cubicBezTo>
                    <a:pt x="450" y="63"/>
                    <a:pt x="450" y="32"/>
                    <a:pt x="434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6722375" y="2661738"/>
              <a:ext cx="26400" cy="24050"/>
            </a:xfrm>
            <a:custGeom>
              <a:avLst/>
              <a:gdLst/>
              <a:ahLst/>
              <a:cxnLst/>
              <a:rect l="l" t="t" r="r" b="b"/>
              <a:pathLst>
                <a:path w="1056" h="962" extrusionOk="0">
                  <a:moveTo>
                    <a:pt x="900" y="93"/>
                  </a:moveTo>
                  <a:cubicBezTo>
                    <a:pt x="885" y="47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497"/>
                    <a:pt x="31" y="528"/>
                    <a:pt x="62" y="559"/>
                  </a:cubicBezTo>
                  <a:cubicBezTo>
                    <a:pt x="404" y="962"/>
                    <a:pt x="1055" y="605"/>
                    <a:pt x="900" y="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6945325" y="28117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0"/>
                  </a:moveTo>
                  <a:cubicBezTo>
                    <a:pt x="202" y="31"/>
                    <a:pt x="156" y="78"/>
                    <a:pt x="125" y="125"/>
                  </a:cubicBezTo>
                  <a:cubicBezTo>
                    <a:pt x="94" y="140"/>
                    <a:pt x="78" y="171"/>
                    <a:pt x="62" y="202"/>
                  </a:cubicBezTo>
                  <a:cubicBezTo>
                    <a:pt x="31" y="264"/>
                    <a:pt x="16" y="326"/>
                    <a:pt x="16" y="388"/>
                  </a:cubicBezTo>
                  <a:cubicBezTo>
                    <a:pt x="0" y="481"/>
                    <a:pt x="31" y="574"/>
                    <a:pt x="78" y="667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6884825" y="2704763"/>
              <a:ext cx="19800" cy="23300"/>
            </a:xfrm>
            <a:custGeom>
              <a:avLst/>
              <a:gdLst/>
              <a:ahLst/>
              <a:cxnLst/>
              <a:rect l="l" t="t" r="r" b="b"/>
              <a:pathLst>
                <a:path w="792" h="932" extrusionOk="0">
                  <a:moveTo>
                    <a:pt x="327" y="1"/>
                  </a:moveTo>
                  <a:cubicBezTo>
                    <a:pt x="94" y="140"/>
                    <a:pt x="1" y="435"/>
                    <a:pt x="141" y="668"/>
                  </a:cubicBezTo>
                  <a:cubicBezTo>
                    <a:pt x="187" y="745"/>
                    <a:pt x="249" y="823"/>
                    <a:pt x="342" y="869"/>
                  </a:cubicBezTo>
                  <a:cubicBezTo>
                    <a:pt x="482" y="931"/>
                    <a:pt x="652" y="931"/>
                    <a:pt x="792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6829400" y="2608613"/>
              <a:ext cx="16300" cy="12825"/>
            </a:xfrm>
            <a:custGeom>
              <a:avLst/>
              <a:gdLst/>
              <a:ahLst/>
              <a:cxnLst/>
              <a:rect l="l" t="t" r="r" b="b"/>
              <a:pathLst>
                <a:path w="652" h="513" extrusionOk="0">
                  <a:moveTo>
                    <a:pt x="419" y="0"/>
                  </a:moveTo>
                  <a:lnTo>
                    <a:pt x="0" y="233"/>
                  </a:lnTo>
                  <a:cubicBezTo>
                    <a:pt x="16" y="264"/>
                    <a:pt x="31" y="295"/>
                    <a:pt x="47" y="326"/>
                  </a:cubicBezTo>
                  <a:cubicBezTo>
                    <a:pt x="93" y="373"/>
                    <a:pt x="140" y="404"/>
                    <a:pt x="202" y="435"/>
                  </a:cubicBezTo>
                  <a:cubicBezTo>
                    <a:pt x="341" y="512"/>
                    <a:pt x="512" y="512"/>
                    <a:pt x="651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6524625" y="304598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652" y="248"/>
                  </a:moveTo>
                  <a:cubicBezTo>
                    <a:pt x="605" y="171"/>
                    <a:pt x="543" y="93"/>
                    <a:pt x="450" y="62"/>
                  </a:cubicBezTo>
                  <a:cubicBezTo>
                    <a:pt x="388" y="31"/>
                    <a:pt x="342" y="16"/>
                    <a:pt x="280" y="0"/>
                  </a:cubicBezTo>
                  <a:lnTo>
                    <a:pt x="171" y="0"/>
                  </a:lnTo>
                  <a:cubicBezTo>
                    <a:pt x="140" y="0"/>
                    <a:pt x="109" y="16"/>
                    <a:pt x="78" y="31"/>
                  </a:cubicBezTo>
                  <a:cubicBezTo>
                    <a:pt x="47" y="31"/>
                    <a:pt x="16" y="47"/>
                    <a:pt x="1" y="62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6465700" y="2935863"/>
              <a:ext cx="23675" cy="26000"/>
            </a:xfrm>
            <a:custGeom>
              <a:avLst/>
              <a:gdLst/>
              <a:ahLst/>
              <a:cxnLst/>
              <a:rect l="l" t="t" r="r" b="b"/>
              <a:pathLst>
                <a:path w="947" h="1040" extrusionOk="0">
                  <a:moveTo>
                    <a:pt x="543" y="993"/>
                  </a:moveTo>
                  <a:cubicBezTo>
                    <a:pt x="946" y="636"/>
                    <a:pt x="589" y="1"/>
                    <a:pt x="78" y="156"/>
                  </a:cubicBezTo>
                  <a:cubicBezTo>
                    <a:pt x="47" y="156"/>
                    <a:pt x="16" y="171"/>
                    <a:pt x="0" y="187"/>
                  </a:cubicBezTo>
                  <a:lnTo>
                    <a:pt x="465" y="1040"/>
                  </a:lnTo>
                  <a:cubicBezTo>
                    <a:pt x="496" y="1024"/>
                    <a:pt x="527" y="1009"/>
                    <a:pt x="543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624275" y="2987438"/>
              <a:ext cx="23300" cy="17850"/>
            </a:xfrm>
            <a:custGeom>
              <a:avLst/>
              <a:gdLst/>
              <a:ahLst/>
              <a:cxnLst/>
              <a:rect l="l" t="t" r="r" b="b"/>
              <a:pathLst>
                <a:path w="932" h="714" extrusionOk="0">
                  <a:moveTo>
                    <a:pt x="745" y="47"/>
                  </a:moveTo>
                  <a:cubicBezTo>
                    <a:pt x="683" y="16"/>
                    <a:pt x="621" y="0"/>
                    <a:pt x="559" y="0"/>
                  </a:cubicBezTo>
                  <a:lnTo>
                    <a:pt x="466" y="0"/>
                  </a:lnTo>
                  <a:cubicBezTo>
                    <a:pt x="404" y="0"/>
                    <a:pt x="326" y="16"/>
                    <a:pt x="280" y="47"/>
                  </a:cubicBezTo>
                  <a:cubicBezTo>
                    <a:pt x="218" y="78"/>
                    <a:pt x="171" y="124"/>
                    <a:pt x="125" y="171"/>
                  </a:cubicBezTo>
                  <a:cubicBezTo>
                    <a:pt x="109" y="202"/>
                    <a:pt x="94" y="233"/>
                    <a:pt x="78" y="264"/>
                  </a:cubicBezTo>
                  <a:cubicBezTo>
                    <a:pt x="1" y="404"/>
                    <a:pt x="1" y="574"/>
                    <a:pt x="78" y="714"/>
                  </a:cubicBezTo>
                  <a:lnTo>
                    <a:pt x="931" y="248"/>
                  </a:lnTo>
                  <a:cubicBezTo>
                    <a:pt x="885" y="155"/>
                    <a:pt x="823" y="93"/>
                    <a:pt x="745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6563400" y="28769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50" y="1256"/>
                    <a:pt x="823" y="1039"/>
                  </a:cubicBezTo>
                  <a:cubicBezTo>
                    <a:pt x="1071" y="915"/>
                    <a:pt x="1148" y="620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6480425" y="28528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3" y="0"/>
                    <a:pt x="249" y="62"/>
                    <a:pt x="125" y="481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6539350" y="29595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5" y="388"/>
                  </a:moveTo>
                  <a:cubicBezTo>
                    <a:pt x="823" y="1"/>
                    <a:pt x="249" y="63"/>
                    <a:pt x="125" y="481"/>
                  </a:cubicBezTo>
                  <a:cubicBezTo>
                    <a:pt x="1" y="900"/>
                    <a:pt x="451" y="1257"/>
                    <a:pt x="838" y="1055"/>
                  </a:cubicBezTo>
                  <a:cubicBezTo>
                    <a:pt x="1071" y="916"/>
                    <a:pt x="1149" y="621"/>
                    <a:pt x="1025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6587450" y="279393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024" y="389"/>
                  </a:moveTo>
                  <a:cubicBezTo>
                    <a:pt x="807" y="1"/>
                    <a:pt x="248" y="63"/>
                    <a:pt x="124" y="482"/>
                  </a:cubicBezTo>
                  <a:cubicBezTo>
                    <a:pt x="0" y="901"/>
                    <a:pt x="450" y="1257"/>
                    <a:pt x="822" y="1056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6646375" y="29009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50" y="1257"/>
                    <a:pt x="823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6412575" y="2838538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8"/>
                  </a:moveTo>
                  <a:cubicBezTo>
                    <a:pt x="264" y="652"/>
                    <a:pt x="279" y="621"/>
                    <a:pt x="311" y="605"/>
                  </a:cubicBezTo>
                  <a:cubicBezTo>
                    <a:pt x="466" y="481"/>
                    <a:pt x="528" y="280"/>
                    <a:pt x="466" y="94"/>
                  </a:cubicBezTo>
                  <a:cubicBezTo>
                    <a:pt x="450" y="63"/>
                    <a:pt x="435" y="3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6508725" y="2779613"/>
              <a:ext cx="26400" cy="24050"/>
            </a:xfrm>
            <a:custGeom>
              <a:avLst/>
              <a:gdLst/>
              <a:ahLst/>
              <a:cxnLst/>
              <a:rect l="l" t="t" r="r" b="b"/>
              <a:pathLst>
                <a:path w="1056" h="962" extrusionOk="0">
                  <a:moveTo>
                    <a:pt x="885" y="93"/>
                  </a:moveTo>
                  <a:cubicBezTo>
                    <a:pt x="885" y="62"/>
                    <a:pt x="869" y="31"/>
                    <a:pt x="854" y="0"/>
                  </a:cubicBezTo>
                  <a:lnTo>
                    <a:pt x="1" y="465"/>
                  </a:lnTo>
                  <a:cubicBezTo>
                    <a:pt x="16" y="496"/>
                    <a:pt x="32" y="527"/>
                    <a:pt x="63" y="558"/>
                  </a:cubicBezTo>
                  <a:cubicBezTo>
                    <a:pt x="404" y="962"/>
                    <a:pt x="1055" y="590"/>
                    <a:pt x="900" y="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731675" y="2929663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0"/>
                  </a:moveTo>
                  <a:cubicBezTo>
                    <a:pt x="202" y="31"/>
                    <a:pt x="156" y="78"/>
                    <a:pt x="109" y="124"/>
                  </a:cubicBezTo>
                  <a:cubicBezTo>
                    <a:pt x="94" y="155"/>
                    <a:pt x="78" y="171"/>
                    <a:pt x="63" y="202"/>
                  </a:cubicBezTo>
                  <a:cubicBezTo>
                    <a:pt x="32" y="264"/>
                    <a:pt x="16" y="326"/>
                    <a:pt x="16" y="373"/>
                  </a:cubicBezTo>
                  <a:cubicBezTo>
                    <a:pt x="1" y="481"/>
                    <a:pt x="16" y="574"/>
                    <a:pt x="63" y="667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6668875" y="2822638"/>
              <a:ext cx="22125" cy="27175"/>
            </a:xfrm>
            <a:custGeom>
              <a:avLst/>
              <a:gdLst/>
              <a:ahLst/>
              <a:cxnLst/>
              <a:rect l="l" t="t" r="r" b="b"/>
              <a:pathLst>
                <a:path w="885" h="1087" extrusionOk="0">
                  <a:moveTo>
                    <a:pt x="419" y="1"/>
                  </a:moveTo>
                  <a:cubicBezTo>
                    <a:pt x="326" y="47"/>
                    <a:pt x="264" y="125"/>
                    <a:pt x="217" y="202"/>
                  </a:cubicBezTo>
                  <a:cubicBezTo>
                    <a:pt x="0" y="637"/>
                    <a:pt x="465" y="1086"/>
                    <a:pt x="884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6615350" y="272648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435" y="0"/>
                  </a:moveTo>
                  <a:lnTo>
                    <a:pt x="1" y="233"/>
                  </a:lnTo>
                  <a:cubicBezTo>
                    <a:pt x="16" y="264"/>
                    <a:pt x="32" y="295"/>
                    <a:pt x="63" y="326"/>
                  </a:cubicBezTo>
                  <a:cubicBezTo>
                    <a:pt x="202" y="497"/>
                    <a:pt x="466" y="543"/>
                    <a:pt x="668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6373025" y="291336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42"/>
                    <a:pt x="62" y="901"/>
                    <a:pt x="481" y="1025"/>
                  </a:cubicBezTo>
                  <a:cubicBezTo>
                    <a:pt x="900" y="1149"/>
                    <a:pt x="1257" y="699"/>
                    <a:pt x="1055" y="327"/>
                  </a:cubicBezTo>
                  <a:cubicBezTo>
                    <a:pt x="931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6518025" y="304753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16" y="388"/>
                  </a:moveTo>
                  <a:cubicBezTo>
                    <a:pt x="1" y="481"/>
                    <a:pt x="32" y="574"/>
                    <a:pt x="78" y="667"/>
                  </a:cubicBezTo>
                  <a:lnTo>
                    <a:pt x="497" y="419"/>
                  </a:lnTo>
                  <a:lnTo>
                    <a:pt x="265" y="0"/>
                  </a:lnTo>
                  <a:cubicBezTo>
                    <a:pt x="203" y="31"/>
                    <a:pt x="156" y="78"/>
                    <a:pt x="125" y="124"/>
                  </a:cubicBezTo>
                  <a:cubicBezTo>
                    <a:pt x="94" y="155"/>
                    <a:pt x="78" y="171"/>
                    <a:pt x="63" y="202"/>
                  </a:cubicBezTo>
                  <a:cubicBezTo>
                    <a:pt x="32" y="264"/>
                    <a:pt x="16" y="326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6458700" y="2940513"/>
              <a:ext cx="18650" cy="23300"/>
            </a:xfrm>
            <a:custGeom>
              <a:avLst/>
              <a:gdLst/>
              <a:ahLst/>
              <a:cxnLst/>
              <a:rect l="l" t="t" r="r" b="b"/>
              <a:pathLst>
                <a:path w="746" h="932" extrusionOk="0">
                  <a:moveTo>
                    <a:pt x="280" y="1"/>
                  </a:moveTo>
                  <a:cubicBezTo>
                    <a:pt x="187" y="47"/>
                    <a:pt x="125" y="125"/>
                    <a:pt x="79" y="202"/>
                  </a:cubicBezTo>
                  <a:cubicBezTo>
                    <a:pt x="1" y="357"/>
                    <a:pt x="1" y="528"/>
                    <a:pt x="79" y="668"/>
                  </a:cubicBezTo>
                  <a:cubicBezTo>
                    <a:pt x="156" y="807"/>
                    <a:pt x="296" y="900"/>
                    <a:pt x="466" y="916"/>
                  </a:cubicBezTo>
                  <a:cubicBezTo>
                    <a:pt x="559" y="931"/>
                    <a:pt x="668" y="900"/>
                    <a:pt x="745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6401725" y="2844363"/>
              <a:ext cx="16675" cy="12425"/>
            </a:xfrm>
            <a:custGeom>
              <a:avLst/>
              <a:gdLst/>
              <a:ahLst/>
              <a:cxnLst/>
              <a:rect l="l" t="t" r="r" b="b"/>
              <a:pathLst>
                <a:path w="667" h="497" extrusionOk="0">
                  <a:moveTo>
                    <a:pt x="0" y="233"/>
                  </a:moveTo>
                  <a:cubicBezTo>
                    <a:pt x="16" y="264"/>
                    <a:pt x="31" y="295"/>
                    <a:pt x="62" y="326"/>
                  </a:cubicBezTo>
                  <a:cubicBezTo>
                    <a:pt x="140" y="419"/>
                    <a:pt x="264" y="481"/>
                    <a:pt x="388" y="497"/>
                  </a:cubicBezTo>
                  <a:cubicBezTo>
                    <a:pt x="481" y="497"/>
                    <a:pt x="574" y="481"/>
                    <a:pt x="667" y="435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7047675" y="2478713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668" y="249"/>
                  </a:moveTo>
                  <a:cubicBezTo>
                    <a:pt x="621" y="171"/>
                    <a:pt x="544" y="94"/>
                    <a:pt x="466" y="63"/>
                  </a:cubicBezTo>
                  <a:cubicBezTo>
                    <a:pt x="404" y="32"/>
                    <a:pt x="342" y="16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56" y="1"/>
                    <a:pt x="125" y="16"/>
                    <a:pt x="94" y="32"/>
                  </a:cubicBezTo>
                  <a:cubicBezTo>
                    <a:pt x="63" y="32"/>
                    <a:pt x="32" y="47"/>
                    <a:pt x="1" y="63"/>
                  </a:cubicBezTo>
                  <a:lnTo>
                    <a:pt x="249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6988750" y="2368588"/>
              <a:ext cx="24075" cy="26025"/>
            </a:xfrm>
            <a:custGeom>
              <a:avLst/>
              <a:gdLst/>
              <a:ahLst/>
              <a:cxnLst/>
              <a:rect l="l" t="t" r="r" b="b"/>
              <a:pathLst>
                <a:path w="963" h="1041" extrusionOk="0">
                  <a:moveTo>
                    <a:pt x="481" y="1040"/>
                  </a:moveTo>
                  <a:cubicBezTo>
                    <a:pt x="512" y="1025"/>
                    <a:pt x="528" y="1009"/>
                    <a:pt x="559" y="994"/>
                  </a:cubicBezTo>
                  <a:cubicBezTo>
                    <a:pt x="962" y="637"/>
                    <a:pt x="605" y="1"/>
                    <a:pt x="94" y="156"/>
                  </a:cubicBezTo>
                  <a:cubicBezTo>
                    <a:pt x="63" y="156"/>
                    <a:pt x="32" y="172"/>
                    <a:pt x="1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7148100" y="2419788"/>
              <a:ext cx="23300" cy="17850"/>
            </a:xfrm>
            <a:custGeom>
              <a:avLst/>
              <a:gdLst/>
              <a:ahLst/>
              <a:cxnLst/>
              <a:rect l="l" t="t" r="r" b="b"/>
              <a:pathLst>
                <a:path w="932" h="714" extrusionOk="0">
                  <a:moveTo>
                    <a:pt x="265" y="62"/>
                  </a:moveTo>
                  <a:cubicBezTo>
                    <a:pt x="203" y="93"/>
                    <a:pt x="156" y="124"/>
                    <a:pt x="110" y="186"/>
                  </a:cubicBezTo>
                  <a:cubicBezTo>
                    <a:pt x="94" y="202"/>
                    <a:pt x="79" y="233"/>
                    <a:pt x="63" y="264"/>
                  </a:cubicBezTo>
                  <a:cubicBezTo>
                    <a:pt x="32" y="310"/>
                    <a:pt x="16" y="372"/>
                    <a:pt x="16" y="435"/>
                  </a:cubicBezTo>
                  <a:cubicBezTo>
                    <a:pt x="1" y="543"/>
                    <a:pt x="16" y="636"/>
                    <a:pt x="79" y="714"/>
                  </a:cubicBezTo>
                  <a:lnTo>
                    <a:pt x="932" y="248"/>
                  </a:lnTo>
                  <a:cubicBezTo>
                    <a:pt x="885" y="171"/>
                    <a:pt x="807" y="93"/>
                    <a:pt x="714" y="62"/>
                  </a:cubicBezTo>
                  <a:cubicBezTo>
                    <a:pt x="668" y="31"/>
                    <a:pt x="606" y="16"/>
                    <a:pt x="544" y="0"/>
                  </a:cubicBezTo>
                  <a:cubicBezTo>
                    <a:pt x="513" y="0"/>
                    <a:pt x="482" y="0"/>
                    <a:pt x="451" y="0"/>
                  </a:cubicBezTo>
                  <a:cubicBezTo>
                    <a:pt x="389" y="16"/>
                    <a:pt x="327" y="31"/>
                    <a:pt x="26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7086850" y="23096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7002700" y="22863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85" y="1009"/>
                  </a:moveTo>
                  <a:cubicBezTo>
                    <a:pt x="1257" y="807"/>
                    <a:pt x="1195" y="234"/>
                    <a:pt x="776" y="125"/>
                  </a:cubicBezTo>
                  <a:cubicBezTo>
                    <a:pt x="358" y="1"/>
                    <a:pt x="1" y="435"/>
                    <a:pt x="218" y="823"/>
                  </a:cubicBezTo>
                  <a:cubicBezTo>
                    <a:pt x="342" y="1056"/>
                    <a:pt x="637" y="1149"/>
                    <a:pt x="885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7061650" y="2393038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869" y="1024"/>
                  </a:moveTo>
                  <a:cubicBezTo>
                    <a:pt x="1257" y="822"/>
                    <a:pt x="1195" y="248"/>
                    <a:pt x="776" y="124"/>
                  </a:cubicBezTo>
                  <a:cubicBezTo>
                    <a:pt x="357" y="0"/>
                    <a:pt x="0" y="450"/>
                    <a:pt x="217" y="838"/>
                  </a:cubicBezTo>
                  <a:cubicBezTo>
                    <a:pt x="342" y="1070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6935625" y="2271288"/>
              <a:ext cx="13225" cy="16675"/>
            </a:xfrm>
            <a:custGeom>
              <a:avLst/>
              <a:gdLst/>
              <a:ahLst/>
              <a:cxnLst/>
              <a:rect l="l" t="t" r="r" b="b"/>
              <a:pathLst>
                <a:path w="529" h="667" extrusionOk="0">
                  <a:moveTo>
                    <a:pt x="249" y="667"/>
                  </a:moveTo>
                  <a:cubicBezTo>
                    <a:pt x="280" y="651"/>
                    <a:pt x="295" y="620"/>
                    <a:pt x="326" y="605"/>
                  </a:cubicBezTo>
                  <a:cubicBezTo>
                    <a:pt x="342" y="574"/>
                    <a:pt x="373" y="558"/>
                    <a:pt x="388" y="527"/>
                  </a:cubicBezTo>
                  <a:cubicBezTo>
                    <a:pt x="497" y="403"/>
                    <a:pt x="528" y="233"/>
                    <a:pt x="482" y="93"/>
                  </a:cubicBezTo>
                  <a:cubicBezTo>
                    <a:pt x="466" y="62"/>
                    <a:pt x="450" y="31"/>
                    <a:pt x="435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7032175" y="2212338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47" y="543"/>
                  </a:moveTo>
                  <a:cubicBezTo>
                    <a:pt x="156" y="668"/>
                    <a:pt x="311" y="730"/>
                    <a:pt x="466" y="714"/>
                  </a:cubicBezTo>
                  <a:cubicBezTo>
                    <a:pt x="543" y="714"/>
                    <a:pt x="605" y="699"/>
                    <a:pt x="668" y="668"/>
                  </a:cubicBezTo>
                  <a:cubicBezTo>
                    <a:pt x="730" y="621"/>
                    <a:pt x="776" y="590"/>
                    <a:pt x="823" y="528"/>
                  </a:cubicBezTo>
                  <a:cubicBezTo>
                    <a:pt x="916" y="404"/>
                    <a:pt x="947" y="233"/>
                    <a:pt x="900" y="94"/>
                  </a:cubicBezTo>
                  <a:cubicBezTo>
                    <a:pt x="885" y="63"/>
                    <a:pt x="869" y="32"/>
                    <a:pt x="854" y="1"/>
                  </a:cubicBezTo>
                  <a:lnTo>
                    <a:pt x="1" y="466"/>
                  </a:lnTo>
                  <a:cubicBezTo>
                    <a:pt x="16" y="497"/>
                    <a:pt x="32" y="528"/>
                    <a:pt x="47" y="54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6833650" y="2596588"/>
              <a:ext cx="17100" cy="12050"/>
            </a:xfrm>
            <a:custGeom>
              <a:avLst/>
              <a:gdLst/>
              <a:ahLst/>
              <a:cxnLst/>
              <a:rect l="l" t="t" r="r" b="b"/>
              <a:pathLst>
                <a:path w="684" h="482" extrusionOk="0">
                  <a:moveTo>
                    <a:pt x="683" y="249"/>
                  </a:moveTo>
                  <a:cubicBezTo>
                    <a:pt x="606" y="109"/>
                    <a:pt x="450" y="16"/>
                    <a:pt x="295" y="1"/>
                  </a:cubicBezTo>
                  <a:cubicBezTo>
                    <a:pt x="264" y="1"/>
                    <a:pt x="233" y="1"/>
                    <a:pt x="202" y="1"/>
                  </a:cubicBezTo>
                  <a:cubicBezTo>
                    <a:pt x="125" y="1"/>
                    <a:pt x="63" y="16"/>
                    <a:pt x="1" y="63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6775100" y="2488013"/>
              <a:ext cx="19800" cy="24475"/>
            </a:xfrm>
            <a:custGeom>
              <a:avLst/>
              <a:gdLst/>
              <a:ahLst/>
              <a:cxnLst/>
              <a:rect l="l" t="t" r="r" b="b"/>
              <a:pathLst>
                <a:path w="792" h="979" extrusionOk="0">
                  <a:moveTo>
                    <a:pt x="668" y="311"/>
                  </a:moveTo>
                  <a:cubicBezTo>
                    <a:pt x="528" y="78"/>
                    <a:pt x="233" y="1"/>
                    <a:pt x="1" y="125"/>
                  </a:cubicBezTo>
                  <a:lnTo>
                    <a:pt x="466" y="978"/>
                  </a:lnTo>
                  <a:cubicBezTo>
                    <a:pt x="714" y="854"/>
                    <a:pt x="792" y="559"/>
                    <a:pt x="668" y="31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6934475" y="2537663"/>
              <a:ext cx="22900" cy="17850"/>
            </a:xfrm>
            <a:custGeom>
              <a:avLst/>
              <a:gdLst/>
              <a:ahLst/>
              <a:cxnLst/>
              <a:rect l="l" t="t" r="r" b="b"/>
              <a:pathLst>
                <a:path w="916" h="714" extrusionOk="0">
                  <a:moveTo>
                    <a:pt x="109" y="186"/>
                  </a:moveTo>
                  <a:cubicBezTo>
                    <a:pt x="93" y="202"/>
                    <a:pt x="78" y="233"/>
                    <a:pt x="62" y="264"/>
                  </a:cubicBezTo>
                  <a:cubicBezTo>
                    <a:pt x="31" y="310"/>
                    <a:pt x="16" y="372"/>
                    <a:pt x="16" y="434"/>
                  </a:cubicBezTo>
                  <a:cubicBezTo>
                    <a:pt x="0" y="543"/>
                    <a:pt x="16" y="636"/>
                    <a:pt x="62" y="714"/>
                  </a:cubicBezTo>
                  <a:lnTo>
                    <a:pt x="915" y="248"/>
                  </a:lnTo>
                  <a:cubicBezTo>
                    <a:pt x="838" y="109"/>
                    <a:pt x="698" y="16"/>
                    <a:pt x="528" y="0"/>
                  </a:cubicBezTo>
                  <a:cubicBezTo>
                    <a:pt x="496" y="0"/>
                    <a:pt x="465" y="0"/>
                    <a:pt x="434" y="0"/>
                  </a:cubicBezTo>
                  <a:cubicBezTo>
                    <a:pt x="372" y="0"/>
                    <a:pt x="310" y="16"/>
                    <a:pt x="248" y="62"/>
                  </a:cubicBezTo>
                  <a:cubicBezTo>
                    <a:pt x="186" y="93"/>
                    <a:pt x="140" y="124"/>
                    <a:pt x="109" y="1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6873200" y="24275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73"/>
                  </a:moveTo>
                  <a:cubicBezTo>
                    <a:pt x="807" y="0"/>
                    <a:pt x="233" y="62"/>
                    <a:pt x="125" y="481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5" y="916"/>
                    <a:pt x="1148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6790225" y="24034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1" y="900"/>
                    <a:pt x="450" y="1257"/>
                    <a:pt x="823" y="1040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6849175" y="251051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024" y="373"/>
                  </a:moveTo>
                  <a:cubicBezTo>
                    <a:pt x="807" y="0"/>
                    <a:pt x="248" y="63"/>
                    <a:pt x="124" y="481"/>
                  </a:cubicBezTo>
                  <a:cubicBezTo>
                    <a:pt x="0" y="885"/>
                    <a:pt x="450" y="1241"/>
                    <a:pt x="822" y="1040"/>
                  </a:cubicBezTo>
                  <a:cubicBezTo>
                    <a:pt x="1055" y="916"/>
                    <a:pt x="1148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897250" y="23445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0" y="900"/>
                    <a:pt x="435" y="1257"/>
                    <a:pt x="822" y="1040"/>
                  </a:cubicBezTo>
                  <a:cubicBezTo>
                    <a:pt x="1055" y="915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6956175" y="2451588"/>
              <a:ext cx="28725" cy="31025"/>
            </a:xfrm>
            <a:custGeom>
              <a:avLst/>
              <a:gdLst/>
              <a:ahLst/>
              <a:cxnLst/>
              <a:rect l="l" t="t" r="r" b="b"/>
              <a:pathLst>
                <a:path w="1149" h="1241" extrusionOk="0">
                  <a:moveTo>
                    <a:pt x="1009" y="372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1" y="884"/>
                    <a:pt x="435" y="1241"/>
                    <a:pt x="823" y="1039"/>
                  </a:cubicBezTo>
                  <a:cubicBezTo>
                    <a:pt x="1055" y="915"/>
                    <a:pt x="1148" y="605"/>
                    <a:pt x="1009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721975" y="23891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4" y="668"/>
                  </a:moveTo>
                  <a:cubicBezTo>
                    <a:pt x="296" y="621"/>
                    <a:pt x="342" y="590"/>
                    <a:pt x="389" y="528"/>
                  </a:cubicBezTo>
                  <a:cubicBezTo>
                    <a:pt x="482" y="404"/>
                    <a:pt x="513" y="234"/>
                    <a:pt x="466" y="94"/>
                  </a:cubicBezTo>
                  <a:cubicBezTo>
                    <a:pt x="466" y="63"/>
                    <a:pt x="451" y="32"/>
                    <a:pt x="435" y="1"/>
                  </a:cubicBezTo>
                  <a:lnTo>
                    <a:pt x="1" y="2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6818150" y="233021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822" y="528"/>
                  </a:moveTo>
                  <a:cubicBezTo>
                    <a:pt x="915" y="404"/>
                    <a:pt x="946" y="233"/>
                    <a:pt x="900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62" y="543"/>
                  </a:cubicBezTo>
                  <a:cubicBezTo>
                    <a:pt x="171" y="667"/>
                    <a:pt x="326" y="729"/>
                    <a:pt x="481" y="714"/>
                  </a:cubicBezTo>
                  <a:cubicBezTo>
                    <a:pt x="543" y="714"/>
                    <a:pt x="605" y="698"/>
                    <a:pt x="667" y="667"/>
                  </a:cubicBezTo>
                  <a:cubicBezTo>
                    <a:pt x="729" y="621"/>
                    <a:pt x="776" y="590"/>
                    <a:pt x="822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7041475" y="2480263"/>
              <a:ext cx="12450" cy="16325"/>
            </a:xfrm>
            <a:custGeom>
              <a:avLst/>
              <a:gdLst/>
              <a:ahLst/>
              <a:cxnLst/>
              <a:rect l="l" t="t" r="r" b="b"/>
              <a:pathLst>
                <a:path w="498" h="653" extrusionOk="0">
                  <a:moveTo>
                    <a:pt x="1" y="373"/>
                  </a:moveTo>
                  <a:cubicBezTo>
                    <a:pt x="1" y="482"/>
                    <a:pt x="16" y="575"/>
                    <a:pt x="63" y="652"/>
                  </a:cubicBezTo>
                  <a:lnTo>
                    <a:pt x="497" y="419"/>
                  </a:lnTo>
                  <a:lnTo>
                    <a:pt x="249" y="1"/>
                  </a:lnTo>
                  <a:cubicBezTo>
                    <a:pt x="202" y="32"/>
                    <a:pt x="140" y="63"/>
                    <a:pt x="109" y="125"/>
                  </a:cubicBezTo>
                  <a:cubicBezTo>
                    <a:pt x="78" y="140"/>
                    <a:pt x="63" y="171"/>
                    <a:pt x="63" y="202"/>
                  </a:cubicBezTo>
                  <a:cubicBezTo>
                    <a:pt x="32" y="249"/>
                    <a:pt x="1" y="311"/>
                    <a:pt x="1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981000" y="2373263"/>
              <a:ext cx="19800" cy="24825"/>
            </a:xfrm>
            <a:custGeom>
              <a:avLst/>
              <a:gdLst/>
              <a:ahLst/>
              <a:cxnLst/>
              <a:rect l="l" t="t" r="r" b="b"/>
              <a:pathLst>
                <a:path w="792" h="993" extrusionOk="0">
                  <a:moveTo>
                    <a:pt x="124" y="667"/>
                  </a:moveTo>
                  <a:cubicBezTo>
                    <a:pt x="248" y="900"/>
                    <a:pt x="543" y="993"/>
                    <a:pt x="791" y="853"/>
                  </a:cubicBezTo>
                  <a:lnTo>
                    <a:pt x="311" y="0"/>
                  </a:lnTo>
                  <a:cubicBezTo>
                    <a:pt x="78" y="140"/>
                    <a:pt x="0" y="434"/>
                    <a:pt x="124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925150" y="227708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435" y="1"/>
                  </a:moveTo>
                  <a:lnTo>
                    <a:pt x="1" y="233"/>
                  </a:lnTo>
                  <a:cubicBezTo>
                    <a:pt x="16" y="264"/>
                    <a:pt x="32" y="295"/>
                    <a:pt x="63" y="311"/>
                  </a:cubicBezTo>
                  <a:cubicBezTo>
                    <a:pt x="156" y="435"/>
                    <a:pt x="311" y="497"/>
                    <a:pt x="482" y="482"/>
                  </a:cubicBezTo>
                  <a:cubicBezTo>
                    <a:pt x="544" y="482"/>
                    <a:pt x="606" y="466"/>
                    <a:pt x="668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6620400" y="27144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574" y="109"/>
                    <a:pt x="435" y="16"/>
                    <a:pt x="280" y="1"/>
                  </a:cubicBezTo>
                  <a:cubicBezTo>
                    <a:pt x="233" y="1"/>
                    <a:pt x="202" y="1"/>
                    <a:pt x="171" y="1"/>
                  </a:cubicBezTo>
                  <a:cubicBezTo>
                    <a:pt x="140" y="1"/>
                    <a:pt x="109" y="1"/>
                    <a:pt x="78" y="16"/>
                  </a:cubicBezTo>
                  <a:cubicBezTo>
                    <a:pt x="47" y="32"/>
                    <a:pt x="16" y="32"/>
                    <a:pt x="0" y="63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6561450" y="2604338"/>
              <a:ext cx="23700" cy="26000"/>
            </a:xfrm>
            <a:custGeom>
              <a:avLst/>
              <a:gdLst/>
              <a:ahLst/>
              <a:cxnLst/>
              <a:rect l="l" t="t" r="r" b="b"/>
              <a:pathLst>
                <a:path w="948" h="1040" extrusionOk="0">
                  <a:moveTo>
                    <a:pt x="544" y="978"/>
                  </a:moveTo>
                  <a:cubicBezTo>
                    <a:pt x="947" y="637"/>
                    <a:pt x="590" y="1"/>
                    <a:pt x="94" y="140"/>
                  </a:cubicBezTo>
                  <a:cubicBezTo>
                    <a:pt x="63" y="156"/>
                    <a:pt x="32" y="171"/>
                    <a:pt x="1" y="187"/>
                  </a:cubicBezTo>
                  <a:lnTo>
                    <a:pt x="466" y="1040"/>
                  </a:lnTo>
                  <a:cubicBezTo>
                    <a:pt x="497" y="1024"/>
                    <a:pt x="528" y="1009"/>
                    <a:pt x="544" y="9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6720825" y="2655538"/>
              <a:ext cx="22900" cy="17850"/>
            </a:xfrm>
            <a:custGeom>
              <a:avLst/>
              <a:gdLst/>
              <a:ahLst/>
              <a:cxnLst/>
              <a:rect l="l" t="t" r="r" b="b"/>
              <a:pathLst>
                <a:path w="916" h="714" extrusionOk="0">
                  <a:moveTo>
                    <a:pt x="714" y="47"/>
                  </a:moveTo>
                  <a:cubicBezTo>
                    <a:pt x="652" y="16"/>
                    <a:pt x="590" y="0"/>
                    <a:pt x="528" y="0"/>
                  </a:cubicBezTo>
                  <a:cubicBezTo>
                    <a:pt x="497" y="0"/>
                    <a:pt x="466" y="0"/>
                    <a:pt x="435" y="0"/>
                  </a:cubicBezTo>
                  <a:cubicBezTo>
                    <a:pt x="373" y="0"/>
                    <a:pt x="311" y="16"/>
                    <a:pt x="249" y="47"/>
                  </a:cubicBezTo>
                  <a:cubicBezTo>
                    <a:pt x="202" y="93"/>
                    <a:pt x="156" y="124"/>
                    <a:pt x="109" y="171"/>
                  </a:cubicBezTo>
                  <a:cubicBezTo>
                    <a:pt x="93" y="202"/>
                    <a:pt x="78" y="233"/>
                    <a:pt x="62" y="264"/>
                  </a:cubicBezTo>
                  <a:cubicBezTo>
                    <a:pt x="31" y="310"/>
                    <a:pt x="16" y="372"/>
                    <a:pt x="0" y="434"/>
                  </a:cubicBezTo>
                  <a:cubicBezTo>
                    <a:pt x="0" y="527"/>
                    <a:pt x="16" y="636"/>
                    <a:pt x="62" y="714"/>
                  </a:cubicBezTo>
                  <a:lnTo>
                    <a:pt x="915" y="248"/>
                  </a:lnTo>
                  <a:cubicBezTo>
                    <a:pt x="869" y="155"/>
                    <a:pt x="791" y="93"/>
                    <a:pt x="714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6659175" y="25454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22" y="0"/>
                    <a:pt x="249" y="62"/>
                    <a:pt x="124" y="481"/>
                  </a:cubicBezTo>
                  <a:cubicBezTo>
                    <a:pt x="0" y="900"/>
                    <a:pt x="450" y="1257"/>
                    <a:pt x="838" y="1039"/>
                  </a:cubicBezTo>
                  <a:cubicBezTo>
                    <a:pt x="1071" y="915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576575" y="25213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73"/>
                  </a:moveTo>
                  <a:cubicBezTo>
                    <a:pt x="807" y="1"/>
                    <a:pt x="234" y="63"/>
                    <a:pt x="125" y="482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6" y="916"/>
                    <a:pt x="1149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6635525" y="26283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08" y="373"/>
                  </a:moveTo>
                  <a:cubicBezTo>
                    <a:pt x="807" y="0"/>
                    <a:pt x="233" y="47"/>
                    <a:pt x="124" y="466"/>
                  </a:cubicBezTo>
                  <a:cubicBezTo>
                    <a:pt x="0" y="884"/>
                    <a:pt x="435" y="1241"/>
                    <a:pt x="822" y="1040"/>
                  </a:cubicBezTo>
                  <a:cubicBezTo>
                    <a:pt x="1055" y="900"/>
                    <a:pt x="1148" y="605"/>
                    <a:pt x="1008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683200" y="2462438"/>
              <a:ext cx="29125" cy="31425"/>
            </a:xfrm>
            <a:custGeom>
              <a:avLst/>
              <a:gdLst/>
              <a:ahLst/>
              <a:cxnLst/>
              <a:rect l="l" t="t" r="r" b="b"/>
              <a:pathLst>
                <a:path w="1165" h="1257" extrusionOk="0">
                  <a:moveTo>
                    <a:pt x="1025" y="388"/>
                  </a:moveTo>
                  <a:cubicBezTo>
                    <a:pt x="823" y="0"/>
                    <a:pt x="249" y="62"/>
                    <a:pt x="125" y="481"/>
                  </a:cubicBezTo>
                  <a:cubicBezTo>
                    <a:pt x="1" y="900"/>
                    <a:pt x="451" y="1257"/>
                    <a:pt x="839" y="1039"/>
                  </a:cubicBezTo>
                  <a:cubicBezTo>
                    <a:pt x="1071" y="915"/>
                    <a:pt x="1164" y="621"/>
                    <a:pt x="1025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6742150" y="256943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22" y="1"/>
                    <a:pt x="249" y="47"/>
                    <a:pt x="125" y="466"/>
                  </a:cubicBezTo>
                  <a:cubicBezTo>
                    <a:pt x="0" y="885"/>
                    <a:pt x="450" y="1242"/>
                    <a:pt x="838" y="1040"/>
                  </a:cubicBezTo>
                  <a:cubicBezTo>
                    <a:pt x="1071" y="901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6508350" y="2506638"/>
              <a:ext cx="12800" cy="16700"/>
            </a:xfrm>
            <a:custGeom>
              <a:avLst/>
              <a:gdLst/>
              <a:ahLst/>
              <a:cxnLst/>
              <a:rect l="l" t="t" r="r" b="b"/>
              <a:pathLst>
                <a:path w="512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0" y="605"/>
                  </a:cubicBezTo>
                  <a:cubicBezTo>
                    <a:pt x="341" y="590"/>
                    <a:pt x="357" y="574"/>
                    <a:pt x="388" y="543"/>
                  </a:cubicBezTo>
                  <a:cubicBezTo>
                    <a:pt x="481" y="419"/>
                    <a:pt x="512" y="249"/>
                    <a:pt x="465" y="93"/>
                  </a:cubicBezTo>
                  <a:cubicBezTo>
                    <a:pt x="450" y="62"/>
                    <a:pt x="450" y="31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604900" y="2448088"/>
              <a:ext cx="23275" cy="19400"/>
            </a:xfrm>
            <a:custGeom>
              <a:avLst/>
              <a:gdLst/>
              <a:ahLst/>
              <a:cxnLst/>
              <a:rect l="l" t="t" r="r" b="b"/>
              <a:pathLst>
                <a:path w="931" h="776" extrusionOk="0">
                  <a:moveTo>
                    <a:pt x="807" y="528"/>
                  </a:moveTo>
                  <a:cubicBezTo>
                    <a:pt x="900" y="404"/>
                    <a:pt x="931" y="233"/>
                    <a:pt x="884" y="94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47" y="543"/>
                  </a:cubicBezTo>
                  <a:cubicBezTo>
                    <a:pt x="202" y="729"/>
                    <a:pt x="450" y="776"/>
                    <a:pt x="651" y="667"/>
                  </a:cubicBezTo>
                  <a:cubicBezTo>
                    <a:pt x="714" y="621"/>
                    <a:pt x="760" y="590"/>
                    <a:pt x="807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827075" y="2598138"/>
              <a:ext cx="12800" cy="16325"/>
            </a:xfrm>
            <a:custGeom>
              <a:avLst/>
              <a:gdLst/>
              <a:ahLst/>
              <a:cxnLst/>
              <a:rect l="l" t="t" r="r" b="b"/>
              <a:pathLst>
                <a:path w="512" h="653" extrusionOk="0">
                  <a:moveTo>
                    <a:pt x="279" y="1"/>
                  </a:moveTo>
                  <a:cubicBezTo>
                    <a:pt x="217" y="32"/>
                    <a:pt x="171" y="63"/>
                    <a:pt x="140" y="125"/>
                  </a:cubicBezTo>
                  <a:cubicBezTo>
                    <a:pt x="16" y="280"/>
                    <a:pt x="0" y="481"/>
                    <a:pt x="93" y="652"/>
                  </a:cubicBezTo>
                  <a:lnTo>
                    <a:pt x="512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6768900" y="2491138"/>
              <a:ext cx="18250" cy="24825"/>
            </a:xfrm>
            <a:custGeom>
              <a:avLst/>
              <a:gdLst/>
              <a:ahLst/>
              <a:cxnLst/>
              <a:rect l="l" t="t" r="r" b="b"/>
              <a:pathLst>
                <a:path w="730" h="993" extrusionOk="0">
                  <a:moveTo>
                    <a:pt x="264" y="0"/>
                  </a:moveTo>
                  <a:cubicBezTo>
                    <a:pt x="109" y="78"/>
                    <a:pt x="16" y="217"/>
                    <a:pt x="1" y="388"/>
                  </a:cubicBezTo>
                  <a:cubicBezTo>
                    <a:pt x="1" y="481"/>
                    <a:pt x="16" y="574"/>
                    <a:pt x="63" y="667"/>
                  </a:cubicBezTo>
                  <a:cubicBezTo>
                    <a:pt x="202" y="900"/>
                    <a:pt x="497" y="993"/>
                    <a:pt x="73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6711125" y="2394963"/>
              <a:ext cx="17100" cy="12425"/>
            </a:xfrm>
            <a:custGeom>
              <a:avLst/>
              <a:gdLst/>
              <a:ahLst/>
              <a:cxnLst/>
              <a:rect l="l" t="t" r="r" b="b"/>
              <a:pathLst>
                <a:path w="684" h="497" extrusionOk="0">
                  <a:moveTo>
                    <a:pt x="435" y="1"/>
                  </a:moveTo>
                  <a:lnTo>
                    <a:pt x="1" y="233"/>
                  </a:lnTo>
                  <a:cubicBezTo>
                    <a:pt x="16" y="264"/>
                    <a:pt x="47" y="295"/>
                    <a:pt x="63" y="311"/>
                  </a:cubicBezTo>
                  <a:cubicBezTo>
                    <a:pt x="109" y="357"/>
                    <a:pt x="156" y="404"/>
                    <a:pt x="218" y="435"/>
                  </a:cubicBezTo>
                  <a:cubicBezTo>
                    <a:pt x="295" y="481"/>
                    <a:pt x="388" y="497"/>
                    <a:pt x="481" y="481"/>
                  </a:cubicBezTo>
                  <a:cubicBezTo>
                    <a:pt x="559" y="481"/>
                    <a:pt x="621" y="466"/>
                    <a:pt x="683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6406375" y="283193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667" y="265"/>
                  </a:moveTo>
                  <a:cubicBezTo>
                    <a:pt x="590" y="110"/>
                    <a:pt x="450" y="16"/>
                    <a:pt x="279" y="1"/>
                  </a:cubicBezTo>
                  <a:cubicBezTo>
                    <a:pt x="248" y="1"/>
                    <a:pt x="217" y="1"/>
                    <a:pt x="186" y="1"/>
                  </a:cubicBezTo>
                  <a:cubicBezTo>
                    <a:pt x="155" y="1"/>
                    <a:pt x="124" y="16"/>
                    <a:pt x="93" y="32"/>
                  </a:cubicBezTo>
                  <a:cubicBezTo>
                    <a:pt x="62" y="32"/>
                    <a:pt x="31" y="47"/>
                    <a:pt x="0" y="63"/>
                  </a:cubicBezTo>
                  <a:lnTo>
                    <a:pt x="248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6347825" y="2722213"/>
              <a:ext cx="23675" cy="26000"/>
            </a:xfrm>
            <a:custGeom>
              <a:avLst/>
              <a:gdLst/>
              <a:ahLst/>
              <a:cxnLst/>
              <a:rect l="l" t="t" r="r" b="b"/>
              <a:pathLst>
                <a:path w="947" h="1040" extrusionOk="0">
                  <a:moveTo>
                    <a:pt x="543" y="993"/>
                  </a:moveTo>
                  <a:cubicBezTo>
                    <a:pt x="946" y="637"/>
                    <a:pt x="590" y="1"/>
                    <a:pt x="78" y="140"/>
                  </a:cubicBezTo>
                  <a:cubicBezTo>
                    <a:pt x="47" y="156"/>
                    <a:pt x="16" y="171"/>
                    <a:pt x="0" y="187"/>
                  </a:cubicBezTo>
                  <a:lnTo>
                    <a:pt x="466" y="1040"/>
                  </a:lnTo>
                  <a:cubicBezTo>
                    <a:pt x="497" y="1024"/>
                    <a:pt x="528" y="1009"/>
                    <a:pt x="543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6506400" y="2773388"/>
              <a:ext cx="23675" cy="17875"/>
            </a:xfrm>
            <a:custGeom>
              <a:avLst/>
              <a:gdLst/>
              <a:ahLst/>
              <a:cxnLst/>
              <a:rect l="l" t="t" r="r" b="b"/>
              <a:pathLst>
                <a:path w="947" h="715" extrusionOk="0">
                  <a:moveTo>
                    <a:pt x="745" y="48"/>
                  </a:moveTo>
                  <a:cubicBezTo>
                    <a:pt x="683" y="16"/>
                    <a:pt x="621" y="1"/>
                    <a:pt x="559" y="1"/>
                  </a:cubicBezTo>
                  <a:cubicBezTo>
                    <a:pt x="528" y="1"/>
                    <a:pt x="497" y="1"/>
                    <a:pt x="466" y="1"/>
                  </a:cubicBezTo>
                  <a:cubicBezTo>
                    <a:pt x="404" y="1"/>
                    <a:pt x="342" y="16"/>
                    <a:pt x="280" y="63"/>
                  </a:cubicBezTo>
                  <a:cubicBezTo>
                    <a:pt x="218" y="94"/>
                    <a:pt x="171" y="125"/>
                    <a:pt x="140" y="187"/>
                  </a:cubicBezTo>
                  <a:cubicBezTo>
                    <a:pt x="109" y="203"/>
                    <a:pt x="94" y="234"/>
                    <a:pt x="78" y="265"/>
                  </a:cubicBezTo>
                  <a:cubicBezTo>
                    <a:pt x="1" y="404"/>
                    <a:pt x="1" y="575"/>
                    <a:pt x="78" y="714"/>
                  </a:cubicBezTo>
                  <a:lnTo>
                    <a:pt x="947" y="249"/>
                  </a:lnTo>
                  <a:cubicBezTo>
                    <a:pt x="900" y="156"/>
                    <a:pt x="823" y="94"/>
                    <a:pt x="745" y="4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6445525" y="2663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50" y="1257"/>
                    <a:pt x="823" y="1039"/>
                  </a:cubicBezTo>
                  <a:cubicBezTo>
                    <a:pt x="1071" y="915"/>
                    <a:pt x="1148" y="621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6362550" y="26392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3" y="1"/>
                    <a:pt x="249" y="63"/>
                    <a:pt x="125" y="481"/>
                  </a:cubicBezTo>
                  <a:cubicBezTo>
                    <a:pt x="1" y="900"/>
                    <a:pt x="450" y="1257"/>
                    <a:pt x="838" y="1040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6421500" y="274626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024" y="373"/>
                  </a:moveTo>
                  <a:cubicBezTo>
                    <a:pt x="822" y="0"/>
                    <a:pt x="248" y="47"/>
                    <a:pt x="124" y="466"/>
                  </a:cubicBezTo>
                  <a:cubicBezTo>
                    <a:pt x="0" y="884"/>
                    <a:pt x="450" y="1241"/>
                    <a:pt x="838" y="1039"/>
                  </a:cubicBezTo>
                  <a:cubicBezTo>
                    <a:pt x="1070" y="915"/>
                    <a:pt x="1148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6469575" y="25803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6"/>
                    <a:pt x="822" y="1039"/>
                  </a:cubicBezTo>
                  <a:cubicBezTo>
                    <a:pt x="1070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6528500" y="26873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5" y="466"/>
                  </a:cubicBezTo>
                  <a:cubicBezTo>
                    <a:pt x="1" y="885"/>
                    <a:pt x="450" y="1242"/>
                    <a:pt x="823" y="1040"/>
                  </a:cubicBezTo>
                  <a:cubicBezTo>
                    <a:pt x="1055" y="900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6294700" y="262488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388" y="528"/>
                  </a:moveTo>
                  <a:cubicBezTo>
                    <a:pt x="481" y="404"/>
                    <a:pt x="512" y="233"/>
                    <a:pt x="466" y="94"/>
                  </a:cubicBezTo>
                  <a:cubicBezTo>
                    <a:pt x="450" y="63"/>
                    <a:pt x="435" y="32"/>
                    <a:pt x="419" y="1"/>
                  </a:cubicBezTo>
                  <a:lnTo>
                    <a:pt x="0" y="233"/>
                  </a:lnTo>
                  <a:lnTo>
                    <a:pt x="233" y="668"/>
                  </a:lnTo>
                  <a:cubicBezTo>
                    <a:pt x="264" y="637"/>
                    <a:pt x="295" y="621"/>
                    <a:pt x="311" y="606"/>
                  </a:cubicBezTo>
                  <a:cubicBezTo>
                    <a:pt x="342" y="590"/>
                    <a:pt x="357" y="559"/>
                    <a:pt x="388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6390850" y="2565963"/>
              <a:ext cx="23300" cy="19400"/>
            </a:xfrm>
            <a:custGeom>
              <a:avLst/>
              <a:gdLst/>
              <a:ahLst/>
              <a:cxnLst/>
              <a:rect l="l" t="t" r="r" b="b"/>
              <a:pathLst>
                <a:path w="932" h="776" extrusionOk="0">
                  <a:moveTo>
                    <a:pt x="807" y="528"/>
                  </a:moveTo>
                  <a:cubicBezTo>
                    <a:pt x="900" y="404"/>
                    <a:pt x="931" y="233"/>
                    <a:pt x="885" y="93"/>
                  </a:cubicBezTo>
                  <a:cubicBezTo>
                    <a:pt x="885" y="62"/>
                    <a:pt x="869" y="31"/>
                    <a:pt x="854" y="0"/>
                  </a:cubicBezTo>
                  <a:lnTo>
                    <a:pt x="1" y="466"/>
                  </a:lnTo>
                  <a:cubicBezTo>
                    <a:pt x="16" y="497"/>
                    <a:pt x="32" y="528"/>
                    <a:pt x="47" y="543"/>
                  </a:cubicBezTo>
                  <a:cubicBezTo>
                    <a:pt x="202" y="729"/>
                    <a:pt x="451" y="776"/>
                    <a:pt x="668" y="652"/>
                  </a:cubicBezTo>
                  <a:cubicBezTo>
                    <a:pt x="714" y="621"/>
                    <a:pt x="761" y="590"/>
                    <a:pt x="807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6613800" y="2716013"/>
              <a:ext cx="12450" cy="16300"/>
            </a:xfrm>
            <a:custGeom>
              <a:avLst/>
              <a:gdLst/>
              <a:ahLst/>
              <a:cxnLst/>
              <a:rect l="l" t="t" r="r" b="b"/>
              <a:pathLst>
                <a:path w="498" h="652" extrusionOk="0">
                  <a:moveTo>
                    <a:pt x="264" y="1"/>
                  </a:moveTo>
                  <a:cubicBezTo>
                    <a:pt x="202" y="32"/>
                    <a:pt x="156" y="63"/>
                    <a:pt x="109" y="125"/>
                  </a:cubicBezTo>
                  <a:cubicBezTo>
                    <a:pt x="94" y="140"/>
                    <a:pt x="78" y="171"/>
                    <a:pt x="63" y="202"/>
                  </a:cubicBezTo>
                  <a:cubicBezTo>
                    <a:pt x="32" y="249"/>
                    <a:pt x="16" y="311"/>
                    <a:pt x="1" y="373"/>
                  </a:cubicBezTo>
                  <a:cubicBezTo>
                    <a:pt x="1" y="481"/>
                    <a:pt x="16" y="574"/>
                    <a:pt x="63" y="652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6547900" y="2608988"/>
              <a:ext cx="25225" cy="28350"/>
            </a:xfrm>
            <a:custGeom>
              <a:avLst/>
              <a:gdLst/>
              <a:ahLst/>
              <a:cxnLst/>
              <a:rect l="l" t="t" r="r" b="b"/>
              <a:pathLst>
                <a:path w="1009" h="1134" extrusionOk="0">
                  <a:moveTo>
                    <a:pt x="543" y="1"/>
                  </a:moveTo>
                  <a:cubicBezTo>
                    <a:pt x="0" y="327"/>
                    <a:pt x="450" y="1133"/>
                    <a:pt x="1008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6497475" y="2512838"/>
              <a:ext cx="17100" cy="12050"/>
            </a:xfrm>
            <a:custGeom>
              <a:avLst/>
              <a:gdLst/>
              <a:ahLst/>
              <a:cxnLst/>
              <a:rect l="l" t="t" r="r" b="b"/>
              <a:pathLst>
                <a:path w="684" h="482" extrusionOk="0">
                  <a:moveTo>
                    <a:pt x="435" y="1"/>
                  </a:moveTo>
                  <a:lnTo>
                    <a:pt x="1" y="233"/>
                  </a:lnTo>
                  <a:cubicBezTo>
                    <a:pt x="32" y="264"/>
                    <a:pt x="47" y="295"/>
                    <a:pt x="63" y="311"/>
                  </a:cubicBezTo>
                  <a:cubicBezTo>
                    <a:pt x="141" y="419"/>
                    <a:pt x="265" y="466"/>
                    <a:pt x="389" y="481"/>
                  </a:cubicBezTo>
                  <a:cubicBezTo>
                    <a:pt x="420" y="481"/>
                    <a:pt x="451" y="481"/>
                    <a:pt x="482" y="481"/>
                  </a:cubicBezTo>
                  <a:cubicBezTo>
                    <a:pt x="559" y="481"/>
                    <a:pt x="621" y="466"/>
                    <a:pt x="683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6314075" y="280636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0"/>
                  </a:moveTo>
                  <a:cubicBezTo>
                    <a:pt x="1" y="342"/>
                    <a:pt x="63" y="915"/>
                    <a:pt x="482" y="1039"/>
                  </a:cubicBezTo>
                  <a:cubicBezTo>
                    <a:pt x="900" y="1148"/>
                    <a:pt x="1257" y="714"/>
                    <a:pt x="1056" y="326"/>
                  </a:cubicBezTo>
                  <a:cubicBezTo>
                    <a:pt x="916" y="93"/>
                    <a:pt x="621" y="0"/>
                    <a:pt x="389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6400175" y="28334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0" y="389"/>
                  </a:moveTo>
                  <a:cubicBezTo>
                    <a:pt x="0" y="482"/>
                    <a:pt x="16" y="575"/>
                    <a:pt x="62" y="668"/>
                  </a:cubicBezTo>
                  <a:lnTo>
                    <a:pt x="496" y="435"/>
                  </a:lnTo>
                  <a:lnTo>
                    <a:pt x="264" y="1"/>
                  </a:lnTo>
                  <a:cubicBezTo>
                    <a:pt x="202" y="32"/>
                    <a:pt x="155" y="79"/>
                    <a:pt x="109" y="125"/>
                  </a:cubicBezTo>
                  <a:cubicBezTo>
                    <a:pt x="93" y="156"/>
                    <a:pt x="78" y="187"/>
                    <a:pt x="62" y="203"/>
                  </a:cubicBezTo>
                  <a:cubicBezTo>
                    <a:pt x="31" y="265"/>
                    <a:pt x="16" y="327"/>
                    <a:pt x="0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6334250" y="2726863"/>
              <a:ext cx="25225" cy="28350"/>
            </a:xfrm>
            <a:custGeom>
              <a:avLst/>
              <a:gdLst/>
              <a:ahLst/>
              <a:cxnLst/>
              <a:rect l="l" t="t" r="r" b="b"/>
              <a:pathLst>
                <a:path w="1009" h="1134" extrusionOk="0">
                  <a:moveTo>
                    <a:pt x="543" y="1"/>
                  </a:moveTo>
                  <a:cubicBezTo>
                    <a:pt x="0" y="327"/>
                    <a:pt x="450" y="1133"/>
                    <a:pt x="1009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283850" y="263071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0" y="233"/>
                  </a:moveTo>
                  <a:cubicBezTo>
                    <a:pt x="16" y="264"/>
                    <a:pt x="31" y="295"/>
                    <a:pt x="62" y="311"/>
                  </a:cubicBezTo>
                  <a:cubicBezTo>
                    <a:pt x="140" y="419"/>
                    <a:pt x="264" y="481"/>
                    <a:pt x="388" y="481"/>
                  </a:cubicBezTo>
                  <a:lnTo>
                    <a:pt x="481" y="481"/>
                  </a:lnTo>
                  <a:cubicBezTo>
                    <a:pt x="543" y="481"/>
                    <a:pt x="605" y="450"/>
                    <a:pt x="667" y="435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6929825" y="2265063"/>
              <a:ext cx="16675" cy="12450"/>
            </a:xfrm>
            <a:custGeom>
              <a:avLst/>
              <a:gdLst/>
              <a:ahLst/>
              <a:cxnLst/>
              <a:rect l="l" t="t" r="r" b="b"/>
              <a:pathLst>
                <a:path w="667" h="498" extrusionOk="0">
                  <a:moveTo>
                    <a:pt x="667" y="249"/>
                  </a:moveTo>
                  <a:cubicBezTo>
                    <a:pt x="620" y="172"/>
                    <a:pt x="543" y="94"/>
                    <a:pt x="465" y="63"/>
                  </a:cubicBezTo>
                  <a:cubicBezTo>
                    <a:pt x="403" y="32"/>
                    <a:pt x="341" y="1"/>
                    <a:pt x="279" y="1"/>
                  </a:cubicBezTo>
                  <a:cubicBezTo>
                    <a:pt x="248" y="1"/>
                    <a:pt x="217" y="1"/>
                    <a:pt x="186" y="1"/>
                  </a:cubicBezTo>
                  <a:cubicBezTo>
                    <a:pt x="155" y="1"/>
                    <a:pt x="124" y="16"/>
                    <a:pt x="93" y="16"/>
                  </a:cubicBezTo>
                  <a:cubicBezTo>
                    <a:pt x="62" y="32"/>
                    <a:pt x="31" y="47"/>
                    <a:pt x="0" y="63"/>
                  </a:cubicBezTo>
                  <a:lnTo>
                    <a:pt x="248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6870875" y="2154563"/>
              <a:ext cx="24075" cy="26400"/>
            </a:xfrm>
            <a:custGeom>
              <a:avLst/>
              <a:gdLst/>
              <a:ahLst/>
              <a:cxnLst/>
              <a:rect l="l" t="t" r="r" b="b"/>
              <a:pathLst>
                <a:path w="963" h="1056" extrusionOk="0">
                  <a:moveTo>
                    <a:pt x="559" y="993"/>
                  </a:moveTo>
                  <a:cubicBezTo>
                    <a:pt x="962" y="652"/>
                    <a:pt x="605" y="1"/>
                    <a:pt x="94" y="156"/>
                  </a:cubicBezTo>
                  <a:cubicBezTo>
                    <a:pt x="63" y="171"/>
                    <a:pt x="32" y="187"/>
                    <a:pt x="1" y="202"/>
                  </a:cubicBezTo>
                  <a:lnTo>
                    <a:pt x="481" y="1055"/>
                  </a:lnTo>
                  <a:cubicBezTo>
                    <a:pt x="512" y="1040"/>
                    <a:pt x="528" y="1024"/>
                    <a:pt x="559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7030625" y="2206138"/>
              <a:ext cx="22900" cy="17850"/>
            </a:xfrm>
            <a:custGeom>
              <a:avLst/>
              <a:gdLst/>
              <a:ahLst/>
              <a:cxnLst/>
              <a:rect l="l" t="t" r="r" b="b"/>
              <a:pathLst>
                <a:path w="916" h="714" extrusionOk="0">
                  <a:moveTo>
                    <a:pt x="264" y="47"/>
                  </a:moveTo>
                  <a:cubicBezTo>
                    <a:pt x="202" y="78"/>
                    <a:pt x="156" y="125"/>
                    <a:pt x="109" y="171"/>
                  </a:cubicBezTo>
                  <a:cubicBezTo>
                    <a:pt x="94" y="202"/>
                    <a:pt x="78" y="233"/>
                    <a:pt x="63" y="264"/>
                  </a:cubicBezTo>
                  <a:cubicBezTo>
                    <a:pt x="32" y="311"/>
                    <a:pt x="16" y="373"/>
                    <a:pt x="1" y="435"/>
                  </a:cubicBezTo>
                  <a:cubicBezTo>
                    <a:pt x="1" y="528"/>
                    <a:pt x="16" y="636"/>
                    <a:pt x="63" y="714"/>
                  </a:cubicBezTo>
                  <a:lnTo>
                    <a:pt x="916" y="249"/>
                  </a:lnTo>
                  <a:cubicBezTo>
                    <a:pt x="869" y="156"/>
                    <a:pt x="807" y="94"/>
                    <a:pt x="730" y="47"/>
                  </a:cubicBezTo>
                  <a:cubicBezTo>
                    <a:pt x="667" y="16"/>
                    <a:pt x="605" y="0"/>
                    <a:pt x="543" y="0"/>
                  </a:cubicBezTo>
                  <a:cubicBezTo>
                    <a:pt x="512" y="0"/>
                    <a:pt x="481" y="0"/>
                    <a:pt x="450" y="0"/>
                  </a:cubicBezTo>
                  <a:cubicBezTo>
                    <a:pt x="388" y="0"/>
                    <a:pt x="311" y="16"/>
                    <a:pt x="264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6968975" y="20960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5" y="466"/>
                  </a:cubicBezTo>
                  <a:cubicBezTo>
                    <a:pt x="1" y="885"/>
                    <a:pt x="450" y="1242"/>
                    <a:pt x="823" y="1040"/>
                  </a:cubicBezTo>
                  <a:cubicBezTo>
                    <a:pt x="1055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6886775" y="20715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40" y="761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6945700" y="21782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1" y="869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9" y="357"/>
                    <a:pt x="714" y="1"/>
                    <a:pt x="327" y="218"/>
                  </a:cubicBezTo>
                  <a:cubicBezTo>
                    <a:pt x="94" y="342"/>
                    <a:pt x="1" y="637"/>
                    <a:pt x="141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992250" y="20145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26"/>
                    <a:pt x="62" y="900"/>
                    <a:pt x="481" y="1024"/>
                  </a:cubicBezTo>
                  <a:cubicBezTo>
                    <a:pt x="900" y="1148"/>
                    <a:pt x="1256" y="699"/>
                    <a:pt x="1055" y="326"/>
                  </a:cubicBezTo>
                  <a:cubicBezTo>
                    <a:pt x="915" y="78"/>
                    <a:pt x="620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7052725" y="2119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9" y="0"/>
                    <a:pt x="326" y="217"/>
                  </a:cubicBezTo>
                  <a:cubicBezTo>
                    <a:pt x="94" y="342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6817750" y="20572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49" y="668"/>
                  </a:moveTo>
                  <a:cubicBezTo>
                    <a:pt x="264" y="652"/>
                    <a:pt x="295" y="637"/>
                    <a:pt x="327" y="621"/>
                  </a:cubicBezTo>
                  <a:cubicBezTo>
                    <a:pt x="342" y="590"/>
                    <a:pt x="373" y="575"/>
                    <a:pt x="389" y="544"/>
                  </a:cubicBezTo>
                  <a:cubicBezTo>
                    <a:pt x="482" y="420"/>
                    <a:pt x="513" y="249"/>
                    <a:pt x="466" y="94"/>
                  </a:cubicBezTo>
                  <a:cubicBezTo>
                    <a:pt x="466" y="63"/>
                    <a:pt x="451" y="32"/>
                    <a:pt x="435" y="1"/>
                  </a:cubicBezTo>
                  <a:lnTo>
                    <a:pt x="1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6914300" y="1998688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47" y="544"/>
                  </a:moveTo>
                  <a:cubicBezTo>
                    <a:pt x="156" y="668"/>
                    <a:pt x="311" y="730"/>
                    <a:pt x="466" y="714"/>
                  </a:cubicBezTo>
                  <a:cubicBezTo>
                    <a:pt x="544" y="714"/>
                    <a:pt x="606" y="683"/>
                    <a:pt x="668" y="652"/>
                  </a:cubicBezTo>
                  <a:cubicBezTo>
                    <a:pt x="730" y="621"/>
                    <a:pt x="776" y="590"/>
                    <a:pt x="807" y="528"/>
                  </a:cubicBezTo>
                  <a:cubicBezTo>
                    <a:pt x="916" y="404"/>
                    <a:pt x="947" y="233"/>
                    <a:pt x="900" y="78"/>
                  </a:cubicBezTo>
                  <a:cubicBezTo>
                    <a:pt x="885" y="47"/>
                    <a:pt x="869" y="16"/>
                    <a:pt x="854" y="1"/>
                  </a:cubicBezTo>
                  <a:lnTo>
                    <a:pt x="1" y="466"/>
                  </a:lnTo>
                  <a:cubicBezTo>
                    <a:pt x="16" y="497"/>
                    <a:pt x="32" y="528"/>
                    <a:pt x="47" y="54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716175" y="2382938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621" y="156"/>
                    <a:pt x="543" y="94"/>
                    <a:pt x="466" y="47"/>
                  </a:cubicBezTo>
                  <a:cubicBezTo>
                    <a:pt x="404" y="16"/>
                    <a:pt x="342" y="1"/>
                    <a:pt x="279" y="1"/>
                  </a:cubicBezTo>
                  <a:cubicBezTo>
                    <a:pt x="248" y="1"/>
                    <a:pt x="217" y="1"/>
                    <a:pt x="186" y="1"/>
                  </a:cubicBezTo>
                  <a:cubicBezTo>
                    <a:pt x="124" y="1"/>
                    <a:pt x="47" y="32"/>
                    <a:pt x="0" y="63"/>
                  </a:cubicBezTo>
                  <a:lnTo>
                    <a:pt x="233" y="48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6657225" y="227398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68" y="326"/>
                  </a:moveTo>
                  <a:cubicBezTo>
                    <a:pt x="528" y="94"/>
                    <a:pt x="233" y="1"/>
                    <a:pt x="1" y="140"/>
                  </a:cubicBezTo>
                  <a:lnTo>
                    <a:pt x="482" y="993"/>
                  </a:lnTo>
                  <a:cubicBezTo>
                    <a:pt x="714" y="854"/>
                    <a:pt x="792" y="559"/>
                    <a:pt x="668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6815825" y="232361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745" y="63"/>
                  </a:moveTo>
                  <a:cubicBezTo>
                    <a:pt x="698" y="32"/>
                    <a:pt x="636" y="16"/>
                    <a:pt x="574" y="16"/>
                  </a:cubicBezTo>
                  <a:cubicBezTo>
                    <a:pt x="543" y="1"/>
                    <a:pt x="512" y="1"/>
                    <a:pt x="481" y="16"/>
                  </a:cubicBezTo>
                  <a:cubicBezTo>
                    <a:pt x="404" y="16"/>
                    <a:pt x="341" y="32"/>
                    <a:pt x="279" y="63"/>
                  </a:cubicBezTo>
                  <a:cubicBezTo>
                    <a:pt x="217" y="94"/>
                    <a:pt x="171" y="140"/>
                    <a:pt x="140" y="202"/>
                  </a:cubicBezTo>
                  <a:cubicBezTo>
                    <a:pt x="109" y="218"/>
                    <a:pt x="93" y="249"/>
                    <a:pt x="78" y="280"/>
                  </a:cubicBezTo>
                  <a:cubicBezTo>
                    <a:pt x="0" y="420"/>
                    <a:pt x="0" y="590"/>
                    <a:pt x="78" y="730"/>
                  </a:cubicBezTo>
                  <a:lnTo>
                    <a:pt x="946" y="265"/>
                  </a:lnTo>
                  <a:cubicBezTo>
                    <a:pt x="900" y="171"/>
                    <a:pt x="822" y="109"/>
                    <a:pt x="745" y="6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6755325" y="22138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09" y="373"/>
                  </a:moveTo>
                  <a:cubicBezTo>
                    <a:pt x="807" y="1"/>
                    <a:pt x="233" y="47"/>
                    <a:pt x="125" y="466"/>
                  </a:cubicBezTo>
                  <a:cubicBezTo>
                    <a:pt x="1" y="885"/>
                    <a:pt x="435" y="1241"/>
                    <a:pt x="823" y="1040"/>
                  </a:cubicBezTo>
                  <a:cubicBezTo>
                    <a:pt x="1055" y="916"/>
                    <a:pt x="1148" y="606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6672350" y="21898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35" y="1256"/>
                    <a:pt x="823" y="1039"/>
                  </a:cubicBezTo>
                  <a:cubicBezTo>
                    <a:pt x="1055" y="915"/>
                    <a:pt x="1148" y="620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732075" y="22960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3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6779375" y="21309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8" y="388"/>
                  </a:moveTo>
                  <a:cubicBezTo>
                    <a:pt x="807" y="1"/>
                    <a:pt x="233" y="63"/>
                    <a:pt x="109" y="481"/>
                  </a:cubicBezTo>
                  <a:cubicBezTo>
                    <a:pt x="0" y="900"/>
                    <a:pt x="435" y="1257"/>
                    <a:pt x="822" y="1040"/>
                  </a:cubicBezTo>
                  <a:cubicBezTo>
                    <a:pt x="1055" y="916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6837525" y="22390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0"/>
                  </a:moveTo>
                  <a:cubicBezTo>
                    <a:pt x="1" y="342"/>
                    <a:pt x="63" y="916"/>
                    <a:pt x="482" y="1024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4"/>
                    <a:pt x="621" y="1"/>
                    <a:pt x="389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6604125" y="2175513"/>
              <a:ext cx="12800" cy="16300"/>
            </a:xfrm>
            <a:custGeom>
              <a:avLst/>
              <a:gdLst/>
              <a:ahLst/>
              <a:cxnLst/>
              <a:rect l="l" t="t" r="r" b="b"/>
              <a:pathLst>
                <a:path w="512" h="652" extrusionOk="0">
                  <a:moveTo>
                    <a:pt x="248" y="652"/>
                  </a:moveTo>
                  <a:cubicBezTo>
                    <a:pt x="295" y="621"/>
                    <a:pt x="341" y="574"/>
                    <a:pt x="388" y="528"/>
                  </a:cubicBezTo>
                  <a:cubicBezTo>
                    <a:pt x="481" y="403"/>
                    <a:pt x="512" y="233"/>
                    <a:pt x="465" y="78"/>
                  </a:cubicBezTo>
                  <a:cubicBezTo>
                    <a:pt x="465" y="47"/>
                    <a:pt x="450" y="16"/>
                    <a:pt x="434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700275" y="211656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822" y="528"/>
                  </a:moveTo>
                  <a:cubicBezTo>
                    <a:pt x="915" y="404"/>
                    <a:pt x="946" y="233"/>
                    <a:pt x="900" y="78"/>
                  </a:cubicBezTo>
                  <a:cubicBezTo>
                    <a:pt x="884" y="47"/>
                    <a:pt x="869" y="16"/>
                    <a:pt x="853" y="1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62" y="544"/>
                  </a:cubicBezTo>
                  <a:cubicBezTo>
                    <a:pt x="171" y="668"/>
                    <a:pt x="326" y="730"/>
                    <a:pt x="481" y="714"/>
                  </a:cubicBezTo>
                  <a:cubicBezTo>
                    <a:pt x="559" y="714"/>
                    <a:pt x="621" y="683"/>
                    <a:pt x="683" y="652"/>
                  </a:cubicBezTo>
                  <a:cubicBezTo>
                    <a:pt x="729" y="621"/>
                    <a:pt x="776" y="575"/>
                    <a:pt x="822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6923600" y="2266613"/>
              <a:ext cx="12450" cy="16325"/>
            </a:xfrm>
            <a:custGeom>
              <a:avLst/>
              <a:gdLst/>
              <a:ahLst/>
              <a:cxnLst/>
              <a:rect l="l" t="t" r="r" b="b"/>
              <a:pathLst>
                <a:path w="498" h="653" extrusionOk="0">
                  <a:moveTo>
                    <a:pt x="249" y="1"/>
                  </a:moveTo>
                  <a:cubicBezTo>
                    <a:pt x="203" y="32"/>
                    <a:pt x="141" y="63"/>
                    <a:pt x="109" y="125"/>
                  </a:cubicBezTo>
                  <a:cubicBezTo>
                    <a:pt x="78" y="141"/>
                    <a:pt x="63" y="172"/>
                    <a:pt x="63" y="203"/>
                  </a:cubicBezTo>
                  <a:cubicBezTo>
                    <a:pt x="32" y="249"/>
                    <a:pt x="1" y="311"/>
                    <a:pt x="1" y="373"/>
                  </a:cubicBezTo>
                  <a:cubicBezTo>
                    <a:pt x="1" y="466"/>
                    <a:pt x="16" y="575"/>
                    <a:pt x="63" y="652"/>
                  </a:cubicBezTo>
                  <a:lnTo>
                    <a:pt x="497" y="42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6863125" y="215961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5" y="667"/>
                  </a:moveTo>
                  <a:cubicBezTo>
                    <a:pt x="249" y="900"/>
                    <a:pt x="543" y="977"/>
                    <a:pt x="791" y="853"/>
                  </a:cubicBezTo>
                  <a:lnTo>
                    <a:pt x="311" y="0"/>
                  </a:lnTo>
                  <a:cubicBezTo>
                    <a:pt x="78" y="124"/>
                    <a:pt x="0" y="419"/>
                    <a:pt x="125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6807300" y="2063438"/>
              <a:ext cx="16675" cy="12450"/>
            </a:xfrm>
            <a:custGeom>
              <a:avLst/>
              <a:gdLst/>
              <a:ahLst/>
              <a:cxnLst/>
              <a:rect l="l" t="t" r="r" b="b"/>
              <a:pathLst>
                <a:path w="667" h="498" extrusionOk="0">
                  <a:moveTo>
                    <a:pt x="434" y="1"/>
                  </a:moveTo>
                  <a:lnTo>
                    <a:pt x="0" y="234"/>
                  </a:lnTo>
                  <a:cubicBezTo>
                    <a:pt x="16" y="265"/>
                    <a:pt x="31" y="296"/>
                    <a:pt x="62" y="311"/>
                  </a:cubicBezTo>
                  <a:cubicBezTo>
                    <a:pt x="155" y="435"/>
                    <a:pt x="310" y="497"/>
                    <a:pt x="481" y="482"/>
                  </a:cubicBezTo>
                  <a:cubicBezTo>
                    <a:pt x="543" y="482"/>
                    <a:pt x="605" y="451"/>
                    <a:pt x="667" y="42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6502525" y="250081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621" y="156"/>
                    <a:pt x="543" y="94"/>
                    <a:pt x="466" y="47"/>
                  </a:cubicBezTo>
                  <a:cubicBezTo>
                    <a:pt x="404" y="16"/>
                    <a:pt x="342" y="1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56" y="1"/>
                    <a:pt x="125" y="16"/>
                    <a:pt x="94" y="16"/>
                  </a:cubicBezTo>
                  <a:cubicBezTo>
                    <a:pt x="63" y="32"/>
                    <a:pt x="32" y="47"/>
                    <a:pt x="1" y="63"/>
                  </a:cubicBezTo>
                  <a:lnTo>
                    <a:pt x="249" y="48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6443600" y="2390313"/>
              <a:ext cx="24050" cy="26400"/>
            </a:xfrm>
            <a:custGeom>
              <a:avLst/>
              <a:gdLst/>
              <a:ahLst/>
              <a:cxnLst/>
              <a:rect l="l" t="t" r="r" b="b"/>
              <a:pathLst>
                <a:path w="962" h="1056" extrusionOk="0">
                  <a:moveTo>
                    <a:pt x="558" y="993"/>
                  </a:moveTo>
                  <a:cubicBezTo>
                    <a:pt x="962" y="652"/>
                    <a:pt x="589" y="1"/>
                    <a:pt x="93" y="156"/>
                  </a:cubicBezTo>
                  <a:cubicBezTo>
                    <a:pt x="62" y="171"/>
                    <a:pt x="31" y="187"/>
                    <a:pt x="0" y="202"/>
                  </a:cubicBezTo>
                  <a:lnTo>
                    <a:pt x="481" y="1055"/>
                  </a:lnTo>
                  <a:cubicBezTo>
                    <a:pt x="496" y="1040"/>
                    <a:pt x="527" y="1024"/>
                    <a:pt x="558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6602575" y="2441488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729" y="63"/>
                  </a:moveTo>
                  <a:cubicBezTo>
                    <a:pt x="667" y="32"/>
                    <a:pt x="605" y="16"/>
                    <a:pt x="543" y="16"/>
                  </a:cubicBezTo>
                  <a:cubicBezTo>
                    <a:pt x="512" y="1"/>
                    <a:pt x="481" y="1"/>
                    <a:pt x="450" y="16"/>
                  </a:cubicBezTo>
                  <a:cubicBezTo>
                    <a:pt x="388" y="16"/>
                    <a:pt x="326" y="32"/>
                    <a:pt x="264" y="63"/>
                  </a:cubicBezTo>
                  <a:cubicBezTo>
                    <a:pt x="202" y="94"/>
                    <a:pt x="155" y="140"/>
                    <a:pt x="109" y="202"/>
                  </a:cubicBezTo>
                  <a:cubicBezTo>
                    <a:pt x="93" y="218"/>
                    <a:pt x="78" y="249"/>
                    <a:pt x="62" y="280"/>
                  </a:cubicBezTo>
                  <a:cubicBezTo>
                    <a:pt x="31" y="326"/>
                    <a:pt x="16" y="389"/>
                    <a:pt x="16" y="451"/>
                  </a:cubicBezTo>
                  <a:cubicBezTo>
                    <a:pt x="0" y="544"/>
                    <a:pt x="16" y="652"/>
                    <a:pt x="78" y="730"/>
                  </a:cubicBezTo>
                  <a:lnTo>
                    <a:pt x="931" y="264"/>
                  </a:lnTo>
                  <a:cubicBezTo>
                    <a:pt x="884" y="171"/>
                    <a:pt x="807" y="109"/>
                    <a:pt x="729" y="6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6541300" y="233176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23" y="1"/>
                    <a:pt x="249" y="47"/>
                    <a:pt x="125" y="466"/>
                  </a:cubicBezTo>
                  <a:cubicBezTo>
                    <a:pt x="0" y="885"/>
                    <a:pt x="450" y="1241"/>
                    <a:pt x="838" y="1040"/>
                  </a:cubicBezTo>
                  <a:cubicBezTo>
                    <a:pt x="1071" y="916"/>
                    <a:pt x="1148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6458700" y="23077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73"/>
                  </a:moveTo>
                  <a:cubicBezTo>
                    <a:pt x="807" y="1"/>
                    <a:pt x="234" y="63"/>
                    <a:pt x="125" y="482"/>
                  </a:cubicBezTo>
                  <a:cubicBezTo>
                    <a:pt x="1" y="901"/>
                    <a:pt x="435" y="1257"/>
                    <a:pt x="823" y="1040"/>
                  </a:cubicBezTo>
                  <a:cubicBezTo>
                    <a:pt x="1056" y="916"/>
                    <a:pt x="1149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6517650" y="24143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33" y="62"/>
                    <a:pt x="124" y="481"/>
                  </a:cubicBezTo>
                  <a:cubicBezTo>
                    <a:pt x="0" y="900"/>
                    <a:pt x="435" y="1256"/>
                    <a:pt x="822" y="1055"/>
                  </a:cubicBezTo>
                  <a:cubicBezTo>
                    <a:pt x="1055" y="915"/>
                    <a:pt x="1148" y="620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6565725" y="22487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6624275" y="23554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50" y="1257"/>
                    <a:pt x="838" y="1055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6390475" y="2293388"/>
              <a:ext cx="12825" cy="16300"/>
            </a:xfrm>
            <a:custGeom>
              <a:avLst/>
              <a:gdLst/>
              <a:ahLst/>
              <a:cxnLst/>
              <a:rect l="l" t="t" r="r" b="b"/>
              <a:pathLst>
                <a:path w="513" h="652" extrusionOk="0">
                  <a:moveTo>
                    <a:pt x="388" y="527"/>
                  </a:moveTo>
                  <a:cubicBezTo>
                    <a:pt x="481" y="403"/>
                    <a:pt x="512" y="233"/>
                    <a:pt x="466" y="93"/>
                  </a:cubicBezTo>
                  <a:cubicBezTo>
                    <a:pt x="450" y="47"/>
                    <a:pt x="450" y="31"/>
                    <a:pt x="435" y="0"/>
                  </a:cubicBezTo>
                  <a:lnTo>
                    <a:pt x="0" y="233"/>
                  </a:lnTo>
                  <a:lnTo>
                    <a:pt x="233" y="652"/>
                  </a:lnTo>
                  <a:cubicBezTo>
                    <a:pt x="264" y="636"/>
                    <a:pt x="295" y="621"/>
                    <a:pt x="310" y="605"/>
                  </a:cubicBezTo>
                  <a:cubicBezTo>
                    <a:pt x="341" y="574"/>
                    <a:pt x="357" y="558"/>
                    <a:pt x="388" y="52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6486625" y="2234063"/>
              <a:ext cx="23675" cy="18625"/>
            </a:xfrm>
            <a:custGeom>
              <a:avLst/>
              <a:gdLst/>
              <a:ahLst/>
              <a:cxnLst/>
              <a:rect l="l" t="t" r="r" b="b"/>
              <a:pathLst>
                <a:path w="947" h="745" extrusionOk="0">
                  <a:moveTo>
                    <a:pt x="807" y="543"/>
                  </a:moveTo>
                  <a:cubicBezTo>
                    <a:pt x="916" y="419"/>
                    <a:pt x="947" y="248"/>
                    <a:pt x="900" y="93"/>
                  </a:cubicBezTo>
                  <a:cubicBezTo>
                    <a:pt x="885" y="62"/>
                    <a:pt x="869" y="31"/>
                    <a:pt x="854" y="0"/>
                  </a:cubicBezTo>
                  <a:lnTo>
                    <a:pt x="1" y="481"/>
                  </a:lnTo>
                  <a:cubicBezTo>
                    <a:pt x="16" y="512"/>
                    <a:pt x="32" y="527"/>
                    <a:pt x="63" y="558"/>
                  </a:cubicBezTo>
                  <a:cubicBezTo>
                    <a:pt x="156" y="683"/>
                    <a:pt x="326" y="745"/>
                    <a:pt x="481" y="729"/>
                  </a:cubicBezTo>
                  <a:cubicBezTo>
                    <a:pt x="543" y="729"/>
                    <a:pt x="621" y="698"/>
                    <a:pt x="668" y="667"/>
                  </a:cubicBezTo>
                  <a:cubicBezTo>
                    <a:pt x="730" y="636"/>
                    <a:pt x="776" y="590"/>
                    <a:pt x="807" y="54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6709575" y="2384113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0"/>
                  </a:moveTo>
                  <a:cubicBezTo>
                    <a:pt x="202" y="31"/>
                    <a:pt x="156" y="78"/>
                    <a:pt x="125" y="140"/>
                  </a:cubicBezTo>
                  <a:cubicBezTo>
                    <a:pt x="94" y="155"/>
                    <a:pt x="78" y="186"/>
                    <a:pt x="63" y="217"/>
                  </a:cubicBezTo>
                  <a:cubicBezTo>
                    <a:pt x="32" y="264"/>
                    <a:pt x="16" y="326"/>
                    <a:pt x="16" y="388"/>
                  </a:cubicBezTo>
                  <a:cubicBezTo>
                    <a:pt x="1" y="481"/>
                    <a:pt x="32" y="590"/>
                    <a:pt x="78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6650650" y="2277488"/>
              <a:ext cx="18625" cy="24825"/>
            </a:xfrm>
            <a:custGeom>
              <a:avLst/>
              <a:gdLst/>
              <a:ahLst/>
              <a:cxnLst/>
              <a:rect l="l" t="t" r="r" b="b"/>
              <a:pathLst>
                <a:path w="745" h="993" extrusionOk="0">
                  <a:moveTo>
                    <a:pt x="16" y="388"/>
                  </a:moveTo>
                  <a:cubicBezTo>
                    <a:pt x="0" y="481"/>
                    <a:pt x="31" y="574"/>
                    <a:pt x="78" y="667"/>
                  </a:cubicBezTo>
                  <a:cubicBezTo>
                    <a:pt x="202" y="900"/>
                    <a:pt x="496" y="993"/>
                    <a:pt x="745" y="853"/>
                  </a:cubicBezTo>
                  <a:lnTo>
                    <a:pt x="264" y="0"/>
                  </a:lnTo>
                  <a:cubicBezTo>
                    <a:pt x="124" y="78"/>
                    <a:pt x="31" y="217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6593650" y="2181313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419" y="1"/>
                  </a:moveTo>
                  <a:lnTo>
                    <a:pt x="0" y="233"/>
                  </a:lnTo>
                  <a:cubicBezTo>
                    <a:pt x="16" y="265"/>
                    <a:pt x="31" y="296"/>
                    <a:pt x="47" y="311"/>
                  </a:cubicBezTo>
                  <a:cubicBezTo>
                    <a:pt x="93" y="358"/>
                    <a:pt x="140" y="404"/>
                    <a:pt x="202" y="435"/>
                  </a:cubicBezTo>
                  <a:cubicBezTo>
                    <a:pt x="279" y="482"/>
                    <a:pt x="373" y="497"/>
                    <a:pt x="466" y="482"/>
                  </a:cubicBezTo>
                  <a:cubicBezTo>
                    <a:pt x="543" y="482"/>
                    <a:pt x="605" y="451"/>
                    <a:pt x="667" y="42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6288500" y="26183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7" y="264"/>
                  </a:moveTo>
                  <a:cubicBezTo>
                    <a:pt x="590" y="109"/>
                    <a:pt x="450" y="16"/>
                    <a:pt x="279" y="16"/>
                  </a:cubicBezTo>
                  <a:cubicBezTo>
                    <a:pt x="248" y="0"/>
                    <a:pt x="217" y="0"/>
                    <a:pt x="186" y="16"/>
                  </a:cubicBezTo>
                  <a:cubicBezTo>
                    <a:pt x="155" y="16"/>
                    <a:pt x="124" y="16"/>
                    <a:pt x="93" y="31"/>
                  </a:cubicBezTo>
                  <a:cubicBezTo>
                    <a:pt x="62" y="31"/>
                    <a:pt x="31" y="47"/>
                    <a:pt x="0" y="62"/>
                  </a:cubicBezTo>
                  <a:lnTo>
                    <a:pt x="233" y="496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6388150" y="255936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760" y="63"/>
                  </a:moveTo>
                  <a:cubicBezTo>
                    <a:pt x="667" y="16"/>
                    <a:pt x="574" y="1"/>
                    <a:pt x="481" y="16"/>
                  </a:cubicBezTo>
                  <a:cubicBezTo>
                    <a:pt x="403" y="16"/>
                    <a:pt x="341" y="32"/>
                    <a:pt x="279" y="63"/>
                  </a:cubicBezTo>
                  <a:cubicBezTo>
                    <a:pt x="233" y="94"/>
                    <a:pt x="186" y="140"/>
                    <a:pt x="140" y="187"/>
                  </a:cubicBezTo>
                  <a:cubicBezTo>
                    <a:pt x="16" y="342"/>
                    <a:pt x="0" y="559"/>
                    <a:pt x="93" y="730"/>
                  </a:cubicBezTo>
                  <a:lnTo>
                    <a:pt x="946" y="264"/>
                  </a:lnTo>
                  <a:cubicBezTo>
                    <a:pt x="900" y="171"/>
                    <a:pt x="838" y="109"/>
                    <a:pt x="760" y="6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6327650" y="244963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0"/>
                    <a:pt x="249" y="47"/>
                    <a:pt x="125" y="466"/>
                  </a:cubicBezTo>
                  <a:cubicBezTo>
                    <a:pt x="1" y="885"/>
                    <a:pt x="451" y="1241"/>
                    <a:pt x="823" y="1040"/>
                  </a:cubicBezTo>
                  <a:cubicBezTo>
                    <a:pt x="1071" y="916"/>
                    <a:pt x="1148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6243900" y="2426363"/>
              <a:ext cx="31050" cy="28350"/>
            </a:xfrm>
            <a:custGeom>
              <a:avLst/>
              <a:gdLst/>
              <a:ahLst/>
              <a:cxnLst/>
              <a:rect l="l" t="t" r="r" b="b"/>
              <a:pathLst>
                <a:path w="1242" h="1134" extrusionOk="0">
                  <a:moveTo>
                    <a:pt x="869" y="1009"/>
                  </a:moveTo>
                  <a:cubicBezTo>
                    <a:pt x="1241" y="807"/>
                    <a:pt x="1179" y="234"/>
                    <a:pt x="761" y="109"/>
                  </a:cubicBezTo>
                  <a:cubicBezTo>
                    <a:pt x="357" y="1"/>
                    <a:pt x="1" y="435"/>
                    <a:pt x="202" y="823"/>
                  </a:cubicBezTo>
                  <a:cubicBezTo>
                    <a:pt x="326" y="1056"/>
                    <a:pt x="621" y="1133"/>
                    <a:pt x="869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6304000" y="25322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35" y="1256"/>
                    <a:pt x="823" y="1055"/>
                  </a:cubicBezTo>
                  <a:cubicBezTo>
                    <a:pt x="1055" y="915"/>
                    <a:pt x="1148" y="620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6351700" y="23666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70" y="915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6410625" y="2473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5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6272975" y="2351938"/>
              <a:ext cx="23675" cy="18625"/>
            </a:xfrm>
            <a:custGeom>
              <a:avLst/>
              <a:gdLst/>
              <a:ahLst/>
              <a:cxnLst/>
              <a:rect l="l" t="t" r="r" b="b"/>
              <a:pathLst>
                <a:path w="947" h="745" extrusionOk="0">
                  <a:moveTo>
                    <a:pt x="47" y="558"/>
                  </a:moveTo>
                  <a:cubicBezTo>
                    <a:pt x="156" y="682"/>
                    <a:pt x="311" y="745"/>
                    <a:pt x="482" y="729"/>
                  </a:cubicBezTo>
                  <a:cubicBezTo>
                    <a:pt x="544" y="729"/>
                    <a:pt x="606" y="698"/>
                    <a:pt x="668" y="667"/>
                  </a:cubicBezTo>
                  <a:cubicBezTo>
                    <a:pt x="730" y="636"/>
                    <a:pt x="776" y="589"/>
                    <a:pt x="823" y="543"/>
                  </a:cubicBezTo>
                  <a:cubicBezTo>
                    <a:pt x="916" y="419"/>
                    <a:pt x="947" y="248"/>
                    <a:pt x="900" y="93"/>
                  </a:cubicBezTo>
                  <a:cubicBezTo>
                    <a:pt x="885" y="62"/>
                    <a:pt x="885" y="31"/>
                    <a:pt x="854" y="0"/>
                  </a:cubicBezTo>
                  <a:lnTo>
                    <a:pt x="1" y="481"/>
                  </a:lnTo>
                  <a:cubicBezTo>
                    <a:pt x="16" y="512"/>
                    <a:pt x="32" y="527"/>
                    <a:pt x="47" y="55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6495925" y="250198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5" y="0"/>
                  </a:moveTo>
                  <a:cubicBezTo>
                    <a:pt x="203" y="31"/>
                    <a:pt x="156" y="78"/>
                    <a:pt x="109" y="124"/>
                  </a:cubicBezTo>
                  <a:cubicBezTo>
                    <a:pt x="47" y="202"/>
                    <a:pt x="16" y="295"/>
                    <a:pt x="16" y="388"/>
                  </a:cubicBezTo>
                  <a:cubicBezTo>
                    <a:pt x="1" y="481"/>
                    <a:pt x="16" y="590"/>
                    <a:pt x="78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6435450" y="239536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40" y="667"/>
                  </a:moveTo>
                  <a:cubicBezTo>
                    <a:pt x="264" y="900"/>
                    <a:pt x="559" y="977"/>
                    <a:pt x="791" y="853"/>
                  </a:cubicBezTo>
                  <a:lnTo>
                    <a:pt x="326" y="0"/>
                  </a:lnTo>
                  <a:cubicBezTo>
                    <a:pt x="78" y="124"/>
                    <a:pt x="0" y="419"/>
                    <a:pt x="124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6380000" y="229918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1" y="249"/>
                  </a:moveTo>
                  <a:cubicBezTo>
                    <a:pt x="16" y="264"/>
                    <a:pt x="32" y="295"/>
                    <a:pt x="47" y="326"/>
                  </a:cubicBezTo>
                  <a:cubicBezTo>
                    <a:pt x="125" y="420"/>
                    <a:pt x="249" y="482"/>
                    <a:pt x="373" y="497"/>
                  </a:cubicBezTo>
                  <a:cubicBezTo>
                    <a:pt x="404" y="497"/>
                    <a:pt x="435" y="497"/>
                    <a:pt x="466" y="497"/>
                  </a:cubicBezTo>
                  <a:cubicBezTo>
                    <a:pt x="543" y="482"/>
                    <a:pt x="605" y="466"/>
                    <a:pt x="667" y="435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6281900" y="26202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80" y="1"/>
                  </a:moveTo>
                  <a:cubicBezTo>
                    <a:pt x="218" y="32"/>
                    <a:pt x="171" y="78"/>
                    <a:pt x="125" y="125"/>
                  </a:cubicBezTo>
                  <a:cubicBezTo>
                    <a:pt x="109" y="156"/>
                    <a:pt x="94" y="171"/>
                    <a:pt x="78" y="202"/>
                  </a:cubicBezTo>
                  <a:cubicBezTo>
                    <a:pt x="1" y="342"/>
                    <a:pt x="1" y="528"/>
                    <a:pt x="78" y="668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6967025" y="1823038"/>
              <a:ext cx="24075" cy="26400"/>
            </a:xfrm>
            <a:custGeom>
              <a:avLst/>
              <a:gdLst/>
              <a:ahLst/>
              <a:cxnLst/>
              <a:rect l="l" t="t" r="r" b="b"/>
              <a:pathLst>
                <a:path w="963" h="1056" extrusionOk="0">
                  <a:moveTo>
                    <a:pt x="482" y="1056"/>
                  </a:moveTo>
                  <a:cubicBezTo>
                    <a:pt x="497" y="1040"/>
                    <a:pt x="528" y="1009"/>
                    <a:pt x="559" y="994"/>
                  </a:cubicBezTo>
                  <a:cubicBezTo>
                    <a:pt x="963" y="652"/>
                    <a:pt x="606" y="1"/>
                    <a:pt x="94" y="156"/>
                  </a:cubicBezTo>
                  <a:cubicBezTo>
                    <a:pt x="63" y="172"/>
                    <a:pt x="32" y="187"/>
                    <a:pt x="1" y="20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6981000" y="1740838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869" y="1025"/>
                  </a:moveTo>
                  <a:cubicBezTo>
                    <a:pt x="1241" y="807"/>
                    <a:pt x="1179" y="249"/>
                    <a:pt x="760" y="125"/>
                  </a:cubicBezTo>
                  <a:cubicBezTo>
                    <a:pt x="357" y="1"/>
                    <a:pt x="0" y="451"/>
                    <a:pt x="202" y="823"/>
                  </a:cubicBezTo>
                  <a:cubicBezTo>
                    <a:pt x="326" y="1071"/>
                    <a:pt x="621" y="1149"/>
                    <a:pt x="869" y="10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6913925" y="1725738"/>
              <a:ext cx="13600" cy="16675"/>
            </a:xfrm>
            <a:custGeom>
              <a:avLst/>
              <a:gdLst/>
              <a:ahLst/>
              <a:cxnLst/>
              <a:rect l="l" t="t" r="r" b="b"/>
              <a:pathLst>
                <a:path w="544" h="667" extrusionOk="0">
                  <a:moveTo>
                    <a:pt x="419" y="0"/>
                  </a:moveTo>
                  <a:lnTo>
                    <a:pt x="0" y="248"/>
                  </a:lnTo>
                  <a:lnTo>
                    <a:pt x="233" y="667"/>
                  </a:lnTo>
                  <a:cubicBezTo>
                    <a:pt x="264" y="651"/>
                    <a:pt x="295" y="636"/>
                    <a:pt x="310" y="620"/>
                  </a:cubicBezTo>
                  <a:cubicBezTo>
                    <a:pt x="496" y="465"/>
                    <a:pt x="543" y="202"/>
                    <a:pt x="419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6811950" y="205103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7" y="264"/>
                  </a:moveTo>
                  <a:cubicBezTo>
                    <a:pt x="590" y="109"/>
                    <a:pt x="450" y="16"/>
                    <a:pt x="279" y="1"/>
                  </a:cubicBezTo>
                  <a:lnTo>
                    <a:pt x="186" y="1"/>
                  </a:lnTo>
                  <a:cubicBezTo>
                    <a:pt x="155" y="16"/>
                    <a:pt x="124" y="16"/>
                    <a:pt x="93" y="32"/>
                  </a:cubicBezTo>
                  <a:cubicBezTo>
                    <a:pt x="62" y="32"/>
                    <a:pt x="31" y="47"/>
                    <a:pt x="0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6753000" y="1940913"/>
              <a:ext cx="24075" cy="26400"/>
            </a:xfrm>
            <a:custGeom>
              <a:avLst/>
              <a:gdLst/>
              <a:ahLst/>
              <a:cxnLst/>
              <a:rect l="l" t="t" r="r" b="b"/>
              <a:pathLst>
                <a:path w="963" h="1056" extrusionOk="0">
                  <a:moveTo>
                    <a:pt x="482" y="1056"/>
                  </a:moveTo>
                  <a:cubicBezTo>
                    <a:pt x="513" y="1040"/>
                    <a:pt x="528" y="1009"/>
                    <a:pt x="559" y="994"/>
                  </a:cubicBezTo>
                  <a:cubicBezTo>
                    <a:pt x="962" y="652"/>
                    <a:pt x="606" y="1"/>
                    <a:pt x="94" y="156"/>
                  </a:cubicBezTo>
                  <a:cubicBezTo>
                    <a:pt x="63" y="172"/>
                    <a:pt x="32" y="172"/>
                    <a:pt x="1" y="20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6912375" y="1992113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264" y="62"/>
                  </a:moveTo>
                  <a:cubicBezTo>
                    <a:pt x="202" y="93"/>
                    <a:pt x="155" y="140"/>
                    <a:pt x="109" y="186"/>
                  </a:cubicBezTo>
                  <a:cubicBezTo>
                    <a:pt x="93" y="217"/>
                    <a:pt x="78" y="248"/>
                    <a:pt x="62" y="264"/>
                  </a:cubicBezTo>
                  <a:cubicBezTo>
                    <a:pt x="31" y="326"/>
                    <a:pt x="16" y="388"/>
                    <a:pt x="16" y="450"/>
                  </a:cubicBezTo>
                  <a:cubicBezTo>
                    <a:pt x="0" y="543"/>
                    <a:pt x="16" y="636"/>
                    <a:pt x="78" y="729"/>
                  </a:cubicBezTo>
                  <a:lnTo>
                    <a:pt x="931" y="264"/>
                  </a:lnTo>
                  <a:cubicBezTo>
                    <a:pt x="853" y="109"/>
                    <a:pt x="698" y="16"/>
                    <a:pt x="543" y="0"/>
                  </a:cubicBezTo>
                  <a:lnTo>
                    <a:pt x="450" y="0"/>
                  </a:lnTo>
                  <a:cubicBezTo>
                    <a:pt x="388" y="16"/>
                    <a:pt x="326" y="31"/>
                    <a:pt x="264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6847225" y="1877338"/>
              <a:ext cx="37250" cy="40350"/>
            </a:xfrm>
            <a:custGeom>
              <a:avLst/>
              <a:gdLst/>
              <a:ahLst/>
              <a:cxnLst/>
              <a:rect l="l" t="t" r="r" b="b"/>
              <a:pathLst>
                <a:path w="1490" h="1614" extrusionOk="0">
                  <a:moveTo>
                    <a:pt x="326" y="1039"/>
                  </a:moveTo>
                  <a:cubicBezTo>
                    <a:pt x="636" y="1613"/>
                    <a:pt x="1489" y="1148"/>
                    <a:pt x="1179" y="574"/>
                  </a:cubicBezTo>
                  <a:cubicBezTo>
                    <a:pt x="854" y="0"/>
                    <a:pt x="1" y="481"/>
                    <a:pt x="326" y="103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6768900" y="18575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4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0"/>
                    <a:pt x="326" y="217"/>
                  </a:cubicBezTo>
                  <a:cubicBezTo>
                    <a:pt x="94" y="342"/>
                    <a:pt x="1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6827850" y="196456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40" y="870"/>
                  </a:moveTo>
                  <a:cubicBezTo>
                    <a:pt x="341" y="1257"/>
                    <a:pt x="915" y="1195"/>
                    <a:pt x="1039" y="776"/>
                  </a:cubicBezTo>
                  <a:cubicBezTo>
                    <a:pt x="1148" y="358"/>
                    <a:pt x="713" y="1"/>
                    <a:pt x="326" y="203"/>
                  </a:cubicBezTo>
                  <a:cubicBezTo>
                    <a:pt x="93" y="342"/>
                    <a:pt x="0" y="637"/>
                    <a:pt x="140" y="87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6875925" y="179861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24" y="885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8"/>
                    <a:pt x="698" y="1"/>
                    <a:pt x="326" y="218"/>
                  </a:cubicBezTo>
                  <a:cubicBezTo>
                    <a:pt x="93" y="342"/>
                    <a:pt x="0" y="637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6934850" y="19056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9" y="1"/>
                    <a:pt x="326" y="202"/>
                  </a:cubicBezTo>
                  <a:cubicBezTo>
                    <a:pt x="94" y="342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6700275" y="1843613"/>
              <a:ext cx="13200" cy="16675"/>
            </a:xfrm>
            <a:custGeom>
              <a:avLst/>
              <a:gdLst/>
              <a:ahLst/>
              <a:cxnLst/>
              <a:rect l="l" t="t" r="r" b="b"/>
              <a:pathLst>
                <a:path w="528" h="667" extrusionOk="0">
                  <a:moveTo>
                    <a:pt x="233" y="667"/>
                  </a:moveTo>
                  <a:cubicBezTo>
                    <a:pt x="264" y="651"/>
                    <a:pt x="280" y="636"/>
                    <a:pt x="311" y="605"/>
                  </a:cubicBezTo>
                  <a:cubicBezTo>
                    <a:pt x="481" y="465"/>
                    <a:pt x="528" y="202"/>
                    <a:pt x="419" y="0"/>
                  </a:cubicBezTo>
                  <a:lnTo>
                    <a:pt x="0" y="24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6796425" y="178466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652" y="667"/>
                  </a:moveTo>
                  <a:cubicBezTo>
                    <a:pt x="900" y="543"/>
                    <a:pt x="978" y="249"/>
                    <a:pt x="854" y="1"/>
                  </a:cubicBezTo>
                  <a:lnTo>
                    <a:pt x="1" y="481"/>
                  </a:lnTo>
                  <a:cubicBezTo>
                    <a:pt x="125" y="714"/>
                    <a:pt x="420" y="792"/>
                    <a:pt x="652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6958125" y="1828088"/>
              <a:ext cx="20575" cy="22900"/>
            </a:xfrm>
            <a:custGeom>
              <a:avLst/>
              <a:gdLst/>
              <a:ahLst/>
              <a:cxnLst/>
              <a:rect l="l" t="t" r="r" b="b"/>
              <a:pathLst>
                <a:path w="823" h="916" extrusionOk="0">
                  <a:moveTo>
                    <a:pt x="155" y="202"/>
                  </a:moveTo>
                  <a:cubicBezTo>
                    <a:pt x="0" y="512"/>
                    <a:pt x="202" y="869"/>
                    <a:pt x="543" y="916"/>
                  </a:cubicBezTo>
                  <a:cubicBezTo>
                    <a:pt x="636" y="916"/>
                    <a:pt x="729" y="900"/>
                    <a:pt x="822" y="854"/>
                  </a:cubicBezTo>
                  <a:lnTo>
                    <a:pt x="341" y="1"/>
                  </a:lnTo>
                  <a:cubicBezTo>
                    <a:pt x="264" y="47"/>
                    <a:pt x="202" y="109"/>
                    <a:pt x="155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6903050" y="1731938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1" y="233"/>
                  </a:moveTo>
                  <a:cubicBezTo>
                    <a:pt x="78" y="372"/>
                    <a:pt x="234" y="466"/>
                    <a:pt x="389" y="481"/>
                  </a:cubicBezTo>
                  <a:cubicBezTo>
                    <a:pt x="482" y="481"/>
                    <a:pt x="590" y="466"/>
                    <a:pt x="668" y="419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6598300" y="21689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7" y="264"/>
                  </a:moveTo>
                  <a:cubicBezTo>
                    <a:pt x="621" y="171"/>
                    <a:pt x="559" y="109"/>
                    <a:pt x="466" y="63"/>
                  </a:cubicBezTo>
                  <a:cubicBezTo>
                    <a:pt x="419" y="32"/>
                    <a:pt x="357" y="16"/>
                    <a:pt x="295" y="16"/>
                  </a:cubicBezTo>
                  <a:cubicBezTo>
                    <a:pt x="264" y="1"/>
                    <a:pt x="233" y="1"/>
                    <a:pt x="202" y="16"/>
                  </a:cubicBezTo>
                  <a:cubicBezTo>
                    <a:pt x="124" y="16"/>
                    <a:pt x="62" y="32"/>
                    <a:pt x="0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6539350" y="206033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68" y="327"/>
                  </a:moveTo>
                  <a:cubicBezTo>
                    <a:pt x="544" y="94"/>
                    <a:pt x="234" y="1"/>
                    <a:pt x="1" y="125"/>
                  </a:cubicBezTo>
                  <a:lnTo>
                    <a:pt x="482" y="993"/>
                  </a:lnTo>
                  <a:cubicBezTo>
                    <a:pt x="714" y="854"/>
                    <a:pt x="792" y="559"/>
                    <a:pt x="668" y="32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6697950" y="2109988"/>
              <a:ext cx="24050" cy="18250"/>
            </a:xfrm>
            <a:custGeom>
              <a:avLst/>
              <a:gdLst/>
              <a:ahLst/>
              <a:cxnLst/>
              <a:rect l="l" t="t" r="r" b="b"/>
              <a:pathLst>
                <a:path w="962" h="730" extrusionOk="0">
                  <a:moveTo>
                    <a:pt x="745" y="62"/>
                  </a:moveTo>
                  <a:cubicBezTo>
                    <a:pt x="698" y="31"/>
                    <a:pt x="636" y="0"/>
                    <a:pt x="574" y="0"/>
                  </a:cubicBezTo>
                  <a:cubicBezTo>
                    <a:pt x="543" y="0"/>
                    <a:pt x="512" y="0"/>
                    <a:pt x="481" y="0"/>
                  </a:cubicBezTo>
                  <a:cubicBezTo>
                    <a:pt x="404" y="16"/>
                    <a:pt x="342" y="31"/>
                    <a:pt x="280" y="62"/>
                  </a:cubicBezTo>
                  <a:cubicBezTo>
                    <a:pt x="217" y="93"/>
                    <a:pt x="171" y="140"/>
                    <a:pt x="140" y="186"/>
                  </a:cubicBezTo>
                  <a:cubicBezTo>
                    <a:pt x="109" y="217"/>
                    <a:pt x="93" y="233"/>
                    <a:pt x="78" y="264"/>
                  </a:cubicBezTo>
                  <a:cubicBezTo>
                    <a:pt x="0" y="403"/>
                    <a:pt x="0" y="574"/>
                    <a:pt x="78" y="729"/>
                  </a:cubicBezTo>
                  <a:lnTo>
                    <a:pt x="962" y="248"/>
                  </a:lnTo>
                  <a:cubicBezTo>
                    <a:pt x="915" y="171"/>
                    <a:pt x="838" y="93"/>
                    <a:pt x="74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6637450" y="19998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6" y="915"/>
                    <a:pt x="1149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6554475" y="19762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0"/>
                    <a:pt x="249" y="47"/>
                    <a:pt x="125" y="466"/>
                  </a:cubicBezTo>
                  <a:cubicBezTo>
                    <a:pt x="1" y="884"/>
                    <a:pt x="451" y="1241"/>
                    <a:pt x="823" y="1039"/>
                  </a:cubicBezTo>
                  <a:cubicBezTo>
                    <a:pt x="1055" y="915"/>
                    <a:pt x="1149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6613425" y="20828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55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6661500" y="191726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09" y="373"/>
                  </a:moveTo>
                  <a:cubicBezTo>
                    <a:pt x="807" y="1"/>
                    <a:pt x="233" y="47"/>
                    <a:pt x="109" y="466"/>
                  </a:cubicBezTo>
                  <a:cubicBezTo>
                    <a:pt x="0" y="885"/>
                    <a:pt x="435" y="1242"/>
                    <a:pt x="822" y="1040"/>
                  </a:cubicBezTo>
                  <a:cubicBezTo>
                    <a:pt x="1055" y="916"/>
                    <a:pt x="1148" y="606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6720425" y="20238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89"/>
                  </a:moveTo>
                  <a:cubicBezTo>
                    <a:pt x="807" y="1"/>
                    <a:pt x="234" y="63"/>
                    <a:pt x="109" y="482"/>
                  </a:cubicBezTo>
                  <a:cubicBezTo>
                    <a:pt x="1" y="901"/>
                    <a:pt x="435" y="1257"/>
                    <a:pt x="823" y="1056"/>
                  </a:cubicBezTo>
                  <a:cubicBezTo>
                    <a:pt x="1056" y="916"/>
                    <a:pt x="1149" y="621"/>
                    <a:pt x="1009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6486250" y="1961463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248" y="668"/>
                  </a:moveTo>
                  <a:cubicBezTo>
                    <a:pt x="481" y="544"/>
                    <a:pt x="558" y="249"/>
                    <a:pt x="434" y="1"/>
                  </a:cubicBezTo>
                  <a:lnTo>
                    <a:pt x="0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6582800" y="1902538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651" y="667"/>
                  </a:moveTo>
                  <a:cubicBezTo>
                    <a:pt x="884" y="543"/>
                    <a:pt x="977" y="249"/>
                    <a:pt x="853" y="0"/>
                  </a:cubicBezTo>
                  <a:lnTo>
                    <a:pt x="0" y="481"/>
                  </a:lnTo>
                  <a:cubicBezTo>
                    <a:pt x="124" y="714"/>
                    <a:pt x="419" y="791"/>
                    <a:pt x="651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6805750" y="20525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48" y="1"/>
                  </a:moveTo>
                  <a:cubicBezTo>
                    <a:pt x="202" y="32"/>
                    <a:pt x="140" y="78"/>
                    <a:pt x="109" y="125"/>
                  </a:cubicBezTo>
                  <a:cubicBezTo>
                    <a:pt x="78" y="156"/>
                    <a:pt x="62" y="187"/>
                    <a:pt x="62" y="202"/>
                  </a:cubicBezTo>
                  <a:cubicBezTo>
                    <a:pt x="31" y="264"/>
                    <a:pt x="0" y="326"/>
                    <a:pt x="0" y="388"/>
                  </a:cubicBezTo>
                  <a:cubicBezTo>
                    <a:pt x="0" y="481"/>
                    <a:pt x="16" y="575"/>
                    <a:pt x="62" y="668"/>
                  </a:cubicBezTo>
                  <a:lnTo>
                    <a:pt x="496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6745250" y="194596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5" y="652"/>
                  </a:moveTo>
                  <a:cubicBezTo>
                    <a:pt x="249" y="900"/>
                    <a:pt x="559" y="978"/>
                    <a:pt x="792" y="854"/>
                  </a:cubicBezTo>
                  <a:lnTo>
                    <a:pt x="311" y="1"/>
                  </a:lnTo>
                  <a:cubicBezTo>
                    <a:pt x="78" y="125"/>
                    <a:pt x="1" y="419"/>
                    <a:pt x="125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6689425" y="1849813"/>
              <a:ext cx="16700" cy="13975"/>
            </a:xfrm>
            <a:custGeom>
              <a:avLst/>
              <a:gdLst/>
              <a:ahLst/>
              <a:cxnLst/>
              <a:rect l="l" t="t" r="r" b="b"/>
              <a:pathLst>
                <a:path w="668" h="559" extrusionOk="0">
                  <a:moveTo>
                    <a:pt x="434" y="0"/>
                  </a:moveTo>
                  <a:lnTo>
                    <a:pt x="0" y="233"/>
                  </a:lnTo>
                  <a:cubicBezTo>
                    <a:pt x="124" y="465"/>
                    <a:pt x="434" y="559"/>
                    <a:pt x="667" y="41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6384650" y="22871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8" y="249"/>
                  </a:moveTo>
                  <a:cubicBezTo>
                    <a:pt x="606" y="156"/>
                    <a:pt x="543" y="94"/>
                    <a:pt x="450" y="47"/>
                  </a:cubicBezTo>
                  <a:cubicBezTo>
                    <a:pt x="404" y="16"/>
                    <a:pt x="342" y="1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56" y="1"/>
                    <a:pt x="125" y="1"/>
                    <a:pt x="94" y="16"/>
                  </a:cubicBezTo>
                  <a:cubicBezTo>
                    <a:pt x="63" y="32"/>
                    <a:pt x="32" y="47"/>
                    <a:pt x="1" y="63"/>
                  </a:cubicBezTo>
                  <a:lnTo>
                    <a:pt x="233" y="48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6325725" y="2176663"/>
              <a:ext cx="23675" cy="26400"/>
            </a:xfrm>
            <a:custGeom>
              <a:avLst/>
              <a:gdLst/>
              <a:ahLst/>
              <a:cxnLst/>
              <a:rect l="l" t="t" r="r" b="b"/>
              <a:pathLst>
                <a:path w="947" h="1056" extrusionOk="0">
                  <a:moveTo>
                    <a:pt x="559" y="993"/>
                  </a:moveTo>
                  <a:cubicBezTo>
                    <a:pt x="946" y="652"/>
                    <a:pt x="590" y="1"/>
                    <a:pt x="93" y="156"/>
                  </a:cubicBezTo>
                  <a:cubicBezTo>
                    <a:pt x="62" y="171"/>
                    <a:pt x="31" y="171"/>
                    <a:pt x="0" y="202"/>
                  </a:cubicBezTo>
                  <a:lnTo>
                    <a:pt x="465" y="1055"/>
                  </a:lnTo>
                  <a:cubicBezTo>
                    <a:pt x="496" y="1040"/>
                    <a:pt x="528" y="1009"/>
                    <a:pt x="559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6484300" y="2227863"/>
              <a:ext cx="23300" cy="18225"/>
            </a:xfrm>
            <a:custGeom>
              <a:avLst/>
              <a:gdLst/>
              <a:ahLst/>
              <a:cxnLst/>
              <a:rect l="l" t="t" r="r" b="b"/>
              <a:pathLst>
                <a:path w="932" h="729" extrusionOk="0">
                  <a:moveTo>
                    <a:pt x="745" y="62"/>
                  </a:moveTo>
                  <a:cubicBezTo>
                    <a:pt x="683" y="31"/>
                    <a:pt x="621" y="16"/>
                    <a:pt x="559" y="0"/>
                  </a:cubicBezTo>
                  <a:cubicBezTo>
                    <a:pt x="528" y="0"/>
                    <a:pt x="497" y="0"/>
                    <a:pt x="466" y="0"/>
                  </a:cubicBezTo>
                  <a:cubicBezTo>
                    <a:pt x="404" y="16"/>
                    <a:pt x="342" y="31"/>
                    <a:pt x="280" y="62"/>
                  </a:cubicBezTo>
                  <a:cubicBezTo>
                    <a:pt x="218" y="93"/>
                    <a:pt x="171" y="140"/>
                    <a:pt x="125" y="186"/>
                  </a:cubicBezTo>
                  <a:cubicBezTo>
                    <a:pt x="109" y="217"/>
                    <a:pt x="94" y="248"/>
                    <a:pt x="78" y="264"/>
                  </a:cubicBezTo>
                  <a:cubicBezTo>
                    <a:pt x="1" y="419"/>
                    <a:pt x="1" y="589"/>
                    <a:pt x="78" y="729"/>
                  </a:cubicBezTo>
                  <a:lnTo>
                    <a:pt x="931" y="264"/>
                  </a:lnTo>
                  <a:cubicBezTo>
                    <a:pt x="900" y="171"/>
                    <a:pt x="823" y="109"/>
                    <a:pt x="74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6423825" y="21177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0" y="900"/>
                    <a:pt x="434" y="1257"/>
                    <a:pt x="822" y="1055"/>
                  </a:cubicBezTo>
                  <a:cubicBezTo>
                    <a:pt x="1055" y="915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6340850" y="2094088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008" y="372"/>
                  </a:moveTo>
                  <a:cubicBezTo>
                    <a:pt x="807" y="0"/>
                    <a:pt x="233" y="47"/>
                    <a:pt x="124" y="465"/>
                  </a:cubicBezTo>
                  <a:cubicBezTo>
                    <a:pt x="0" y="884"/>
                    <a:pt x="434" y="1241"/>
                    <a:pt x="822" y="1039"/>
                  </a:cubicBezTo>
                  <a:cubicBezTo>
                    <a:pt x="1055" y="915"/>
                    <a:pt x="1148" y="605"/>
                    <a:pt x="1008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6399775" y="22007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33" y="62"/>
                    <a:pt x="125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5" y="915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6447475" y="2035138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024" y="373"/>
                  </a:moveTo>
                  <a:cubicBezTo>
                    <a:pt x="822" y="1"/>
                    <a:pt x="248" y="47"/>
                    <a:pt x="124" y="466"/>
                  </a:cubicBezTo>
                  <a:cubicBezTo>
                    <a:pt x="0" y="885"/>
                    <a:pt x="450" y="1242"/>
                    <a:pt x="838" y="1040"/>
                  </a:cubicBezTo>
                  <a:cubicBezTo>
                    <a:pt x="1070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6506400" y="21417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1" y="900"/>
                    <a:pt x="450" y="1257"/>
                    <a:pt x="838" y="1056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6272600" y="207933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8"/>
                  </a:moveTo>
                  <a:cubicBezTo>
                    <a:pt x="264" y="652"/>
                    <a:pt x="295" y="637"/>
                    <a:pt x="326" y="606"/>
                  </a:cubicBezTo>
                  <a:cubicBezTo>
                    <a:pt x="497" y="466"/>
                    <a:pt x="543" y="202"/>
                    <a:pt x="435" y="1"/>
                  </a:cubicBezTo>
                  <a:lnTo>
                    <a:pt x="0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6368750" y="2020413"/>
              <a:ext cx="29500" cy="26000"/>
            </a:xfrm>
            <a:custGeom>
              <a:avLst/>
              <a:gdLst/>
              <a:ahLst/>
              <a:cxnLst/>
              <a:rect l="l" t="t" r="r" b="b"/>
              <a:pathLst>
                <a:path w="1180" h="1040" extrusionOk="0">
                  <a:moveTo>
                    <a:pt x="854" y="0"/>
                  </a:moveTo>
                  <a:lnTo>
                    <a:pt x="1" y="481"/>
                  </a:lnTo>
                  <a:cubicBezTo>
                    <a:pt x="311" y="1040"/>
                    <a:pt x="1179" y="574"/>
                    <a:pt x="85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6591700" y="2170463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4" y="1"/>
                  </a:moveTo>
                  <a:cubicBezTo>
                    <a:pt x="202" y="32"/>
                    <a:pt x="156" y="78"/>
                    <a:pt x="125" y="125"/>
                  </a:cubicBezTo>
                  <a:cubicBezTo>
                    <a:pt x="94" y="156"/>
                    <a:pt x="78" y="187"/>
                    <a:pt x="63" y="202"/>
                  </a:cubicBezTo>
                  <a:cubicBezTo>
                    <a:pt x="32" y="264"/>
                    <a:pt x="16" y="326"/>
                    <a:pt x="16" y="388"/>
                  </a:cubicBezTo>
                  <a:cubicBezTo>
                    <a:pt x="1" y="481"/>
                    <a:pt x="32" y="574"/>
                    <a:pt x="78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6531225" y="2063838"/>
              <a:ext cx="19800" cy="23300"/>
            </a:xfrm>
            <a:custGeom>
              <a:avLst/>
              <a:gdLst/>
              <a:ahLst/>
              <a:cxnLst/>
              <a:rect l="l" t="t" r="r" b="b"/>
              <a:pathLst>
                <a:path w="792" h="932" extrusionOk="0">
                  <a:moveTo>
                    <a:pt x="326" y="0"/>
                  </a:moveTo>
                  <a:cubicBezTo>
                    <a:pt x="93" y="125"/>
                    <a:pt x="0" y="419"/>
                    <a:pt x="140" y="652"/>
                  </a:cubicBezTo>
                  <a:cubicBezTo>
                    <a:pt x="171" y="745"/>
                    <a:pt x="248" y="807"/>
                    <a:pt x="326" y="853"/>
                  </a:cubicBezTo>
                  <a:cubicBezTo>
                    <a:pt x="466" y="931"/>
                    <a:pt x="636" y="931"/>
                    <a:pt x="791" y="85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6475775" y="196768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419" y="0"/>
                  </a:moveTo>
                  <a:lnTo>
                    <a:pt x="0" y="233"/>
                  </a:lnTo>
                  <a:cubicBezTo>
                    <a:pt x="47" y="310"/>
                    <a:pt x="109" y="372"/>
                    <a:pt x="202" y="419"/>
                  </a:cubicBezTo>
                  <a:cubicBezTo>
                    <a:pt x="342" y="496"/>
                    <a:pt x="512" y="496"/>
                    <a:pt x="652" y="41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6271050" y="2346113"/>
              <a:ext cx="23275" cy="17850"/>
            </a:xfrm>
            <a:custGeom>
              <a:avLst/>
              <a:gdLst/>
              <a:ahLst/>
              <a:cxnLst/>
              <a:rect l="l" t="t" r="r" b="b"/>
              <a:pathLst>
                <a:path w="931" h="714" extrusionOk="0">
                  <a:moveTo>
                    <a:pt x="264" y="47"/>
                  </a:moveTo>
                  <a:cubicBezTo>
                    <a:pt x="202" y="78"/>
                    <a:pt x="155" y="125"/>
                    <a:pt x="124" y="171"/>
                  </a:cubicBezTo>
                  <a:cubicBezTo>
                    <a:pt x="93" y="202"/>
                    <a:pt x="78" y="233"/>
                    <a:pt x="62" y="249"/>
                  </a:cubicBezTo>
                  <a:cubicBezTo>
                    <a:pt x="47" y="311"/>
                    <a:pt x="16" y="373"/>
                    <a:pt x="16" y="435"/>
                  </a:cubicBezTo>
                  <a:cubicBezTo>
                    <a:pt x="0" y="528"/>
                    <a:pt x="31" y="621"/>
                    <a:pt x="78" y="714"/>
                  </a:cubicBezTo>
                  <a:lnTo>
                    <a:pt x="931" y="249"/>
                  </a:lnTo>
                  <a:cubicBezTo>
                    <a:pt x="884" y="156"/>
                    <a:pt x="807" y="93"/>
                    <a:pt x="729" y="47"/>
                  </a:cubicBezTo>
                  <a:cubicBezTo>
                    <a:pt x="667" y="16"/>
                    <a:pt x="605" y="0"/>
                    <a:pt x="543" y="0"/>
                  </a:cubicBezTo>
                  <a:cubicBezTo>
                    <a:pt x="512" y="0"/>
                    <a:pt x="481" y="0"/>
                    <a:pt x="450" y="0"/>
                  </a:cubicBezTo>
                  <a:cubicBezTo>
                    <a:pt x="388" y="0"/>
                    <a:pt x="326" y="16"/>
                    <a:pt x="264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6291975" y="22611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25"/>
                  </a:moveTo>
                  <a:cubicBezTo>
                    <a:pt x="1" y="342"/>
                    <a:pt x="63" y="900"/>
                    <a:pt x="482" y="1024"/>
                  </a:cubicBezTo>
                  <a:cubicBezTo>
                    <a:pt x="900" y="1149"/>
                    <a:pt x="1257" y="699"/>
                    <a:pt x="1055" y="327"/>
                  </a:cubicBezTo>
                  <a:cubicBezTo>
                    <a:pt x="916" y="94"/>
                    <a:pt x="621" y="1"/>
                    <a:pt x="389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6378050" y="228833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5" y="0"/>
                  </a:moveTo>
                  <a:cubicBezTo>
                    <a:pt x="203" y="32"/>
                    <a:pt x="156" y="78"/>
                    <a:pt x="110" y="125"/>
                  </a:cubicBezTo>
                  <a:cubicBezTo>
                    <a:pt x="94" y="156"/>
                    <a:pt x="79" y="187"/>
                    <a:pt x="63" y="202"/>
                  </a:cubicBezTo>
                  <a:cubicBezTo>
                    <a:pt x="32" y="264"/>
                    <a:pt x="16" y="326"/>
                    <a:pt x="16" y="388"/>
                  </a:cubicBezTo>
                  <a:cubicBezTo>
                    <a:pt x="1" y="481"/>
                    <a:pt x="16" y="574"/>
                    <a:pt x="79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6315250" y="2181713"/>
              <a:ext cx="22125" cy="22900"/>
            </a:xfrm>
            <a:custGeom>
              <a:avLst/>
              <a:gdLst/>
              <a:ahLst/>
              <a:cxnLst/>
              <a:rect l="l" t="t" r="r" b="b"/>
              <a:pathLst>
                <a:path w="885" h="916" extrusionOk="0">
                  <a:moveTo>
                    <a:pt x="419" y="0"/>
                  </a:moveTo>
                  <a:cubicBezTo>
                    <a:pt x="0" y="233"/>
                    <a:pt x="140" y="869"/>
                    <a:pt x="605" y="900"/>
                  </a:cubicBezTo>
                  <a:cubicBezTo>
                    <a:pt x="714" y="915"/>
                    <a:pt x="807" y="900"/>
                    <a:pt x="884" y="85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6262125" y="2085538"/>
              <a:ext cx="16300" cy="13600"/>
            </a:xfrm>
            <a:custGeom>
              <a:avLst/>
              <a:gdLst/>
              <a:ahLst/>
              <a:cxnLst/>
              <a:rect l="l" t="t" r="r" b="b"/>
              <a:pathLst>
                <a:path w="652" h="544" extrusionOk="0">
                  <a:moveTo>
                    <a:pt x="419" y="1"/>
                  </a:moveTo>
                  <a:lnTo>
                    <a:pt x="1" y="234"/>
                  </a:lnTo>
                  <a:cubicBezTo>
                    <a:pt x="125" y="466"/>
                    <a:pt x="419" y="544"/>
                    <a:pt x="652" y="42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6908100" y="1719513"/>
              <a:ext cx="16300" cy="12450"/>
            </a:xfrm>
            <a:custGeom>
              <a:avLst/>
              <a:gdLst/>
              <a:ahLst/>
              <a:cxnLst/>
              <a:rect l="l" t="t" r="r" b="b"/>
              <a:pathLst>
                <a:path w="652" h="498" extrusionOk="0">
                  <a:moveTo>
                    <a:pt x="652" y="249"/>
                  </a:moveTo>
                  <a:cubicBezTo>
                    <a:pt x="605" y="172"/>
                    <a:pt x="543" y="110"/>
                    <a:pt x="450" y="63"/>
                  </a:cubicBezTo>
                  <a:cubicBezTo>
                    <a:pt x="404" y="32"/>
                    <a:pt x="342" y="16"/>
                    <a:pt x="280" y="16"/>
                  </a:cubicBezTo>
                  <a:cubicBezTo>
                    <a:pt x="249" y="1"/>
                    <a:pt x="218" y="1"/>
                    <a:pt x="187" y="16"/>
                  </a:cubicBezTo>
                  <a:cubicBezTo>
                    <a:pt x="140" y="16"/>
                    <a:pt x="109" y="16"/>
                    <a:pt x="78" y="32"/>
                  </a:cubicBezTo>
                  <a:cubicBezTo>
                    <a:pt x="47" y="32"/>
                    <a:pt x="16" y="47"/>
                    <a:pt x="1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6849175" y="1609413"/>
              <a:ext cx="23675" cy="26375"/>
            </a:xfrm>
            <a:custGeom>
              <a:avLst/>
              <a:gdLst/>
              <a:ahLst/>
              <a:cxnLst/>
              <a:rect l="l" t="t" r="r" b="b"/>
              <a:pathLst>
                <a:path w="947" h="1055" extrusionOk="0">
                  <a:moveTo>
                    <a:pt x="465" y="1055"/>
                  </a:moveTo>
                  <a:cubicBezTo>
                    <a:pt x="496" y="1024"/>
                    <a:pt x="527" y="1008"/>
                    <a:pt x="543" y="993"/>
                  </a:cubicBezTo>
                  <a:cubicBezTo>
                    <a:pt x="946" y="652"/>
                    <a:pt x="589" y="0"/>
                    <a:pt x="93" y="155"/>
                  </a:cubicBezTo>
                  <a:cubicBezTo>
                    <a:pt x="47" y="155"/>
                    <a:pt x="16" y="171"/>
                    <a:pt x="0" y="1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6946875" y="15504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8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6863125" y="1527213"/>
              <a:ext cx="31050" cy="28700"/>
            </a:xfrm>
            <a:custGeom>
              <a:avLst/>
              <a:gdLst/>
              <a:ahLst/>
              <a:cxnLst/>
              <a:rect l="l" t="t" r="r" b="b"/>
              <a:pathLst>
                <a:path w="1242" h="1148" extrusionOk="0">
                  <a:moveTo>
                    <a:pt x="869" y="1024"/>
                  </a:moveTo>
                  <a:cubicBezTo>
                    <a:pt x="1241" y="807"/>
                    <a:pt x="1179" y="248"/>
                    <a:pt x="760" y="124"/>
                  </a:cubicBezTo>
                  <a:cubicBezTo>
                    <a:pt x="357" y="0"/>
                    <a:pt x="0" y="450"/>
                    <a:pt x="202" y="822"/>
                  </a:cubicBezTo>
                  <a:cubicBezTo>
                    <a:pt x="326" y="1055"/>
                    <a:pt x="621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6922050" y="1634213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869" y="1009"/>
                  </a:moveTo>
                  <a:cubicBezTo>
                    <a:pt x="1242" y="807"/>
                    <a:pt x="1180" y="233"/>
                    <a:pt x="761" y="109"/>
                  </a:cubicBezTo>
                  <a:cubicBezTo>
                    <a:pt x="358" y="1"/>
                    <a:pt x="1" y="435"/>
                    <a:pt x="203" y="823"/>
                  </a:cubicBezTo>
                  <a:cubicBezTo>
                    <a:pt x="327" y="1055"/>
                    <a:pt x="621" y="1149"/>
                    <a:pt x="869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6796050" y="151208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0" y="605"/>
                  </a:cubicBezTo>
                  <a:cubicBezTo>
                    <a:pt x="497" y="466"/>
                    <a:pt x="543" y="202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6892200" y="1453138"/>
              <a:ext cx="26400" cy="20575"/>
            </a:xfrm>
            <a:custGeom>
              <a:avLst/>
              <a:gdLst/>
              <a:ahLst/>
              <a:cxnLst/>
              <a:rect l="l" t="t" r="r" b="b"/>
              <a:pathLst>
                <a:path w="1056" h="823" extrusionOk="0">
                  <a:moveTo>
                    <a:pt x="295" y="699"/>
                  </a:moveTo>
                  <a:cubicBezTo>
                    <a:pt x="714" y="823"/>
                    <a:pt x="1055" y="389"/>
                    <a:pt x="854" y="1"/>
                  </a:cubicBezTo>
                  <a:lnTo>
                    <a:pt x="1" y="482"/>
                  </a:lnTo>
                  <a:cubicBezTo>
                    <a:pt x="63" y="590"/>
                    <a:pt x="171" y="668"/>
                    <a:pt x="295" y="69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6694075" y="183738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667" y="249"/>
                  </a:moveTo>
                  <a:cubicBezTo>
                    <a:pt x="621" y="171"/>
                    <a:pt x="543" y="109"/>
                    <a:pt x="466" y="63"/>
                  </a:cubicBezTo>
                  <a:cubicBezTo>
                    <a:pt x="404" y="32"/>
                    <a:pt x="341" y="16"/>
                    <a:pt x="279" y="1"/>
                  </a:cubicBezTo>
                  <a:lnTo>
                    <a:pt x="186" y="1"/>
                  </a:lnTo>
                  <a:cubicBezTo>
                    <a:pt x="155" y="16"/>
                    <a:pt x="124" y="16"/>
                    <a:pt x="93" y="32"/>
                  </a:cubicBezTo>
                  <a:cubicBezTo>
                    <a:pt x="62" y="32"/>
                    <a:pt x="31" y="47"/>
                    <a:pt x="0" y="63"/>
                  </a:cubicBezTo>
                  <a:lnTo>
                    <a:pt x="248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6635525" y="1727288"/>
              <a:ext cx="23675" cy="26375"/>
            </a:xfrm>
            <a:custGeom>
              <a:avLst/>
              <a:gdLst/>
              <a:ahLst/>
              <a:cxnLst/>
              <a:rect l="l" t="t" r="r" b="b"/>
              <a:pathLst>
                <a:path w="947" h="1055" extrusionOk="0">
                  <a:moveTo>
                    <a:pt x="559" y="993"/>
                  </a:moveTo>
                  <a:cubicBezTo>
                    <a:pt x="946" y="652"/>
                    <a:pt x="590" y="0"/>
                    <a:pt x="93" y="155"/>
                  </a:cubicBezTo>
                  <a:cubicBezTo>
                    <a:pt x="62" y="155"/>
                    <a:pt x="31" y="171"/>
                    <a:pt x="0" y="186"/>
                  </a:cubicBezTo>
                  <a:lnTo>
                    <a:pt x="466" y="1055"/>
                  </a:lnTo>
                  <a:cubicBezTo>
                    <a:pt x="497" y="1024"/>
                    <a:pt x="528" y="1008"/>
                    <a:pt x="559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6794500" y="1778463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264" y="62"/>
                  </a:moveTo>
                  <a:cubicBezTo>
                    <a:pt x="202" y="93"/>
                    <a:pt x="155" y="140"/>
                    <a:pt x="109" y="187"/>
                  </a:cubicBezTo>
                  <a:cubicBezTo>
                    <a:pt x="93" y="218"/>
                    <a:pt x="78" y="233"/>
                    <a:pt x="62" y="264"/>
                  </a:cubicBezTo>
                  <a:cubicBezTo>
                    <a:pt x="31" y="326"/>
                    <a:pt x="16" y="388"/>
                    <a:pt x="16" y="450"/>
                  </a:cubicBezTo>
                  <a:cubicBezTo>
                    <a:pt x="0" y="543"/>
                    <a:pt x="31" y="636"/>
                    <a:pt x="78" y="729"/>
                  </a:cubicBezTo>
                  <a:lnTo>
                    <a:pt x="931" y="249"/>
                  </a:lnTo>
                  <a:cubicBezTo>
                    <a:pt x="884" y="171"/>
                    <a:pt x="807" y="109"/>
                    <a:pt x="729" y="62"/>
                  </a:cubicBezTo>
                  <a:cubicBezTo>
                    <a:pt x="667" y="31"/>
                    <a:pt x="605" y="16"/>
                    <a:pt x="543" y="16"/>
                  </a:cubicBezTo>
                  <a:cubicBezTo>
                    <a:pt x="512" y="0"/>
                    <a:pt x="481" y="0"/>
                    <a:pt x="450" y="16"/>
                  </a:cubicBezTo>
                  <a:cubicBezTo>
                    <a:pt x="388" y="16"/>
                    <a:pt x="326" y="31"/>
                    <a:pt x="264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6734000" y="16679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6"/>
                    <a:pt x="916" y="1194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4" y="341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6651025" y="16439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4" y="342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6709975" y="1750938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40" y="869"/>
                  </a:moveTo>
                  <a:cubicBezTo>
                    <a:pt x="341" y="1241"/>
                    <a:pt x="915" y="1194"/>
                    <a:pt x="1039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26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6758050" y="15849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69"/>
                  </a:moveTo>
                  <a:cubicBezTo>
                    <a:pt x="342" y="1256"/>
                    <a:pt x="900" y="1194"/>
                    <a:pt x="1024" y="776"/>
                  </a:cubicBezTo>
                  <a:cubicBezTo>
                    <a:pt x="1148" y="357"/>
                    <a:pt x="698" y="0"/>
                    <a:pt x="326" y="202"/>
                  </a:cubicBezTo>
                  <a:cubicBezTo>
                    <a:pt x="93" y="341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6816975" y="16919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25" y="885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9" y="1"/>
                    <a:pt x="326" y="218"/>
                  </a:cubicBezTo>
                  <a:cubicBezTo>
                    <a:pt x="94" y="342"/>
                    <a:pt x="1" y="637"/>
                    <a:pt x="125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6582400" y="162996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7"/>
                  </a:moveTo>
                  <a:cubicBezTo>
                    <a:pt x="264" y="652"/>
                    <a:pt x="280" y="636"/>
                    <a:pt x="311" y="605"/>
                  </a:cubicBezTo>
                  <a:cubicBezTo>
                    <a:pt x="481" y="466"/>
                    <a:pt x="528" y="202"/>
                    <a:pt x="419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6678550" y="1571013"/>
              <a:ext cx="26400" cy="20575"/>
            </a:xfrm>
            <a:custGeom>
              <a:avLst/>
              <a:gdLst/>
              <a:ahLst/>
              <a:cxnLst/>
              <a:rect l="l" t="t" r="r" b="b"/>
              <a:pathLst>
                <a:path w="1056" h="823" extrusionOk="0">
                  <a:moveTo>
                    <a:pt x="280" y="714"/>
                  </a:moveTo>
                  <a:cubicBezTo>
                    <a:pt x="699" y="823"/>
                    <a:pt x="1056" y="389"/>
                    <a:pt x="854" y="1"/>
                  </a:cubicBezTo>
                  <a:lnTo>
                    <a:pt x="1" y="482"/>
                  </a:lnTo>
                  <a:cubicBezTo>
                    <a:pt x="63" y="590"/>
                    <a:pt x="156" y="668"/>
                    <a:pt x="280" y="71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6901500" y="1721063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5" y="1"/>
                  </a:moveTo>
                  <a:cubicBezTo>
                    <a:pt x="203" y="32"/>
                    <a:pt x="156" y="79"/>
                    <a:pt x="109" y="125"/>
                  </a:cubicBezTo>
                  <a:cubicBezTo>
                    <a:pt x="94" y="156"/>
                    <a:pt x="78" y="172"/>
                    <a:pt x="63" y="203"/>
                  </a:cubicBezTo>
                  <a:cubicBezTo>
                    <a:pt x="32" y="265"/>
                    <a:pt x="16" y="327"/>
                    <a:pt x="1" y="389"/>
                  </a:cubicBezTo>
                  <a:cubicBezTo>
                    <a:pt x="1" y="482"/>
                    <a:pt x="16" y="575"/>
                    <a:pt x="63" y="668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6840250" y="1614063"/>
              <a:ext cx="20575" cy="23275"/>
            </a:xfrm>
            <a:custGeom>
              <a:avLst/>
              <a:gdLst/>
              <a:ahLst/>
              <a:cxnLst/>
              <a:rect l="l" t="t" r="r" b="b"/>
              <a:pathLst>
                <a:path w="823" h="931" extrusionOk="0">
                  <a:moveTo>
                    <a:pt x="155" y="217"/>
                  </a:moveTo>
                  <a:cubicBezTo>
                    <a:pt x="0" y="512"/>
                    <a:pt x="202" y="884"/>
                    <a:pt x="543" y="915"/>
                  </a:cubicBezTo>
                  <a:cubicBezTo>
                    <a:pt x="636" y="931"/>
                    <a:pt x="729" y="900"/>
                    <a:pt x="822" y="869"/>
                  </a:cubicBezTo>
                  <a:lnTo>
                    <a:pt x="342" y="0"/>
                  </a:lnTo>
                  <a:cubicBezTo>
                    <a:pt x="264" y="47"/>
                    <a:pt x="202" y="124"/>
                    <a:pt x="155" y="21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6785200" y="1517888"/>
              <a:ext cx="16675" cy="12450"/>
            </a:xfrm>
            <a:custGeom>
              <a:avLst/>
              <a:gdLst/>
              <a:ahLst/>
              <a:cxnLst/>
              <a:rect l="l" t="t" r="r" b="b"/>
              <a:pathLst>
                <a:path w="667" h="498" extrusionOk="0">
                  <a:moveTo>
                    <a:pt x="0" y="249"/>
                  </a:moveTo>
                  <a:cubicBezTo>
                    <a:pt x="62" y="358"/>
                    <a:pt x="171" y="435"/>
                    <a:pt x="295" y="482"/>
                  </a:cubicBezTo>
                  <a:cubicBezTo>
                    <a:pt x="326" y="482"/>
                    <a:pt x="357" y="482"/>
                    <a:pt x="388" y="497"/>
                  </a:cubicBezTo>
                  <a:cubicBezTo>
                    <a:pt x="481" y="497"/>
                    <a:pt x="574" y="482"/>
                    <a:pt x="667" y="435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6480425" y="1955263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667" y="249"/>
                  </a:moveTo>
                  <a:cubicBezTo>
                    <a:pt x="621" y="171"/>
                    <a:pt x="543" y="109"/>
                    <a:pt x="466" y="63"/>
                  </a:cubicBezTo>
                  <a:cubicBezTo>
                    <a:pt x="404" y="32"/>
                    <a:pt x="342" y="16"/>
                    <a:pt x="280" y="1"/>
                  </a:cubicBezTo>
                  <a:lnTo>
                    <a:pt x="187" y="1"/>
                  </a:lnTo>
                  <a:cubicBezTo>
                    <a:pt x="125" y="16"/>
                    <a:pt x="47" y="32"/>
                    <a:pt x="0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6421500" y="184671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667" y="326"/>
                  </a:moveTo>
                  <a:cubicBezTo>
                    <a:pt x="543" y="78"/>
                    <a:pt x="233" y="0"/>
                    <a:pt x="0" y="124"/>
                  </a:cubicBezTo>
                  <a:lnTo>
                    <a:pt x="481" y="977"/>
                  </a:lnTo>
                  <a:cubicBezTo>
                    <a:pt x="713" y="853"/>
                    <a:pt x="791" y="558"/>
                    <a:pt x="667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6580450" y="1896338"/>
              <a:ext cx="23700" cy="18250"/>
            </a:xfrm>
            <a:custGeom>
              <a:avLst/>
              <a:gdLst/>
              <a:ahLst/>
              <a:cxnLst/>
              <a:rect l="l" t="t" r="r" b="b"/>
              <a:pathLst>
                <a:path w="948" h="730" extrusionOk="0">
                  <a:moveTo>
                    <a:pt x="947" y="248"/>
                  </a:moveTo>
                  <a:cubicBezTo>
                    <a:pt x="885" y="171"/>
                    <a:pt x="823" y="109"/>
                    <a:pt x="730" y="62"/>
                  </a:cubicBezTo>
                  <a:cubicBezTo>
                    <a:pt x="683" y="31"/>
                    <a:pt x="621" y="16"/>
                    <a:pt x="559" y="0"/>
                  </a:cubicBezTo>
                  <a:lnTo>
                    <a:pt x="466" y="0"/>
                  </a:lnTo>
                  <a:cubicBezTo>
                    <a:pt x="389" y="16"/>
                    <a:pt x="327" y="31"/>
                    <a:pt x="280" y="62"/>
                  </a:cubicBezTo>
                  <a:cubicBezTo>
                    <a:pt x="187" y="109"/>
                    <a:pt x="125" y="186"/>
                    <a:pt x="79" y="264"/>
                  </a:cubicBezTo>
                  <a:cubicBezTo>
                    <a:pt x="1" y="419"/>
                    <a:pt x="1" y="590"/>
                    <a:pt x="79" y="72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6519575" y="17862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5" y="388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6" y="916"/>
                    <a:pt x="1149" y="621"/>
                    <a:pt x="1025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6435450" y="1762963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869" y="1024"/>
                  </a:moveTo>
                  <a:cubicBezTo>
                    <a:pt x="1257" y="807"/>
                    <a:pt x="1195" y="248"/>
                    <a:pt x="776" y="124"/>
                  </a:cubicBezTo>
                  <a:cubicBezTo>
                    <a:pt x="357" y="0"/>
                    <a:pt x="0" y="450"/>
                    <a:pt x="218" y="822"/>
                  </a:cubicBezTo>
                  <a:cubicBezTo>
                    <a:pt x="342" y="1055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6495550" y="18691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4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6543625" y="17032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1"/>
                    <a:pt x="233" y="63"/>
                    <a:pt x="109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5" y="916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6602575" y="18102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0" y="900"/>
                    <a:pt x="434" y="1256"/>
                    <a:pt x="822" y="1039"/>
                  </a:cubicBezTo>
                  <a:cubicBezTo>
                    <a:pt x="1055" y="915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6368375" y="1747838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248" y="667"/>
                  </a:moveTo>
                  <a:cubicBezTo>
                    <a:pt x="481" y="527"/>
                    <a:pt x="559" y="233"/>
                    <a:pt x="434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6464525" y="1688888"/>
              <a:ext cx="23300" cy="19425"/>
            </a:xfrm>
            <a:custGeom>
              <a:avLst/>
              <a:gdLst/>
              <a:ahLst/>
              <a:cxnLst/>
              <a:rect l="l" t="t" r="r" b="b"/>
              <a:pathLst>
                <a:path w="932" h="777" extrusionOk="0">
                  <a:moveTo>
                    <a:pt x="295" y="714"/>
                  </a:moveTo>
                  <a:cubicBezTo>
                    <a:pt x="559" y="776"/>
                    <a:pt x="823" y="637"/>
                    <a:pt x="900" y="373"/>
                  </a:cubicBezTo>
                  <a:cubicBezTo>
                    <a:pt x="931" y="249"/>
                    <a:pt x="931" y="109"/>
                    <a:pt x="869" y="1"/>
                  </a:cubicBezTo>
                  <a:lnTo>
                    <a:pt x="1" y="481"/>
                  </a:lnTo>
                  <a:cubicBezTo>
                    <a:pt x="63" y="590"/>
                    <a:pt x="171" y="668"/>
                    <a:pt x="295" y="71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6687875" y="18389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48" y="1"/>
                  </a:moveTo>
                  <a:cubicBezTo>
                    <a:pt x="202" y="32"/>
                    <a:pt x="140" y="78"/>
                    <a:pt x="109" y="125"/>
                  </a:cubicBezTo>
                  <a:cubicBezTo>
                    <a:pt x="93" y="156"/>
                    <a:pt x="62" y="171"/>
                    <a:pt x="62" y="203"/>
                  </a:cubicBezTo>
                  <a:cubicBezTo>
                    <a:pt x="31" y="265"/>
                    <a:pt x="0" y="327"/>
                    <a:pt x="0" y="389"/>
                  </a:cubicBezTo>
                  <a:cubicBezTo>
                    <a:pt x="0" y="482"/>
                    <a:pt x="16" y="575"/>
                    <a:pt x="62" y="668"/>
                  </a:cubicBezTo>
                  <a:lnTo>
                    <a:pt x="496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6620000" y="1731938"/>
              <a:ext cx="27175" cy="30250"/>
            </a:xfrm>
            <a:custGeom>
              <a:avLst/>
              <a:gdLst/>
              <a:ahLst/>
              <a:cxnLst/>
              <a:rect l="l" t="t" r="r" b="b"/>
              <a:pathLst>
                <a:path w="1087" h="1210" extrusionOk="0">
                  <a:moveTo>
                    <a:pt x="606" y="0"/>
                  </a:moveTo>
                  <a:cubicBezTo>
                    <a:pt x="1" y="310"/>
                    <a:pt x="497" y="1210"/>
                    <a:pt x="1087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6571925" y="1635763"/>
              <a:ext cx="16325" cy="14000"/>
            </a:xfrm>
            <a:custGeom>
              <a:avLst/>
              <a:gdLst/>
              <a:ahLst/>
              <a:cxnLst/>
              <a:rect l="l" t="t" r="r" b="b"/>
              <a:pathLst>
                <a:path w="653" h="560" extrusionOk="0">
                  <a:moveTo>
                    <a:pt x="1" y="249"/>
                  </a:moveTo>
                  <a:cubicBezTo>
                    <a:pt x="125" y="482"/>
                    <a:pt x="420" y="559"/>
                    <a:pt x="652" y="435"/>
                  </a:cubicBezTo>
                  <a:lnTo>
                    <a:pt x="420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6266775" y="207313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8" y="249"/>
                  </a:moveTo>
                  <a:cubicBezTo>
                    <a:pt x="621" y="171"/>
                    <a:pt x="544" y="109"/>
                    <a:pt x="451" y="63"/>
                  </a:cubicBezTo>
                  <a:cubicBezTo>
                    <a:pt x="404" y="32"/>
                    <a:pt x="342" y="16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56" y="16"/>
                    <a:pt x="125" y="16"/>
                    <a:pt x="94" y="32"/>
                  </a:cubicBezTo>
                  <a:cubicBezTo>
                    <a:pt x="63" y="32"/>
                    <a:pt x="32" y="47"/>
                    <a:pt x="1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6366425" y="201421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745" y="62"/>
                  </a:moveTo>
                  <a:cubicBezTo>
                    <a:pt x="683" y="31"/>
                    <a:pt x="637" y="0"/>
                    <a:pt x="575" y="0"/>
                  </a:cubicBezTo>
                  <a:cubicBezTo>
                    <a:pt x="528" y="0"/>
                    <a:pt x="497" y="0"/>
                    <a:pt x="466" y="0"/>
                  </a:cubicBezTo>
                  <a:cubicBezTo>
                    <a:pt x="404" y="16"/>
                    <a:pt x="342" y="31"/>
                    <a:pt x="280" y="62"/>
                  </a:cubicBezTo>
                  <a:cubicBezTo>
                    <a:pt x="187" y="109"/>
                    <a:pt x="125" y="186"/>
                    <a:pt x="78" y="264"/>
                  </a:cubicBezTo>
                  <a:cubicBezTo>
                    <a:pt x="1" y="403"/>
                    <a:pt x="1" y="590"/>
                    <a:pt x="78" y="729"/>
                  </a:cubicBezTo>
                  <a:lnTo>
                    <a:pt x="947" y="248"/>
                  </a:lnTo>
                  <a:cubicBezTo>
                    <a:pt x="900" y="171"/>
                    <a:pt x="823" y="93"/>
                    <a:pt x="74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6305175" y="19056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42"/>
                    <a:pt x="62" y="900"/>
                    <a:pt x="481" y="1024"/>
                  </a:cubicBezTo>
                  <a:cubicBezTo>
                    <a:pt x="900" y="1148"/>
                    <a:pt x="1256" y="698"/>
                    <a:pt x="1055" y="326"/>
                  </a:cubicBezTo>
                  <a:cubicBezTo>
                    <a:pt x="915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6280750" y="19878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09"/>
                  </a:moveTo>
                  <a:cubicBezTo>
                    <a:pt x="1256" y="807"/>
                    <a:pt x="1194" y="233"/>
                    <a:pt x="776" y="109"/>
                  </a:cubicBezTo>
                  <a:cubicBezTo>
                    <a:pt x="357" y="1"/>
                    <a:pt x="0" y="435"/>
                    <a:pt x="202" y="823"/>
                  </a:cubicBezTo>
                  <a:cubicBezTo>
                    <a:pt x="341" y="1055"/>
                    <a:pt x="636" y="1148"/>
                    <a:pt x="869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6329200" y="1822663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373" y="140"/>
                  </a:moveTo>
                  <a:cubicBezTo>
                    <a:pt x="1" y="342"/>
                    <a:pt x="63" y="900"/>
                    <a:pt x="482" y="1024"/>
                  </a:cubicBezTo>
                  <a:cubicBezTo>
                    <a:pt x="885" y="1148"/>
                    <a:pt x="1242" y="714"/>
                    <a:pt x="1040" y="326"/>
                  </a:cubicBezTo>
                  <a:cubicBezTo>
                    <a:pt x="916" y="94"/>
                    <a:pt x="621" y="0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6388525" y="19281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3" y="0"/>
                    <a:pt x="249" y="62"/>
                    <a:pt x="125" y="481"/>
                  </a:cubicBezTo>
                  <a:cubicBezTo>
                    <a:pt x="1" y="900"/>
                    <a:pt x="451" y="1256"/>
                    <a:pt x="838" y="1039"/>
                  </a:cubicBezTo>
                  <a:cubicBezTo>
                    <a:pt x="1071" y="915"/>
                    <a:pt x="1148" y="620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6473825" y="1956813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4" y="1"/>
                  </a:moveTo>
                  <a:cubicBezTo>
                    <a:pt x="202" y="32"/>
                    <a:pt x="156" y="78"/>
                    <a:pt x="125" y="125"/>
                  </a:cubicBezTo>
                  <a:cubicBezTo>
                    <a:pt x="94" y="156"/>
                    <a:pt x="78" y="171"/>
                    <a:pt x="63" y="202"/>
                  </a:cubicBezTo>
                  <a:cubicBezTo>
                    <a:pt x="32" y="264"/>
                    <a:pt x="16" y="327"/>
                    <a:pt x="16" y="389"/>
                  </a:cubicBezTo>
                  <a:cubicBezTo>
                    <a:pt x="1" y="482"/>
                    <a:pt x="32" y="575"/>
                    <a:pt x="78" y="668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6414900" y="1849813"/>
              <a:ext cx="18625" cy="23275"/>
            </a:xfrm>
            <a:custGeom>
              <a:avLst/>
              <a:gdLst/>
              <a:ahLst/>
              <a:cxnLst/>
              <a:rect l="l" t="t" r="r" b="b"/>
              <a:pathLst>
                <a:path w="745" h="931" extrusionOk="0">
                  <a:moveTo>
                    <a:pt x="16" y="388"/>
                  </a:moveTo>
                  <a:cubicBezTo>
                    <a:pt x="0" y="574"/>
                    <a:pt x="109" y="776"/>
                    <a:pt x="280" y="853"/>
                  </a:cubicBezTo>
                  <a:cubicBezTo>
                    <a:pt x="419" y="931"/>
                    <a:pt x="590" y="931"/>
                    <a:pt x="745" y="853"/>
                  </a:cubicBezTo>
                  <a:lnTo>
                    <a:pt x="264" y="0"/>
                  </a:lnTo>
                  <a:cubicBezTo>
                    <a:pt x="124" y="78"/>
                    <a:pt x="31" y="217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6357900" y="1753638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667" y="435"/>
                  </a:moveTo>
                  <a:lnTo>
                    <a:pt x="419" y="1"/>
                  </a:lnTo>
                  <a:lnTo>
                    <a:pt x="0" y="249"/>
                  </a:lnTo>
                  <a:cubicBezTo>
                    <a:pt x="47" y="326"/>
                    <a:pt x="109" y="389"/>
                    <a:pt x="202" y="435"/>
                  </a:cubicBezTo>
                  <a:cubicBezTo>
                    <a:pt x="233" y="451"/>
                    <a:pt x="264" y="466"/>
                    <a:pt x="295" y="466"/>
                  </a:cubicBezTo>
                  <a:cubicBezTo>
                    <a:pt x="419" y="513"/>
                    <a:pt x="543" y="497"/>
                    <a:pt x="667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6260200" y="20746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1"/>
                  </a:moveTo>
                  <a:cubicBezTo>
                    <a:pt x="202" y="32"/>
                    <a:pt x="155" y="78"/>
                    <a:pt x="109" y="125"/>
                  </a:cubicBezTo>
                  <a:cubicBezTo>
                    <a:pt x="93" y="156"/>
                    <a:pt x="78" y="171"/>
                    <a:pt x="62" y="202"/>
                  </a:cubicBezTo>
                  <a:cubicBezTo>
                    <a:pt x="31" y="264"/>
                    <a:pt x="16" y="326"/>
                    <a:pt x="16" y="388"/>
                  </a:cubicBezTo>
                  <a:cubicBezTo>
                    <a:pt x="0" y="482"/>
                    <a:pt x="16" y="575"/>
                    <a:pt x="78" y="668"/>
                  </a:cubicBezTo>
                  <a:lnTo>
                    <a:pt x="496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6944925" y="1280613"/>
              <a:ext cx="18250" cy="23275"/>
            </a:xfrm>
            <a:custGeom>
              <a:avLst/>
              <a:gdLst/>
              <a:ahLst/>
              <a:cxnLst/>
              <a:rect l="l" t="t" r="r" b="b"/>
              <a:pathLst>
                <a:path w="730" h="931" extrusionOk="0">
                  <a:moveTo>
                    <a:pt x="466" y="931"/>
                  </a:moveTo>
                  <a:cubicBezTo>
                    <a:pt x="497" y="915"/>
                    <a:pt x="528" y="900"/>
                    <a:pt x="544" y="884"/>
                  </a:cubicBezTo>
                  <a:cubicBezTo>
                    <a:pt x="668" y="776"/>
                    <a:pt x="730" y="620"/>
                    <a:pt x="714" y="450"/>
                  </a:cubicBezTo>
                  <a:cubicBezTo>
                    <a:pt x="714" y="388"/>
                    <a:pt x="699" y="326"/>
                    <a:pt x="668" y="279"/>
                  </a:cubicBezTo>
                  <a:cubicBezTo>
                    <a:pt x="637" y="217"/>
                    <a:pt x="590" y="171"/>
                    <a:pt x="544" y="124"/>
                  </a:cubicBezTo>
                  <a:cubicBezTo>
                    <a:pt x="404" y="31"/>
                    <a:pt x="249" y="0"/>
                    <a:pt x="94" y="47"/>
                  </a:cubicBezTo>
                  <a:cubicBezTo>
                    <a:pt x="63" y="47"/>
                    <a:pt x="32" y="62"/>
                    <a:pt x="1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6891825" y="1180188"/>
              <a:ext cx="12425" cy="17075"/>
            </a:xfrm>
            <a:custGeom>
              <a:avLst/>
              <a:gdLst/>
              <a:ahLst/>
              <a:cxnLst/>
              <a:rect l="l" t="t" r="r" b="b"/>
              <a:pathLst>
                <a:path w="497" h="683" extrusionOk="0">
                  <a:moveTo>
                    <a:pt x="0" y="248"/>
                  </a:moveTo>
                  <a:lnTo>
                    <a:pt x="233" y="683"/>
                  </a:lnTo>
                  <a:cubicBezTo>
                    <a:pt x="264" y="667"/>
                    <a:pt x="295" y="636"/>
                    <a:pt x="326" y="620"/>
                  </a:cubicBezTo>
                  <a:cubicBezTo>
                    <a:pt x="388" y="558"/>
                    <a:pt x="450" y="481"/>
                    <a:pt x="465" y="388"/>
                  </a:cubicBezTo>
                  <a:cubicBezTo>
                    <a:pt x="481" y="326"/>
                    <a:pt x="496" y="264"/>
                    <a:pt x="481" y="186"/>
                  </a:cubicBezTo>
                  <a:cubicBezTo>
                    <a:pt x="481" y="124"/>
                    <a:pt x="465" y="62"/>
                    <a:pt x="43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6789850" y="1505888"/>
              <a:ext cx="16700" cy="12025"/>
            </a:xfrm>
            <a:custGeom>
              <a:avLst/>
              <a:gdLst/>
              <a:ahLst/>
              <a:cxnLst/>
              <a:rect l="l" t="t" r="r" b="b"/>
              <a:pathLst>
                <a:path w="668" h="481" extrusionOk="0">
                  <a:moveTo>
                    <a:pt x="667" y="248"/>
                  </a:moveTo>
                  <a:cubicBezTo>
                    <a:pt x="589" y="109"/>
                    <a:pt x="450" y="16"/>
                    <a:pt x="279" y="0"/>
                  </a:cubicBezTo>
                  <a:cubicBezTo>
                    <a:pt x="248" y="0"/>
                    <a:pt x="217" y="0"/>
                    <a:pt x="186" y="0"/>
                  </a:cubicBezTo>
                  <a:cubicBezTo>
                    <a:pt x="155" y="0"/>
                    <a:pt x="124" y="16"/>
                    <a:pt x="93" y="16"/>
                  </a:cubicBezTo>
                  <a:cubicBezTo>
                    <a:pt x="62" y="31"/>
                    <a:pt x="31" y="47"/>
                    <a:pt x="0" y="62"/>
                  </a:cubicBezTo>
                  <a:lnTo>
                    <a:pt x="248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6731300" y="1397688"/>
              <a:ext cx="19400" cy="24075"/>
            </a:xfrm>
            <a:custGeom>
              <a:avLst/>
              <a:gdLst/>
              <a:ahLst/>
              <a:cxnLst/>
              <a:rect l="l" t="t" r="r" b="b"/>
              <a:pathLst>
                <a:path w="776" h="963" extrusionOk="0">
                  <a:moveTo>
                    <a:pt x="652" y="311"/>
                  </a:moveTo>
                  <a:cubicBezTo>
                    <a:pt x="543" y="94"/>
                    <a:pt x="310" y="1"/>
                    <a:pt x="78" y="79"/>
                  </a:cubicBezTo>
                  <a:cubicBezTo>
                    <a:pt x="47" y="79"/>
                    <a:pt x="31" y="94"/>
                    <a:pt x="0" y="110"/>
                  </a:cubicBezTo>
                  <a:lnTo>
                    <a:pt x="465" y="963"/>
                  </a:lnTo>
                  <a:cubicBezTo>
                    <a:pt x="496" y="947"/>
                    <a:pt x="528" y="932"/>
                    <a:pt x="543" y="916"/>
                  </a:cubicBezTo>
                  <a:cubicBezTo>
                    <a:pt x="729" y="761"/>
                    <a:pt x="776" y="513"/>
                    <a:pt x="652" y="31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6890275" y="1446938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264" y="63"/>
                  </a:moveTo>
                  <a:cubicBezTo>
                    <a:pt x="217" y="94"/>
                    <a:pt x="155" y="140"/>
                    <a:pt x="124" y="187"/>
                  </a:cubicBezTo>
                  <a:cubicBezTo>
                    <a:pt x="93" y="202"/>
                    <a:pt x="78" y="233"/>
                    <a:pt x="62" y="264"/>
                  </a:cubicBezTo>
                  <a:cubicBezTo>
                    <a:pt x="47" y="326"/>
                    <a:pt x="16" y="373"/>
                    <a:pt x="16" y="450"/>
                  </a:cubicBezTo>
                  <a:cubicBezTo>
                    <a:pt x="0" y="544"/>
                    <a:pt x="31" y="637"/>
                    <a:pt x="78" y="730"/>
                  </a:cubicBezTo>
                  <a:lnTo>
                    <a:pt x="931" y="249"/>
                  </a:lnTo>
                  <a:cubicBezTo>
                    <a:pt x="853" y="109"/>
                    <a:pt x="714" y="16"/>
                    <a:pt x="543" y="1"/>
                  </a:cubicBezTo>
                  <a:cubicBezTo>
                    <a:pt x="512" y="1"/>
                    <a:pt x="481" y="1"/>
                    <a:pt x="450" y="1"/>
                  </a:cubicBezTo>
                  <a:cubicBezTo>
                    <a:pt x="388" y="1"/>
                    <a:pt x="326" y="32"/>
                    <a:pt x="264" y="6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6830175" y="1336438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40" y="869"/>
                  </a:moveTo>
                  <a:cubicBezTo>
                    <a:pt x="341" y="1241"/>
                    <a:pt x="900" y="1195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26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6747200" y="131238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24" y="869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8"/>
                    <a:pt x="698" y="1"/>
                    <a:pt x="326" y="202"/>
                  </a:cubicBezTo>
                  <a:cubicBezTo>
                    <a:pt x="78" y="342"/>
                    <a:pt x="0" y="637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6806125" y="14190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84"/>
                  </a:moveTo>
                  <a:cubicBezTo>
                    <a:pt x="342" y="1256"/>
                    <a:pt x="900" y="1194"/>
                    <a:pt x="1024" y="775"/>
                  </a:cubicBezTo>
                  <a:cubicBezTo>
                    <a:pt x="1148" y="357"/>
                    <a:pt x="698" y="0"/>
                    <a:pt x="326" y="217"/>
                  </a:cubicBezTo>
                  <a:cubicBezTo>
                    <a:pt x="78" y="341"/>
                    <a:pt x="1" y="636"/>
                    <a:pt x="125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6853825" y="12534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15" y="1195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6911200" y="136241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1" y="326"/>
                    <a:pt x="63" y="900"/>
                    <a:pt x="481" y="1024"/>
                  </a:cubicBezTo>
                  <a:cubicBezTo>
                    <a:pt x="900" y="1148"/>
                    <a:pt x="1257" y="699"/>
                    <a:pt x="1040" y="311"/>
                  </a:cubicBezTo>
                  <a:cubicBezTo>
                    <a:pt x="916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6678175" y="129843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7"/>
                  </a:moveTo>
                  <a:cubicBezTo>
                    <a:pt x="264" y="652"/>
                    <a:pt x="295" y="621"/>
                    <a:pt x="311" y="605"/>
                  </a:cubicBezTo>
                  <a:cubicBezTo>
                    <a:pt x="497" y="450"/>
                    <a:pt x="543" y="20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6774325" y="1239513"/>
              <a:ext cx="23300" cy="18625"/>
            </a:xfrm>
            <a:custGeom>
              <a:avLst/>
              <a:gdLst/>
              <a:ahLst/>
              <a:cxnLst/>
              <a:rect l="l" t="t" r="r" b="b"/>
              <a:pathLst>
                <a:path w="932" h="745" extrusionOk="0">
                  <a:moveTo>
                    <a:pt x="295" y="698"/>
                  </a:moveTo>
                  <a:cubicBezTo>
                    <a:pt x="419" y="745"/>
                    <a:pt x="544" y="729"/>
                    <a:pt x="668" y="667"/>
                  </a:cubicBezTo>
                  <a:cubicBezTo>
                    <a:pt x="776" y="605"/>
                    <a:pt x="854" y="496"/>
                    <a:pt x="900" y="372"/>
                  </a:cubicBezTo>
                  <a:cubicBezTo>
                    <a:pt x="931" y="248"/>
                    <a:pt x="916" y="109"/>
                    <a:pt x="854" y="0"/>
                  </a:cubicBezTo>
                  <a:lnTo>
                    <a:pt x="1" y="465"/>
                  </a:lnTo>
                  <a:cubicBezTo>
                    <a:pt x="63" y="589"/>
                    <a:pt x="171" y="667"/>
                    <a:pt x="295" y="69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6936025" y="1282538"/>
              <a:ext cx="20950" cy="23300"/>
            </a:xfrm>
            <a:custGeom>
              <a:avLst/>
              <a:gdLst/>
              <a:ahLst/>
              <a:cxnLst/>
              <a:rect l="l" t="t" r="r" b="b"/>
              <a:pathLst>
                <a:path w="838" h="932" extrusionOk="0">
                  <a:moveTo>
                    <a:pt x="171" y="202"/>
                  </a:moveTo>
                  <a:cubicBezTo>
                    <a:pt x="0" y="512"/>
                    <a:pt x="202" y="885"/>
                    <a:pt x="559" y="916"/>
                  </a:cubicBezTo>
                  <a:cubicBezTo>
                    <a:pt x="652" y="931"/>
                    <a:pt x="745" y="900"/>
                    <a:pt x="838" y="854"/>
                  </a:cubicBezTo>
                  <a:lnTo>
                    <a:pt x="357" y="1"/>
                  </a:lnTo>
                  <a:cubicBezTo>
                    <a:pt x="279" y="47"/>
                    <a:pt x="202" y="125"/>
                    <a:pt x="171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6881350" y="118638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0" y="233"/>
                  </a:moveTo>
                  <a:cubicBezTo>
                    <a:pt x="62" y="357"/>
                    <a:pt x="155" y="435"/>
                    <a:pt x="280" y="466"/>
                  </a:cubicBezTo>
                  <a:cubicBezTo>
                    <a:pt x="311" y="481"/>
                    <a:pt x="342" y="481"/>
                    <a:pt x="373" y="481"/>
                  </a:cubicBezTo>
                  <a:cubicBezTo>
                    <a:pt x="466" y="497"/>
                    <a:pt x="574" y="481"/>
                    <a:pt x="652" y="435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6576200" y="1623763"/>
              <a:ext cx="16700" cy="12025"/>
            </a:xfrm>
            <a:custGeom>
              <a:avLst/>
              <a:gdLst/>
              <a:ahLst/>
              <a:cxnLst/>
              <a:rect l="l" t="t" r="r" b="b"/>
              <a:pathLst>
                <a:path w="668" h="481" extrusionOk="0">
                  <a:moveTo>
                    <a:pt x="667" y="248"/>
                  </a:moveTo>
                  <a:cubicBezTo>
                    <a:pt x="590" y="109"/>
                    <a:pt x="450" y="16"/>
                    <a:pt x="280" y="0"/>
                  </a:cubicBezTo>
                  <a:cubicBezTo>
                    <a:pt x="249" y="0"/>
                    <a:pt x="217" y="0"/>
                    <a:pt x="186" y="0"/>
                  </a:cubicBezTo>
                  <a:cubicBezTo>
                    <a:pt x="155" y="0"/>
                    <a:pt x="124" y="0"/>
                    <a:pt x="93" y="16"/>
                  </a:cubicBezTo>
                  <a:cubicBezTo>
                    <a:pt x="62" y="31"/>
                    <a:pt x="31" y="47"/>
                    <a:pt x="0" y="62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6517250" y="1515563"/>
              <a:ext cx="19425" cy="24075"/>
            </a:xfrm>
            <a:custGeom>
              <a:avLst/>
              <a:gdLst/>
              <a:ahLst/>
              <a:cxnLst/>
              <a:rect l="l" t="t" r="r" b="b"/>
              <a:pathLst>
                <a:path w="777" h="963" extrusionOk="0">
                  <a:moveTo>
                    <a:pt x="668" y="311"/>
                  </a:moveTo>
                  <a:cubicBezTo>
                    <a:pt x="559" y="94"/>
                    <a:pt x="311" y="1"/>
                    <a:pt x="94" y="78"/>
                  </a:cubicBezTo>
                  <a:cubicBezTo>
                    <a:pt x="63" y="78"/>
                    <a:pt x="32" y="94"/>
                    <a:pt x="1" y="109"/>
                  </a:cubicBezTo>
                  <a:lnTo>
                    <a:pt x="466" y="962"/>
                  </a:lnTo>
                  <a:cubicBezTo>
                    <a:pt x="497" y="947"/>
                    <a:pt x="528" y="931"/>
                    <a:pt x="544" y="916"/>
                  </a:cubicBezTo>
                  <a:cubicBezTo>
                    <a:pt x="730" y="761"/>
                    <a:pt x="776" y="513"/>
                    <a:pt x="668" y="31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6676625" y="1564813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109" y="187"/>
                  </a:moveTo>
                  <a:cubicBezTo>
                    <a:pt x="93" y="202"/>
                    <a:pt x="78" y="233"/>
                    <a:pt x="62" y="264"/>
                  </a:cubicBezTo>
                  <a:cubicBezTo>
                    <a:pt x="31" y="311"/>
                    <a:pt x="16" y="373"/>
                    <a:pt x="16" y="450"/>
                  </a:cubicBezTo>
                  <a:cubicBezTo>
                    <a:pt x="0" y="543"/>
                    <a:pt x="16" y="637"/>
                    <a:pt x="78" y="730"/>
                  </a:cubicBezTo>
                  <a:lnTo>
                    <a:pt x="931" y="264"/>
                  </a:lnTo>
                  <a:cubicBezTo>
                    <a:pt x="853" y="109"/>
                    <a:pt x="698" y="16"/>
                    <a:pt x="543" y="1"/>
                  </a:cubicBezTo>
                  <a:cubicBezTo>
                    <a:pt x="512" y="1"/>
                    <a:pt x="481" y="1"/>
                    <a:pt x="450" y="1"/>
                  </a:cubicBezTo>
                  <a:cubicBezTo>
                    <a:pt x="373" y="16"/>
                    <a:pt x="311" y="32"/>
                    <a:pt x="248" y="63"/>
                  </a:cubicBezTo>
                  <a:cubicBezTo>
                    <a:pt x="202" y="94"/>
                    <a:pt x="155" y="140"/>
                    <a:pt x="109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6616125" y="14543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95"/>
                    <a:pt x="1024" y="776"/>
                  </a:cubicBezTo>
                  <a:cubicBezTo>
                    <a:pt x="1149" y="357"/>
                    <a:pt x="714" y="0"/>
                    <a:pt x="327" y="202"/>
                  </a:cubicBezTo>
                  <a:cubicBezTo>
                    <a:pt x="94" y="326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6533150" y="14302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85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9" y="358"/>
                    <a:pt x="714" y="1"/>
                    <a:pt x="326" y="218"/>
                  </a:cubicBezTo>
                  <a:cubicBezTo>
                    <a:pt x="94" y="342"/>
                    <a:pt x="1" y="637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6592100" y="153688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40" y="885"/>
                  </a:moveTo>
                  <a:cubicBezTo>
                    <a:pt x="341" y="1257"/>
                    <a:pt x="915" y="1195"/>
                    <a:pt x="1039" y="776"/>
                  </a:cubicBezTo>
                  <a:cubicBezTo>
                    <a:pt x="1148" y="358"/>
                    <a:pt x="714" y="1"/>
                    <a:pt x="326" y="218"/>
                  </a:cubicBezTo>
                  <a:cubicBezTo>
                    <a:pt x="93" y="342"/>
                    <a:pt x="0" y="637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6640175" y="13713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42"/>
                    <a:pt x="0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6699500" y="14779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85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7"/>
                    <a:pt x="698" y="0"/>
                    <a:pt x="326" y="218"/>
                  </a:cubicBezTo>
                  <a:cubicBezTo>
                    <a:pt x="78" y="342"/>
                    <a:pt x="0" y="636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6464525" y="141631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7"/>
                  </a:moveTo>
                  <a:cubicBezTo>
                    <a:pt x="264" y="636"/>
                    <a:pt x="280" y="621"/>
                    <a:pt x="311" y="605"/>
                  </a:cubicBezTo>
                  <a:cubicBezTo>
                    <a:pt x="481" y="450"/>
                    <a:pt x="528" y="202"/>
                    <a:pt x="419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6560675" y="1357363"/>
              <a:ext cx="23300" cy="19425"/>
            </a:xfrm>
            <a:custGeom>
              <a:avLst/>
              <a:gdLst/>
              <a:ahLst/>
              <a:cxnLst/>
              <a:rect l="l" t="t" r="r" b="b"/>
              <a:pathLst>
                <a:path w="932" h="777" extrusionOk="0">
                  <a:moveTo>
                    <a:pt x="296" y="699"/>
                  </a:moveTo>
                  <a:cubicBezTo>
                    <a:pt x="544" y="776"/>
                    <a:pt x="823" y="621"/>
                    <a:pt x="885" y="373"/>
                  </a:cubicBezTo>
                  <a:cubicBezTo>
                    <a:pt x="932" y="249"/>
                    <a:pt x="916" y="110"/>
                    <a:pt x="854" y="1"/>
                  </a:cubicBezTo>
                  <a:lnTo>
                    <a:pt x="1" y="466"/>
                  </a:lnTo>
                  <a:cubicBezTo>
                    <a:pt x="63" y="590"/>
                    <a:pt x="156" y="668"/>
                    <a:pt x="296" y="69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6783625" y="150743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16" y="388"/>
                  </a:moveTo>
                  <a:cubicBezTo>
                    <a:pt x="1" y="481"/>
                    <a:pt x="16" y="574"/>
                    <a:pt x="63" y="667"/>
                  </a:cubicBezTo>
                  <a:lnTo>
                    <a:pt x="497" y="419"/>
                  </a:lnTo>
                  <a:lnTo>
                    <a:pt x="265" y="0"/>
                  </a:lnTo>
                  <a:cubicBezTo>
                    <a:pt x="203" y="31"/>
                    <a:pt x="156" y="62"/>
                    <a:pt x="110" y="124"/>
                  </a:cubicBezTo>
                  <a:cubicBezTo>
                    <a:pt x="94" y="140"/>
                    <a:pt x="79" y="171"/>
                    <a:pt x="63" y="202"/>
                  </a:cubicBezTo>
                  <a:cubicBezTo>
                    <a:pt x="32" y="264"/>
                    <a:pt x="16" y="310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6722375" y="1400413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6" y="202"/>
                  </a:moveTo>
                  <a:cubicBezTo>
                    <a:pt x="0" y="512"/>
                    <a:pt x="202" y="885"/>
                    <a:pt x="543" y="916"/>
                  </a:cubicBezTo>
                  <a:cubicBezTo>
                    <a:pt x="636" y="931"/>
                    <a:pt x="729" y="900"/>
                    <a:pt x="822" y="854"/>
                  </a:cubicBezTo>
                  <a:lnTo>
                    <a:pt x="342" y="1"/>
                  </a:lnTo>
                  <a:cubicBezTo>
                    <a:pt x="264" y="47"/>
                    <a:pt x="202" y="125"/>
                    <a:pt x="156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6667325" y="1304263"/>
              <a:ext cx="16675" cy="12425"/>
            </a:xfrm>
            <a:custGeom>
              <a:avLst/>
              <a:gdLst/>
              <a:ahLst/>
              <a:cxnLst/>
              <a:rect l="l" t="t" r="r" b="b"/>
              <a:pathLst>
                <a:path w="667" h="497" extrusionOk="0">
                  <a:moveTo>
                    <a:pt x="0" y="233"/>
                  </a:moveTo>
                  <a:cubicBezTo>
                    <a:pt x="62" y="357"/>
                    <a:pt x="171" y="434"/>
                    <a:pt x="295" y="465"/>
                  </a:cubicBezTo>
                  <a:cubicBezTo>
                    <a:pt x="326" y="481"/>
                    <a:pt x="357" y="481"/>
                    <a:pt x="388" y="481"/>
                  </a:cubicBezTo>
                  <a:cubicBezTo>
                    <a:pt x="481" y="496"/>
                    <a:pt x="589" y="481"/>
                    <a:pt x="667" y="434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6362550" y="174161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590" y="110"/>
                    <a:pt x="435" y="16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25" y="1"/>
                    <a:pt x="63" y="16"/>
                    <a:pt x="1" y="63"/>
                  </a:cubicBezTo>
                  <a:lnTo>
                    <a:pt x="233" y="48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6462975" y="1682688"/>
              <a:ext cx="23300" cy="18250"/>
            </a:xfrm>
            <a:custGeom>
              <a:avLst/>
              <a:gdLst/>
              <a:ahLst/>
              <a:cxnLst/>
              <a:rect l="l" t="t" r="r" b="b"/>
              <a:pathLst>
                <a:path w="932" h="730" extrusionOk="0">
                  <a:moveTo>
                    <a:pt x="109" y="187"/>
                  </a:moveTo>
                  <a:cubicBezTo>
                    <a:pt x="94" y="202"/>
                    <a:pt x="78" y="233"/>
                    <a:pt x="63" y="264"/>
                  </a:cubicBezTo>
                  <a:cubicBezTo>
                    <a:pt x="32" y="326"/>
                    <a:pt x="16" y="373"/>
                    <a:pt x="16" y="450"/>
                  </a:cubicBezTo>
                  <a:cubicBezTo>
                    <a:pt x="1" y="543"/>
                    <a:pt x="16" y="636"/>
                    <a:pt x="63" y="729"/>
                  </a:cubicBezTo>
                  <a:lnTo>
                    <a:pt x="931" y="249"/>
                  </a:lnTo>
                  <a:cubicBezTo>
                    <a:pt x="838" y="109"/>
                    <a:pt x="698" y="16"/>
                    <a:pt x="543" y="1"/>
                  </a:cubicBezTo>
                  <a:cubicBezTo>
                    <a:pt x="497" y="1"/>
                    <a:pt x="466" y="1"/>
                    <a:pt x="435" y="1"/>
                  </a:cubicBezTo>
                  <a:cubicBezTo>
                    <a:pt x="311" y="16"/>
                    <a:pt x="187" y="78"/>
                    <a:pt x="109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6402500" y="1572188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24" y="869"/>
                  </a:moveTo>
                  <a:cubicBezTo>
                    <a:pt x="341" y="1241"/>
                    <a:pt x="900" y="1195"/>
                    <a:pt x="1024" y="776"/>
                  </a:cubicBezTo>
                  <a:cubicBezTo>
                    <a:pt x="1148" y="357"/>
                    <a:pt x="698" y="0"/>
                    <a:pt x="326" y="202"/>
                  </a:cubicBezTo>
                  <a:cubicBezTo>
                    <a:pt x="93" y="326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6378450" y="16547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85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8"/>
                    <a:pt x="714" y="1"/>
                    <a:pt x="326" y="218"/>
                  </a:cubicBezTo>
                  <a:cubicBezTo>
                    <a:pt x="94" y="342"/>
                    <a:pt x="0" y="637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6424975" y="14911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1" y="342"/>
                    <a:pt x="63" y="900"/>
                    <a:pt x="481" y="1024"/>
                  </a:cubicBezTo>
                  <a:cubicBezTo>
                    <a:pt x="900" y="1148"/>
                    <a:pt x="1257" y="699"/>
                    <a:pt x="1040" y="326"/>
                  </a:cubicBezTo>
                  <a:cubicBezTo>
                    <a:pt x="916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6485475" y="15958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84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7"/>
                    <a:pt x="698" y="0"/>
                    <a:pt x="326" y="218"/>
                  </a:cubicBezTo>
                  <a:cubicBezTo>
                    <a:pt x="78" y="342"/>
                    <a:pt x="0" y="636"/>
                    <a:pt x="124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6347050" y="1475238"/>
              <a:ext cx="24450" cy="18650"/>
            </a:xfrm>
            <a:custGeom>
              <a:avLst/>
              <a:gdLst/>
              <a:ahLst/>
              <a:cxnLst/>
              <a:rect l="l" t="t" r="r" b="b"/>
              <a:pathLst>
                <a:path w="978" h="746" extrusionOk="0">
                  <a:moveTo>
                    <a:pt x="279" y="699"/>
                  </a:moveTo>
                  <a:cubicBezTo>
                    <a:pt x="403" y="745"/>
                    <a:pt x="543" y="730"/>
                    <a:pt x="652" y="668"/>
                  </a:cubicBezTo>
                  <a:cubicBezTo>
                    <a:pt x="884" y="528"/>
                    <a:pt x="977" y="234"/>
                    <a:pt x="853" y="1"/>
                  </a:cubicBezTo>
                  <a:lnTo>
                    <a:pt x="0" y="466"/>
                  </a:lnTo>
                  <a:cubicBezTo>
                    <a:pt x="62" y="590"/>
                    <a:pt x="155" y="668"/>
                    <a:pt x="279" y="69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6570000" y="1625313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0" y="388"/>
                  </a:moveTo>
                  <a:cubicBezTo>
                    <a:pt x="0" y="481"/>
                    <a:pt x="16" y="574"/>
                    <a:pt x="62" y="667"/>
                  </a:cubicBezTo>
                  <a:lnTo>
                    <a:pt x="497" y="419"/>
                  </a:lnTo>
                  <a:lnTo>
                    <a:pt x="264" y="0"/>
                  </a:lnTo>
                  <a:cubicBezTo>
                    <a:pt x="202" y="31"/>
                    <a:pt x="155" y="62"/>
                    <a:pt x="124" y="124"/>
                  </a:cubicBezTo>
                  <a:cubicBezTo>
                    <a:pt x="93" y="140"/>
                    <a:pt x="78" y="171"/>
                    <a:pt x="62" y="202"/>
                  </a:cubicBezTo>
                  <a:cubicBezTo>
                    <a:pt x="31" y="248"/>
                    <a:pt x="16" y="310"/>
                    <a:pt x="0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6509500" y="151828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125" y="667"/>
                  </a:moveTo>
                  <a:cubicBezTo>
                    <a:pt x="249" y="900"/>
                    <a:pt x="544" y="993"/>
                    <a:pt x="792" y="853"/>
                  </a:cubicBezTo>
                  <a:lnTo>
                    <a:pt x="311" y="0"/>
                  </a:lnTo>
                  <a:cubicBezTo>
                    <a:pt x="78" y="140"/>
                    <a:pt x="1" y="435"/>
                    <a:pt x="125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6453675" y="1422138"/>
              <a:ext cx="16700" cy="13975"/>
            </a:xfrm>
            <a:custGeom>
              <a:avLst/>
              <a:gdLst/>
              <a:ahLst/>
              <a:cxnLst/>
              <a:rect l="l" t="t" r="r" b="b"/>
              <a:pathLst>
                <a:path w="668" h="559" extrusionOk="0">
                  <a:moveTo>
                    <a:pt x="435" y="0"/>
                  </a:moveTo>
                  <a:lnTo>
                    <a:pt x="0" y="233"/>
                  </a:lnTo>
                  <a:cubicBezTo>
                    <a:pt x="124" y="465"/>
                    <a:pt x="419" y="558"/>
                    <a:pt x="667" y="43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6355950" y="1743188"/>
              <a:ext cx="12450" cy="16300"/>
            </a:xfrm>
            <a:custGeom>
              <a:avLst/>
              <a:gdLst/>
              <a:ahLst/>
              <a:cxnLst/>
              <a:rect l="l" t="t" r="r" b="b"/>
              <a:pathLst>
                <a:path w="498" h="652" extrusionOk="0">
                  <a:moveTo>
                    <a:pt x="265" y="0"/>
                  </a:moveTo>
                  <a:cubicBezTo>
                    <a:pt x="203" y="16"/>
                    <a:pt x="156" y="62"/>
                    <a:pt x="125" y="124"/>
                  </a:cubicBezTo>
                  <a:cubicBezTo>
                    <a:pt x="94" y="140"/>
                    <a:pt x="78" y="171"/>
                    <a:pt x="63" y="202"/>
                  </a:cubicBezTo>
                  <a:cubicBezTo>
                    <a:pt x="32" y="248"/>
                    <a:pt x="16" y="310"/>
                    <a:pt x="16" y="372"/>
                  </a:cubicBezTo>
                  <a:cubicBezTo>
                    <a:pt x="1" y="465"/>
                    <a:pt x="32" y="574"/>
                    <a:pt x="78" y="651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6886000" y="1173963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667" y="280"/>
                  </a:moveTo>
                  <a:cubicBezTo>
                    <a:pt x="636" y="218"/>
                    <a:pt x="590" y="172"/>
                    <a:pt x="543" y="125"/>
                  </a:cubicBezTo>
                  <a:cubicBezTo>
                    <a:pt x="404" y="32"/>
                    <a:pt x="249" y="1"/>
                    <a:pt x="94" y="47"/>
                  </a:cubicBezTo>
                  <a:cubicBezTo>
                    <a:pt x="63" y="47"/>
                    <a:pt x="32" y="63"/>
                    <a:pt x="0" y="78"/>
                  </a:cubicBezTo>
                  <a:lnTo>
                    <a:pt x="233" y="51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6827075" y="1066563"/>
              <a:ext cx="18225" cy="23675"/>
            </a:xfrm>
            <a:custGeom>
              <a:avLst/>
              <a:gdLst/>
              <a:ahLst/>
              <a:cxnLst/>
              <a:rect l="l" t="t" r="r" b="b"/>
              <a:pathLst>
                <a:path w="729" h="947" extrusionOk="0">
                  <a:moveTo>
                    <a:pt x="465" y="947"/>
                  </a:moveTo>
                  <a:cubicBezTo>
                    <a:pt x="496" y="931"/>
                    <a:pt x="527" y="916"/>
                    <a:pt x="558" y="885"/>
                  </a:cubicBezTo>
                  <a:cubicBezTo>
                    <a:pt x="667" y="792"/>
                    <a:pt x="729" y="637"/>
                    <a:pt x="713" y="466"/>
                  </a:cubicBezTo>
                  <a:cubicBezTo>
                    <a:pt x="713" y="404"/>
                    <a:pt x="698" y="342"/>
                    <a:pt x="667" y="280"/>
                  </a:cubicBezTo>
                  <a:cubicBezTo>
                    <a:pt x="636" y="218"/>
                    <a:pt x="589" y="171"/>
                    <a:pt x="543" y="125"/>
                  </a:cubicBezTo>
                  <a:cubicBezTo>
                    <a:pt x="403" y="32"/>
                    <a:pt x="248" y="1"/>
                    <a:pt x="93" y="47"/>
                  </a:cubicBezTo>
                  <a:cubicBezTo>
                    <a:pt x="62" y="63"/>
                    <a:pt x="31" y="63"/>
                    <a:pt x="0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6841025" y="9820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09"/>
                  </a:moveTo>
                  <a:cubicBezTo>
                    <a:pt x="1257" y="807"/>
                    <a:pt x="1195" y="233"/>
                    <a:pt x="776" y="109"/>
                  </a:cubicBezTo>
                  <a:cubicBezTo>
                    <a:pt x="357" y="1"/>
                    <a:pt x="0" y="435"/>
                    <a:pt x="202" y="823"/>
                  </a:cubicBezTo>
                  <a:cubicBezTo>
                    <a:pt x="342" y="1055"/>
                    <a:pt x="636" y="1148"/>
                    <a:pt x="869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6899950" y="108866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8" y="1"/>
                    <a:pt x="1" y="451"/>
                    <a:pt x="202" y="823"/>
                  </a:cubicBezTo>
                  <a:cubicBezTo>
                    <a:pt x="342" y="1071"/>
                    <a:pt x="637" y="1149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6773950" y="9665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26" y="621"/>
                  </a:cubicBezTo>
                  <a:cubicBezTo>
                    <a:pt x="388" y="559"/>
                    <a:pt x="450" y="481"/>
                    <a:pt x="466" y="388"/>
                  </a:cubicBezTo>
                  <a:cubicBezTo>
                    <a:pt x="497" y="326"/>
                    <a:pt x="497" y="248"/>
                    <a:pt x="481" y="186"/>
                  </a:cubicBezTo>
                  <a:cubicBezTo>
                    <a:pt x="481" y="124"/>
                    <a:pt x="466" y="47"/>
                    <a:pt x="434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6672350" y="1291463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249" y="512"/>
                  </a:moveTo>
                  <a:lnTo>
                    <a:pt x="668" y="280"/>
                  </a:lnTo>
                  <a:cubicBezTo>
                    <a:pt x="637" y="217"/>
                    <a:pt x="590" y="171"/>
                    <a:pt x="544" y="124"/>
                  </a:cubicBezTo>
                  <a:cubicBezTo>
                    <a:pt x="419" y="31"/>
                    <a:pt x="249" y="0"/>
                    <a:pt x="94" y="47"/>
                  </a:cubicBezTo>
                  <a:cubicBezTo>
                    <a:pt x="63" y="62"/>
                    <a:pt x="32" y="62"/>
                    <a:pt x="1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6613025" y="1180963"/>
              <a:ext cx="24850" cy="27150"/>
            </a:xfrm>
            <a:custGeom>
              <a:avLst/>
              <a:gdLst/>
              <a:ahLst/>
              <a:cxnLst/>
              <a:rect l="l" t="t" r="r" b="b"/>
              <a:pathLst>
                <a:path w="994" h="1086" extrusionOk="0">
                  <a:moveTo>
                    <a:pt x="482" y="1086"/>
                  </a:moveTo>
                  <a:cubicBezTo>
                    <a:pt x="513" y="1070"/>
                    <a:pt x="544" y="1055"/>
                    <a:pt x="559" y="1024"/>
                  </a:cubicBezTo>
                  <a:cubicBezTo>
                    <a:pt x="993" y="683"/>
                    <a:pt x="621" y="0"/>
                    <a:pt x="94" y="186"/>
                  </a:cubicBezTo>
                  <a:cubicBezTo>
                    <a:pt x="63" y="202"/>
                    <a:pt x="32" y="202"/>
                    <a:pt x="1" y="23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6771625" y="1228263"/>
              <a:ext cx="24050" cy="23275"/>
            </a:xfrm>
            <a:custGeom>
              <a:avLst/>
              <a:gdLst/>
              <a:ahLst/>
              <a:cxnLst/>
              <a:rect l="l" t="t" r="r" b="b"/>
              <a:pathLst>
                <a:path w="962" h="931" extrusionOk="0">
                  <a:moveTo>
                    <a:pt x="47" y="729"/>
                  </a:moveTo>
                  <a:cubicBezTo>
                    <a:pt x="47" y="807"/>
                    <a:pt x="78" y="869"/>
                    <a:pt x="109" y="931"/>
                  </a:cubicBezTo>
                  <a:lnTo>
                    <a:pt x="962" y="450"/>
                  </a:lnTo>
                  <a:cubicBezTo>
                    <a:pt x="698" y="0"/>
                    <a:pt x="0" y="217"/>
                    <a:pt x="47" y="74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6712300" y="11224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84"/>
                  </a:moveTo>
                  <a:cubicBezTo>
                    <a:pt x="326" y="1256"/>
                    <a:pt x="900" y="1194"/>
                    <a:pt x="1024" y="776"/>
                  </a:cubicBezTo>
                  <a:cubicBezTo>
                    <a:pt x="1148" y="357"/>
                    <a:pt x="698" y="0"/>
                    <a:pt x="310" y="217"/>
                  </a:cubicBezTo>
                  <a:cubicBezTo>
                    <a:pt x="78" y="341"/>
                    <a:pt x="0" y="636"/>
                    <a:pt x="124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6629325" y="1098763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24" y="869"/>
                  </a:moveTo>
                  <a:cubicBezTo>
                    <a:pt x="341" y="1241"/>
                    <a:pt x="900" y="1194"/>
                    <a:pt x="1024" y="776"/>
                  </a:cubicBezTo>
                  <a:cubicBezTo>
                    <a:pt x="1148" y="357"/>
                    <a:pt x="698" y="0"/>
                    <a:pt x="326" y="202"/>
                  </a:cubicBezTo>
                  <a:cubicBezTo>
                    <a:pt x="78" y="326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6688250" y="12053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84"/>
                  </a:moveTo>
                  <a:cubicBezTo>
                    <a:pt x="342" y="1257"/>
                    <a:pt x="900" y="1194"/>
                    <a:pt x="1024" y="776"/>
                  </a:cubicBezTo>
                  <a:cubicBezTo>
                    <a:pt x="1148" y="357"/>
                    <a:pt x="699" y="0"/>
                    <a:pt x="326" y="217"/>
                  </a:cubicBezTo>
                  <a:cubicBezTo>
                    <a:pt x="78" y="341"/>
                    <a:pt x="1" y="636"/>
                    <a:pt x="125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6735950" y="103981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40" y="869"/>
                  </a:moveTo>
                  <a:cubicBezTo>
                    <a:pt x="342" y="1241"/>
                    <a:pt x="915" y="1195"/>
                    <a:pt x="1039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3" y="326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6794875" y="11464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85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4" y="342"/>
                    <a:pt x="1" y="637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6560300" y="1084788"/>
              <a:ext cx="13600" cy="16325"/>
            </a:xfrm>
            <a:custGeom>
              <a:avLst/>
              <a:gdLst/>
              <a:ahLst/>
              <a:cxnLst/>
              <a:rect l="l" t="t" r="r" b="b"/>
              <a:pathLst>
                <a:path w="544" h="653" extrusionOk="0">
                  <a:moveTo>
                    <a:pt x="233" y="652"/>
                  </a:moveTo>
                  <a:cubicBezTo>
                    <a:pt x="264" y="637"/>
                    <a:pt x="295" y="621"/>
                    <a:pt x="311" y="606"/>
                  </a:cubicBezTo>
                  <a:cubicBezTo>
                    <a:pt x="497" y="451"/>
                    <a:pt x="543" y="20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6656450" y="1025863"/>
              <a:ext cx="23300" cy="19400"/>
            </a:xfrm>
            <a:custGeom>
              <a:avLst/>
              <a:gdLst/>
              <a:ahLst/>
              <a:cxnLst/>
              <a:rect l="l" t="t" r="r" b="b"/>
              <a:pathLst>
                <a:path w="932" h="776" extrusionOk="0">
                  <a:moveTo>
                    <a:pt x="296" y="698"/>
                  </a:moveTo>
                  <a:cubicBezTo>
                    <a:pt x="559" y="776"/>
                    <a:pt x="823" y="621"/>
                    <a:pt x="900" y="373"/>
                  </a:cubicBezTo>
                  <a:cubicBezTo>
                    <a:pt x="931" y="248"/>
                    <a:pt x="916" y="109"/>
                    <a:pt x="854" y="0"/>
                  </a:cubicBezTo>
                  <a:lnTo>
                    <a:pt x="1" y="466"/>
                  </a:lnTo>
                  <a:cubicBezTo>
                    <a:pt x="63" y="574"/>
                    <a:pt x="171" y="667"/>
                    <a:pt x="296" y="69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6879400" y="1175913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64" y="0"/>
                  </a:moveTo>
                  <a:cubicBezTo>
                    <a:pt x="187" y="47"/>
                    <a:pt x="109" y="125"/>
                    <a:pt x="63" y="202"/>
                  </a:cubicBezTo>
                  <a:cubicBezTo>
                    <a:pt x="32" y="295"/>
                    <a:pt x="1" y="388"/>
                    <a:pt x="16" y="481"/>
                  </a:cubicBezTo>
                  <a:cubicBezTo>
                    <a:pt x="32" y="543"/>
                    <a:pt x="47" y="605"/>
                    <a:pt x="78" y="667"/>
                  </a:cubicBezTo>
                  <a:lnTo>
                    <a:pt x="513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6818150" y="1068888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5" y="218"/>
                  </a:moveTo>
                  <a:cubicBezTo>
                    <a:pt x="0" y="513"/>
                    <a:pt x="202" y="885"/>
                    <a:pt x="543" y="916"/>
                  </a:cubicBezTo>
                  <a:cubicBezTo>
                    <a:pt x="636" y="931"/>
                    <a:pt x="745" y="900"/>
                    <a:pt x="822" y="854"/>
                  </a:cubicBezTo>
                  <a:lnTo>
                    <a:pt x="357" y="1"/>
                  </a:lnTo>
                  <a:cubicBezTo>
                    <a:pt x="264" y="47"/>
                    <a:pt x="202" y="125"/>
                    <a:pt x="155" y="21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6763475" y="97273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0" y="233"/>
                  </a:moveTo>
                  <a:cubicBezTo>
                    <a:pt x="63" y="342"/>
                    <a:pt x="156" y="435"/>
                    <a:pt x="280" y="466"/>
                  </a:cubicBezTo>
                  <a:cubicBezTo>
                    <a:pt x="311" y="481"/>
                    <a:pt x="342" y="481"/>
                    <a:pt x="373" y="481"/>
                  </a:cubicBezTo>
                  <a:cubicBezTo>
                    <a:pt x="481" y="497"/>
                    <a:pt x="574" y="466"/>
                    <a:pt x="652" y="419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6458325" y="1409338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667" y="279"/>
                  </a:moveTo>
                  <a:cubicBezTo>
                    <a:pt x="636" y="217"/>
                    <a:pt x="590" y="171"/>
                    <a:pt x="543" y="124"/>
                  </a:cubicBezTo>
                  <a:cubicBezTo>
                    <a:pt x="419" y="31"/>
                    <a:pt x="249" y="0"/>
                    <a:pt x="94" y="47"/>
                  </a:cubicBezTo>
                  <a:cubicBezTo>
                    <a:pt x="62" y="62"/>
                    <a:pt x="31" y="62"/>
                    <a:pt x="0" y="78"/>
                  </a:cubicBezTo>
                  <a:lnTo>
                    <a:pt x="249" y="51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6399375" y="1299988"/>
              <a:ext cx="24075" cy="26400"/>
            </a:xfrm>
            <a:custGeom>
              <a:avLst/>
              <a:gdLst/>
              <a:ahLst/>
              <a:cxnLst/>
              <a:rect l="l" t="t" r="r" b="b"/>
              <a:pathLst>
                <a:path w="963" h="1056" extrusionOk="0">
                  <a:moveTo>
                    <a:pt x="482" y="1055"/>
                  </a:moveTo>
                  <a:cubicBezTo>
                    <a:pt x="513" y="1040"/>
                    <a:pt x="528" y="1009"/>
                    <a:pt x="559" y="993"/>
                  </a:cubicBezTo>
                  <a:cubicBezTo>
                    <a:pt x="963" y="652"/>
                    <a:pt x="606" y="1"/>
                    <a:pt x="94" y="156"/>
                  </a:cubicBezTo>
                  <a:cubicBezTo>
                    <a:pt x="63" y="171"/>
                    <a:pt x="32" y="171"/>
                    <a:pt x="1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6557975" y="1346913"/>
              <a:ext cx="24050" cy="22125"/>
            </a:xfrm>
            <a:custGeom>
              <a:avLst/>
              <a:gdLst/>
              <a:ahLst/>
              <a:cxnLst/>
              <a:rect l="l" t="t" r="r" b="b"/>
              <a:pathLst>
                <a:path w="962" h="885" extrusionOk="0">
                  <a:moveTo>
                    <a:pt x="47" y="698"/>
                  </a:moveTo>
                  <a:cubicBezTo>
                    <a:pt x="47" y="776"/>
                    <a:pt x="78" y="838"/>
                    <a:pt x="109" y="884"/>
                  </a:cubicBezTo>
                  <a:lnTo>
                    <a:pt x="962" y="419"/>
                  </a:lnTo>
                  <a:cubicBezTo>
                    <a:pt x="931" y="357"/>
                    <a:pt x="884" y="310"/>
                    <a:pt x="838" y="264"/>
                  </a:cubicBezTo>
                  <a:cubicBezTo>
                    <a:pt x="497" y="0"/>
                    <a:pt x="0" y="279"/>
                    <a:pt x="47" y="69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6498250" y="1240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1" y="884"/>
                  </a:moveTo>
                  <a:cubicBezTo>
                    <a:pt x="342" y="1256"/>
                    <a:pt x="916" y="1194"/>
                    <a:pt x="1025" y="776"/>
                  </a:cubicBezTo>
                  <a:cubicBezTo>
                    <a:pt x="1149" y="357"/>
                    <a:pt x="714" y="0"/>
                    <a:pt x="327" y="217"/>
                  </a:cubicBezTo>
                  <a:cubicBezTo>
                    <a:pt x="94" y="341"/>
                    <a:pt x="1" y="636"/>
                    <a:pt x="141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6415675" y="1216638"/>
              <a:ext cx="28725" cy="31025"/>
            </a:xfrm>
            <a:custGeom>
              <a:avLst/>
              <a:gdLst/>
              <a:ahLst/>
              <a:cxnLst/>
              <a:rect l="l" t="t" r="r" b="b"/>
              <a:pathLst>
                <a:path w="1149" h="1241" extrusionOk="0">
                  <a:moveTo>
                    <a:pt x="124" y="869"/>
                  </a:moveTo>
                  <a:cubicBezTo>
                    <a:pt x="326" y="1241"/>
                    <a:pt x="900" y="1194"/>
                    <a:pt x="1024" y="775"/>
                  </a:cubicBezTo>
                  <a:cubicBezTo>
                    <a:pt x="1148" y="357"/>
                    <a:pt x="698" y="0"/>
                    <a:pt x="311" y="202"/>
                  </a:cubicBezTo>
                  <a:cubicBezTo>
                    <a:pt x="78" y="326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6474225" y="1323263"/>
              <a:ext cx="29100" cy="31425"/>
            </a:xfrm>
            <a:custGeom>
              <a:avLst/>
              <a:gdLst/>
              <a:ahLst/>
              <a:cxnLst/>
              <a:rect l="l" t="t" r="r" b="b"/>
              <a:pathLst>
                <a:path w="1164" h="1257" extrusionOk="0">
                  <a:moveTo>
                    <a:pt x="140" y="884"/>
                  </a:moveTo>
                  <a:cubicBezTo>
                    <a:pt x="342" y="1256"/>
                    <a:pt x="915" y="1194"/>
                    <a:pt x="1039" y="776"/>
                  </a:cubicBezTo>
                  <a:cubicBezTo>
                    <a:pt x="1164" y="357"/>
                    <a:pt x="714" y="0"/>
                    <a:pt x="326" y="217"/>
                  </a:cubicBezTo>
                  <a:cubicBezTo>
                    <a:pt x="93" y="341"/>
                    <a:pt x="0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6522300" y="11576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4" y="326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6581225" y="12643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1" y="885"/>
                  </a:moveTo>
                  <a:cubicBezTo>
                    <a:pt x="342" y="1257"/>
                    <a:pt x="901" y="1195"/>
                    <a:pt x="1025" y="776"/>
                  </a:cubicBezTo>
                  <a:cubicBezTo>
                    <a:pt x="1149" y="357"/>
                    <a:pt x="714" y="1"/>
                    <a:pt x="327" y="218"/>
                  </a:cubicBezTo>
                  <a:cubicBezTo>
                    <a:pt x="94" y="342"/>
                    <a:pt x="1" y="637"/>
                    <a:pt x="141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6346650" y="1202663"/>
              <a:ext cx="12425" cy="16325"/>
            </a:xfrm>
            <a:custGeom>
              <a:avLst/>
              <a:gdLst/>
              <a:ahLst/>
              <a:cxnLst/>
              <a:rect l="l" t="t" r="r" b="b"/>
              <a:pathLst>
                <a:path w="497" h="653" extrusionOk="0">
                  <a:moveTo>
                    <a:pt x="233" y="652"/>
                  </a:moveTo>
                  <a:cubicBezTo>
                    <a:pt x="264" y="637"/>
                    <a:pt x="280" y="621"/>
                    <a:pt x="311" y="606"/>
                  </a:cubicBezTo>
                  <a:cubicBezTo>
                    <a:pt x="388" y="543"/>
                    <a:pt x="435" y="450"/>
                    <a:pt x="466" y="373"/>
                  </a:cubicBezTo>
                  <a:cubicBezTo>
                    <a:pt x="497" y="233"/>
                    <a:pt x="481" y="109"/>
                    <a:pt x="419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6442825" y="1143738"/>
              <a:ext cx="26375" cy="20575"/>
            </a:xfrm>
            <a:custGeom>
              <a:avLst/>
              <a:gdLst/>
              <a:ahLst/>
              <a:cxnLst/>
              <a:rect l="l" t="t" r="r" b="b"/>
              <a:pathLst>
                <a:path w="1055" h="823" extrusionOk="0">
                  <a:moveTo>
                    <a:pt x="295" y="714"/>
                  </a:moveTo>
                  <a:cubicBezTo>
                    <a:pt x="698" y="822"/>
                    <a:pt x="1055" y="388"/>
                    <a:pt x="853" y="0"/>
                  </a:cubicBezTo>
                  <a:lnTo>
                    <a:pt x="0" y="465"/>
                  </a:lnTo>
                  <a:cubicBezTo>
                    <a:pt x="62" y="590"/>
                    <a:pt x="155" y="667"/>
                    <a:pt x="295" y="71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6665775" y="12933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1"/>
                  </a:moveTo>
                  <a:cubicBezTo>
                    <a:pt x="171" y="63"/>
                    <a:pt x="109" y="125"/>
                    <a:pt x="62" y="218"/>
                  </a:cubicBezTo>
                  <a:cubicBezTo>
                    <a:pt x="16" y="296"/>
                    <a:pt x="0" y="389"/>
                    <a:pt x="16" y="482"/>
                  </a:cubicBezTo>
                  <a:cubicBezTo>
                    <a:pt x="16" y="559"/>
                    <a:pt x="31" y="621"/>
                    <a:pt x="78" y="668"/>
                  </a:cubicBezTo>
                  <a:lnTo>
                    <a:pt x="496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6604500" y="1186763"/>
              <a:ext cx="20575" cy="22900"/>
            </a:xfrm>
            <a:custGeom>
              <a:avLst/>
              <a:gdLst/>
              <a:ahLst/>
              <a:cxnLst/>
              <a:rect l="l" t="t" r="r" b="b"/>
              <a:pathLst>
                <a:path w="823" h="916" extrusionOk="0">
                  <a:moveTo>
                    <a:pt x="156" y="202"/>
                  </a:moveTo>
                  <a:cubicBezTo>
                    <a:pt x="1" y="513"/>
                    <a:pt x="202" y="885"/>
                    <a:pt x="543" y="916"/>
                  </a:cubicBezTo>
                  <a:cubicBezTo>
                    <a:pt x="636" y="916"/>
                    <a:pt x="730" y="900"/>
                    <a:pt x="823" y="854"/>
                  </a:cubicBezTo>
                  <a:lnTo>
                    <a:pt x="357" y="1"/>
                  </a:lnTo>
                  <a:cubicBezTo>
                    <a:pt x="264" y="47"/>
                    <a:pt x="202" y="125"/>
                    <a:pt x="156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6549450" y="10906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0" y="233"/>
                  </a:moveTo>
                  <a:cubicBezTo>
                    <a:pt x="62" y="342"/>
                    <a:pt x="171" y="435"/>
                    <a:pt x="295" y="466"/>
                  </a:cubicBezTo>
                  <a:cubicBezTo>
                    <a:pt x="419" y="497"/>
                    <a:pt x="559" y="481"/>
                    <a:pt x="667" y="419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6344325" y="1464788"/>
              <a:ext cx="24075" cy="22125"/>
            </a:xfrm>
            <a:custGeom>
              <a:avLst/>
              <a:gdLst/>
              <a:ahLst/>
              <a:cxnLst/>
              <a:rect l="l" t="t" r="r" b="b"/>
              <a:pathLst>
                <a:path w="963" h="885" extrusionOk="0">
                  <a:moveTo>
                    <a:pt x="962" y="419"/>
                  </a:moveTo>
                  <a:cubicBezTo>
                    <a:pt x="916" y="357"/>
                    <a:pt x="885" y="310"/>
                    <a:pt x="823" y="264"/>
                  </a:cubicBezTo>
                  <a:cubicBezTo>
                    <a:pt x="481" y="0"/>
                    <a:pt x="1" y="279"/>
                    <a:pt x="47" y="698"/>
                  </a:cubicBezTo>
                  <a:cubicBezTo>
                    <a:pt x="47" y="776"/>
                    <a:pt x="63" y="838"/>
                    <a:pt x="94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6283850" y="1358938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024" y="372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884"/>
                    <a:pt x="434" y="1241"/>
                    <a:pt x="822" y="1039"/>
                  </a:cubicBezTo>
                  <a:cubicBezTo>
                    <a:pt x="1055" y="915"/>
                    <a:pt x="1148" y="620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6307100" y="1277513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388" y="124"/>
                  </a:moveTo>
                  <a:cubicBezTo>
                    <a:pt x="1" y="341"/>
                    <a:pt x="63" y="900"/>
                    <a:pt x="482" y="1024"/>
                  </a:cubicBezTo>
                  <a:cubicBezTo>
                    <a:pt x="900" y="1148"/>
                    <a:pt x="1257" y="698"/>
                    <a:pt x="1040" y="326"/>
                  </a:cubicBezTo>
                  <a:cubicBezTo>
                    <a:pt x="916" y="78"/>
                    <a:pt x="621" y="0"/>
                    <a:pt x="388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6366050" y="1384138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388" y="140"/>
                  </a:moveTo>
                  <a:cubicBezTo>
                    <a:pt x="0" y="341"/>
                    <a:pt x="62" y="915"/>
                    <a:pt x="481" y="1024"/>
                  </a:cubicBezTo>
                  <a:cubicBezTo>
                    <a:pt x="900" y="1148"/>
                    <a:pt x="1256" y="714"/>
                    <a:pt x="1039" y="326"/>
                  </a:cubicBezTo>
                  <a:cubicBezTo>
                    <a:pt x="915" y="93"/>
                    <a:pt x="621" y="0"/>
                    <a:pt x="388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6228775" y="1261613"/>
              <a:ext cx="23675" cy="19800"/>
            </a:xfrm>
            <a:custGeom>
              <a:avLst/>
              <a:gdLst/>
              <a:ahLst/>
              <a:cxnLst/>
              <a:rect l="l" t="t" r="r" b="b"/>
              <a:pathLst>
                <a:path w="947" h="792" extrusionOk="0">
                  <a:moveTo>
                    <a:pt x="1" y="465"/>
                  </a:moveTo>
                  <a:cubicBezTo>
                    <a:pt x="140" y="698"/>
                    <a:pt x="435" y="791"/>
                    <a:pt x="668" y="667"/>
                  </a:cubicBezTo>
                  <a:cubicBezTo>
                    <a:pt x="776" y="589"/>
                    <a:pt x="869" y="496"/>
                    <a:pt x="900" y="372"/>
                  </a:cubicBezTo>
                  <a:cubicBezTo>
                    <a:pt x="947" y="248"/>
                    <a:pt x="931" y="109"/>
                    <a:pt x="869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6451725" y="1411663"/>
              <a:ext cx="12825" cy="16300"/>
            </a:xfrm>
            <a:custGeom>
              <a:avLst/>
              <a:gdLst/>
              <a:ahLst/>
              <a:cxnLst/>
              <a:rect l="l" t="t" r="r" b="b"/>
              <a:pathLst>
                <a:path w="513" h="652" extrusionOk="0">
                  <a:moveTo>
                    <a:pt x="264" y="0"/>
                  </a:moveTo>
                  <a:cubicBezTo>
                    <a:pt x="94" y="93"/>
                    <a:pt x="1" y="279"/>
                    <a:pt x="16" y="466"/>
                  </a:cubicBezTo>
                  <a:cubicBezTo>
                    <a:pt x="32" y="543"/>
                    <a:pt x="47" y="605"/>
                    <a:pt x="78" y="652"/>
                  </a:cubicBezTo>
                  <a:lnTo>
                    <a:pt x="513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6391625" y="130463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125" y="668"/>
                  </a:moveTo>
                  <a:cubicBezTo>
                    <a:pt x="249" y="900"/>
                    <a:pt x="544" y="993"/>
                    <a:pt x="792" y="869"/>
                  </a:cubicBezTo>
                  <a:lnTo>
                    <a:pt x="311" y="1"/>
                  </a:lnTo>
                  <a:cubicBezTo>
                    <a:pt x="78" y="140"/>
                    <a:pt x="1" y="435"/>
                    <a:pt x="125" y="66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6335800" y="120848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0" y="233"/>
                  </a:moveTo>
                  <a:cubicBezTo>
                    <a:pt x="62" y="342"/>
                    <a:pt x="171" y="435"/>
                    <a:pt x="295" y="466"/>
                  </a:cubicBezTo>
                  <a:cubicBezTo>
                    <a:pt x="419" y="497"/>
                    <a:pt x="543" y="481"/>
                    <a:pt x="667" y="419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6768125" y="959938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233" y="512"/>
                  </a:moveTo>
                  <a:lnTo>
                    <a:pt x="667" y="280"/>
                  </a:lnTo>
                  <a:cubicBezTo>
                    <a:pt x="636" y="218"/>
                    <a:pt x="590" y="171"/>
                    <a:pt x="543" y="125"/>
                  </a:cubicBezTo>
                  <a:cubicBezTo>
                    <a:pt x="404" y="32"/>
                    <a:pt x="249" y="1"/>
                    <a:pt x="94" y="47"/>
                  </a:cubicBezTo>
                  <a:cubicBezTo>
                    <a:pt x="63" y="47"/>
                    <a:pt x="32" y="63"/>
                    <a:pt x="1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6709200" y="852938"/>
              <a:ext cx="18250" cy="23675"/>
            </a:xfrm>
            <a:custGeom>
              <a:avLst/>
              <a:gdLst/>
              <a:ahLst/>
              <a:cxnLst/>
              <a:rect l="l" t="t" r="r" b="b"/>
              <a:pathLst>
                <a:path w="730" h="947" extrusionOk="0">
                  <a:moveTo>
                    <a:pt x="465" y="946"/>
                  </a:moveTo>
                  <a:cubicBezTo>
                    <a:pt x="496" y="931"/>
                    <a:pt x="527" y="915"/>
                    <a:pt x="558" y="884"/>
                  </a:cubicBezTo>
                  <a:cubicBezTo>
                    <a:pt x="667" y="775"/>
                    <a:pt x="729" y="620"/>
                    <a:pt x="714" y="465"/>
                  </a:cubicBezTo>
                  <a:cubicBezTo>
                    <a:pt x="714" y="403"/>
                    <a:pt x="698" y="326"/>
                    <a:pt x="667" y="279"/>
                  </a:cubicBezTo>
                  <a:cubicBezTo>
                    <a:pt x="636" y="217"/>
                    <a:pt x="589" y="171"/>
                    <a:pt x="543" y="124"/>
                  </a:cubicBezTo>
                  <a:cubicBezTo>
                    <a:pt x="403" y="31"/>
                    <a:pt x="248" y="0"/>
                    <a:pt x="93" y="47"/>
                  </a:cubicBezTo>
                  <a:cubicBezTo>
                    <a:pt x="62" y="47"/>
                    <a:pt x="31" y="62"/>
                    <a:pt x="0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6723150" y="76801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24"/>
                  </a:moveTo>
                  <a:cubicBezTo>
                    <a:pt x="1257" y="822"/>
                    <a:pt x="1195" y="249"/>
                    <a:pt x="776" y="124"/>
                  </a:cubicBezTo>
                  <a:cubicBezTo>
                    <a:pt x="357" y="0"/>
                    <a:pt x="0" y="450"/>
                    <a:pt x="202" y="838"/>
                  </a:cubicBezTo>
                  <a:cubicBezTo>
                    <a:pt x="342" y="1071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6782075" y="875038"/>
              <a:ext cx="31450" cy="28700"/>
            </a:xfrm>
            <a:custGeom>
              <a:avLst/>
              <a:gdLst/>
              <a:ahLst/>
              <a:cxnLst/>
              <a:rect l="l" t="t" r="r" b="b"/>
              <a:pathLst>
                <a:path w="1258" h="1148" extrusionOk="0">
                  <a:moveTo>
                    <a:pt x="869" y="1024"/>
                  </a:moveTo>
                  <a:cubicBezTo>
                    <a:pt x="1257" y="807"/>
                    <a:pt x="1195" y="248"/>
                    <a:pt x="776" y="124"/>
                  </a:cubicBezTo>
                  <a:cubicBezTo>
                    <a:pt x="358" y="0"/>
                    <a:pt x="1" y="450"/>
                    <a:pt x="203" y="822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6656075" y="7528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26" y="621"/>
                  </a:cubicBezTo>
                  <a:cubicBezTo>
                    <a:pt x="435" y="512"/>
                    <a:pt x="497" y="357"/>
                    <a:pt x="481" y="187"/>
                  </a:cubicBezTo>
                  <a:cubicBezTo>
                    <a:pt x="481" y="156"/>
                    <a:pt x="481" y="125"/>
                    <a:pt x="466" y="94"/>
                  </a:cubicBezTo>
                  <a:cubicBezTo>
                    <a:pt x="466" y="63"/>
                    <a:pt x="450" y="32"/>
                    <a:pt x="435" y="1"/>
                  </a:cubicBezTo>
                  <a:lnTo>
                    <a:pt x="0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6554100" y="107703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48" y="543"/>
                  </a:moveTo>
                  <a:lnTo>
                    <a:pt x="667" y="311"/>
                  </a:lnTo>
                  <a:cubicBezTo>
                    <a:pt x="559" y="94"/>
                    <a:pt x="311" y="1"/>
                    <a:pt x="93" y="78"/>
                  </a:cubicBezTo>
                  <a:cubicBezTo>
                    <a:pt x="62" y="78"/>
                    <a:pt x="31" y="94"/>
                    <a:pt x="0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6495550" y="968088"/>
              <a:ext cx="23675" cy="26400"/>
            </a:xfrm>
            <a:custGeom>
              <a:avLst/>
              <a:gdLst/>
              <a:ahLst/>
              <a:cxnLst/>
              <a:rect l="l" t="t" r="r" b="b"/>
              <a:pathLst>
                <a:path w="947" h="1056" extrusionOk="0">
                  <a:moveTo>
                    <a:pt x="466" y="1055"/>
                  </a:moveTo>
                  <a:cubicBezTo>
                    <a:pt x="497" y="1040"/>
                    <a:pt x="528" y="1024"/>
                    <a:pt x="543" y="993"/>
                  </a:cubicBezTo>
                  <a:cubicBezTo>
                    <a:pt x="946" y="652"/>
                    <a:pt x="590" y="0"/>
                    <a:pt x="78" y="155"/>
                  </a:cubicBezTo>
                  <a:cubicBezTo>
                    <a:pt x="47" y="171"/>
                    <a:pt x="31" y="186"/>
                    <a:pt x="0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6648700" y="1011513"/>
              <a:ext cx="29100" cy="26000"/>
            </a:xfrm>
            <a:custGeom>
              <a:avLst/>
              <a:gdLst/>
              <a:ahLst/>
              <a:cxnLst/>
              <a:rect l="l" t="t" r="r" b="b"/>
              <a:pathLst>
                <a:path w="1164" h="1040" extrusionOk="0">
                  <a:moveTo>
                    <a:pt x="311" y="1040"/>
                  </a:moveTo>
                  <a:lnTo>
                    <a:pt x="1164" y="574"/>
                  </a:lnTo>
                  <a:cubicBezTo>
                    <a:pt x="854" y="0"/>
                    <a:pt x="1" y="466"/>
                    <a:pt x="311" y="10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6594025" y="908763"/>
              <a:ext cx="29100" cy="31425"/>
            </a:xfrm>
            <a:custGeom>
              <a:avLst/>
              <a:gdLst/>
              <a:ahLst/>
              <a:cxnLst/>
              <a:rect l="l" t="t" r="r" b="b"/>
              <a:pathLst>
                <a:path w="1164" h="1257" extrusionOk="0">
                  <a:moveTo>
                    <a:pt x="140" y="884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64" y="357"/>
                    <a:pt x="714" y="0"/>
                    <a:pt x="326" y="218"/>
                  </a:cubicBezTo>
                  <a:cubicBezTo>
                    <a:pt x="94" y="342"/>
                    <a:pt x="1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6511450" y="88471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24" y="885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8"/>
                    <a:pt x="698" y="1"/>
                    <a:pt x="326" y="218"/>
                  </a:cubicBezTo>
                  <a:cubicBezTo>
                    <a:pt x="78" y="342"/>
                    <a:pt x="0" y="637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6570375" y="9917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9" y="0"/>
                    <a:pt x="326" y="218"/>
                  </a:cubicBezTo>
                  <a:cubicBezTo>
                    <a:pt x="78" y="342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6618075" y="8257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4"/>
                  </a:moveTo>
                  <a:cubicBezTo>
                    <a:pt x="342" y="1257"/>
                    <a:pt x="915" y="1195"/>
                    <a:pt x="1040" y="776"/>
                  </a:cubicBezTo>
                  <a:cubicBezTo>
                    <a:pt x="1148" y="357"/>
                    <a:pt x="714" y="0"/>
                    <a:pt x="326" y="217"/>
                  </a:cubicBezTo>
                  <a:cubicBezTo>
                    <a:pt x="93" y="342"/>
                    <a:pt x="0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6677000" y="9327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70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9" y="358"/>
                    <a:pt x="714" y="1"/>
                    <a:pt x="327" y="218"/>
                  </a:cubicBezTo>
                  <a:cubicBezTo>
                    <a:pt x="94" y="342"/>
                    <a:pt x="1" y="637"/>
                    <a:pt x="140" y="87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6442425" y="87076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1" y="621"/>
                  </a:cubicBezTo>
                  <a:cubicBezTo>
                    <a:pt x="466" y="481"/>
                    <a:pt x="528" y="280"/>
                    <a:pt x="466" y="94"/>
                  </a:cubicBezTo>
                  <a:cubicBezTo>
                    <a:pt x="450" y="62"/>
                    <a:pt x="435" y="31"/>
                    <a:pt x="419" y="0"/>
                  </a:cubicBezTo>
                  <a:lnTo>
                    <a:pt x="1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6538575" y="811813"/>
              <a:ext cx="26400" cy="24075"/>
            </a:xfrm>
            <a:custGeom>
              <a:avLst/>
              <a:gdLst/>
              <a:ahLst/>
              <a:cxnLst/>
              <a:rect l="l" t="t" r="r" b="b"/>
              <a:pathLst>
                <a:path w="1056" h="963" extrusionOk="0">
                  <a:moveTo>
                    <a:pt x="63" y="559"/>
                  </a:moveTo>
                  <a:cubicBezTo>
                    <a:pt x="404" y="963"/>
                    <a:pt x="1056" y="606"/>
                    <a:pt x="900" y="94"/>
                  </a:cubicBezTo>
                  <a:cubicBezTo>
                    <a:pt x="885" y="63"/>
                    <a:pt x="869" y="32"/>
                    <a:pt x="854" y="1"/>
                  </a:cubicBezTo>
                  <a:lnTo>
                    <a:pt x="1" y="482"/>
                  </a:lnTo>
                  <a:cubicBezTo>
                    <a:pt x="16" y="513"/>
                    <a:pt x="32" y="528"/>
                    <a:pt x="63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6759975" y="961888"/>
              <a:ext cx="14000" cy="16700"/>
            </a:xfrm>
            <a:custGeom>
              <a:avLst/>
              <a:gdLst/>
              <a:ahLst/>
              <a:cxnLst/>
              <a:rect l="l" t="t" r="r" b="b"/>
              <a:pathLst>
                <a:path w="560" h="668" extrusionOk="0">
                  <a:moveTo>
                    <a:pt x="327" y="0"/>
                  </a:moveTo>
                  <a:cubicBezTo>
                    <a:pt x="94" y="140"/>
                    <a:pt x="1" y="434"/>
                    <a:pt x="125" y="667"/>
                  </a:cubicBezTo>
                  <a:lnTo>
                    <a:pt x="559" y="4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6702200" y="855263"/>
              <a:ext cx="18650" cy="22900"/>
            </a:xfrm>
            <a:custGeom>
              <a:avLst/>
              <a:gdLst/>
              <a:ahLst/>
              <a:cxnLst/>
              <a:rect l="l" t="t" r="r" b="b"/>
              <a:pathLst>
                <a:path w="746" h="916" extrusionOk="0">
                  <a:moveTo>
                    <a:pt x="79" y="202"/>
                  </a:moveTo>
                  <a:cubicBezTo>
                    <a:pt x="1" y="341"/>
                    <a:pt x="1" y="512"/>
                    <a:pt x="79" y="651"/>
                  </a:cubicBezTo>
                  <a:cubicBezTo>
                    <a:pt x="156" y="807"/>
                    <a:pt x="311" y="900"/>
                    <a:pt x="466" y="915"/>
                  </a:cubicBezTo>
                  <a:cubicBezTo>
                    <a:pt x="559" y="915"/>
                    <a:pt x="668" y="900"/>
                    <a:pt x="745" y="853"/>
                  </a:cubicBezTo>
                  <a:lnTo>
                    <a:pt x="280" y="0"/>
                  </a:lnTo>
                  <a:cubicBezTo>
                    <a:pt x="187" y="47"/>
                    <a:pt x="125" y="109"/>
                    <a:pt x="79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6645600" y="75908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1" y="233"/>
                  </a:moveTo>
                  <a:cubicBezTo>
                    <a:pt x="16" y="264"/>
                    <a:pt x="32" y="295"/>
                    <a:pt x="47" y="311"/>
                  </a:cubicBezTo>
                  <a:cubicBezTo>
                    <a:pt x="140" y="404"/>
                    <a:pt x="249" y="466"/>
                    <a:pt x="373" y="481"/>
                  </a:cubicBezTo>
                  <a:cubicBezTo>
                    <a:pt x="481" y="497"/>
                    <a:pt x="574" y="466"/>
                    <a:pt x="652" y="419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"/>
            <p:cNvSpPr/>
            <p:nvPr/>
          </p:nvSpPr>
          <p:spPr>
            <a:xfrm>
              <a:off x="6340450" y="119491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49" y="543"/>
                  </a:moveTo>
                  <a:lnTo>
                    <a:pt x="667" y="311"/>
                  </a:lnTo>
                  <a:cubicBezTo>
                    <a:pt x="559" y="94"/>
                    <a:pt x="311" y="0"/>
                    <a:pt x="94" y="78"/>
                  </a:cubicBezTo>
                  <a:cubicBezTo>
                    <a:pt x="63" y="78"/>
                    <a:pt x="32" y="94"/>
                    <a:pt x="1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"/>
            <p:cNvSpPr/>
            <p:nvPr/>
          </p:nvSpPr>
          <p:spPr>
            <a:xfrm>
              <a:off x="6281525" y="1085963"/>
              <a:ext cx="24050" cy="26375"/>
            </a:xfrm>
            <a:custGeom>
              <a:avLst/>
              <a:gdLst/>
              <a:ahLst/>
              <a:cxnLst/>
              <a:rect l="l" t="t" r="r" b="b"/>
              <a:pathLst>
                <a:path w="962" h="1055" extrusionOk="0">
                  <a:moveTo>
                    <a:pt x="481" y="1055"/>
                  </a:moveTo>
                  <a:cubicBezTo>
                    <a:pt x="512" y="1039"/>
                    <a:pt x="527" y="1024"/>
                    <a:pt x="558" y="993"/>
                  </a:cubicBezTo>
                  <a:cubicBezTo>
                    <a:pt x="962" y="652"/>
                    <a:pt x="605" y="0"/>
                    <a:pt x="93" y="155"/>
                  </a:cubicBezTo>
                  <a:cubicBezTo>
                    <a:pt x="62" y="171"/>
                    <a:pt x="31" y="186"/>
                    <a:pt x="0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6433900" y="1128213"/>
              <a:ext cx="30275" cy="27175"/>
            </a:xfrm>
            <a:custGeom>
              <a:avLst/>
              <a:gdLst/>
              <a:ahLst/>
              <a:cxnLst/>
              <a:rect l="l" t="t" r="r" b="b"/>
              <a:pathLst>
                <a:path w="1211" h="1087" extrusionOk="0">
                  <a:moveTo>
                    <a:pt x="357" y="1086"/>
                  </a:moveTo>
                  <a:lnTo>
                    <a:pt x="1210" y="621"/>
                  </a:lnTo>
                  <a:cubicBezTo>
                    <a:pt x="900" y="1"/>
                    <a:pt x="0" y="513"/>
                    <a:pt x="357" y="10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6380400" y="10266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15" y="1195"/>
                    <a:pt x="1024" y="776"/>
                  </a:cubicBezTo>
                  <a:cubicBezTo>
                    <a:pt x="1148" y="357"/>
                    <a:pt x="713" y="0"/>
                    <a:pt x="326" y="217"/>
                  </a:cubicBezTo>
                  <a:cubicBezTo>
                    <a:pt x="93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6297800" y="10025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85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7"/>
                    <a:pt x="698" y="1"/>
                    <a:pt x="311" y="218"/>
                  </a:cubicBezTo>
                  <a:cubicBezTo>
                    <a:pt x="78" y="342"/>
                    <a:pt x="0" y="637"/>
                    <a:pt x="125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6356725" y="11096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27" y="1257"/>
                    <a:pt x="900" y="1195"/>
                    <a:pt x="1025" y="776"/>
                  </a:cubicBezTo>
                  <a:cubicBezTo>
                    <a:pt x="1149" y="357"/>
                    <a:pt x="699" y="0"/>
                    <a:pt x="311" y="217"/>
                  </a:cubicBezTo>
                  <a:cubicBezTo>
                    <a:pt x="78" y="342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6404425" y="9436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4"/>
                  </a:moveTo>
                  <a:cubicBezTo>
                    <a:pt x="342" y="1257"/>
                    <a:pt x="900" y="1194"/>
                    <a:pt x="1024" y="776"/>
                  </a:cubicBezTo>
                  <a:cubicBezTo>
                    <a:pt x="1148" y="357"/>
                    <a:pt x="714" y="0"/>
                    <a:pt x="326" y="217"/>
                  </a:cubicBezTo>
                  <a:cubicBezTo>
                    <a:pt x="94" y="341"/>
                    <a:pt x="1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6463375" y="105066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40" y="869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8"/>
                    <a:pt x="714" y="1"/>
                    <a:pt x="326" y="218"/>
                  </a:cubicBezTo>
                  <a:cubicBezTo>
                    <a:pt x="93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6228775" y="9886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1" y="621"/>
                  </a:cubicBezTo>
                  <a:cubicBezTo>
                    <a:pt x="466" y="481"/>
                    <a:pt x="513" y="280"/>
                    <a:pt x="466" y="93"/>
                  </a:cubicBezTo>
                  <a:cubicBezTo>
                    <a:pt x="451" y="62"/>
                    <a:pt x="435" y="31"/>
                    <a:pt x="420" y="0"/>
                  </a:cubicBezTo>
                  <a:lnTo>
                    <a:pt x="1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6324950" y="929688"/>
              <a:ext cx="26000" cy="24075"/>
            </a:xfrm>
            <a:custGeom>
              <a:avLst/>
              <a:gdLst/>
              <a:ahLst/>
              <a:cxnLst/>
              <a:rect l="l" t="t" r="r" b="b"/>
              <a:pathLst>
                <a:path w="1040" h="963" extrusionOk="0">
                  <a:moveTo>
                    <a:pt x="47" y="559"/>
                  </a:moveTo>
                  <a:cubicBezTo>
                    <a:pt x="403" y="963"/>
                    <a:pt x="1039" y="606"/>
                    <a:pt x="884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82"/>
                  </a:lnTo>
                  <a:cubicBezTo>
                    <a:pt x="16" y="513"/>
                    <a:pt x="31" y="528"/>
                    <a:pt x="47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6547500" y="1079763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80" y="0"/>
                  </a:moveTo>
                  <a:cubicBezTo>
                    <a:pt x="187" y="47"/>
                    <a:pt x="125" y="124"/>
                    <a:pt x="78" y="217"/>
                  </a:cubicBezTo>
                  <a:cubicBezTo>
                    <a:pt x="1" y="357"/>
                    <a:pt x="1" y="527"/>
                    <a:pt x="78" y="667"/>
                  </a:cubicBezTo>
                  <a:lnTo>
                    <a:pt x="512" y="4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6488575" y="973113"/>
              <a:ext cx="18625" cy="24475"/>
            </a:xfrm>
            <a:custGeom>
              <a:avLst/>
              <a:gdLst/>
              <a:ahLst/>
              <a:cxnLst/>
              <a:rect l="l" t="t" r="r" b="b"/>
              <a:pathLst>
                <a:path w="745" h="979" extrusionOk="0">
                  <a:moveTo>
                    <a:pt x="78" y="203"/>
                  </a:moveTo>
                  <a:cubicBezTo>
                    <a:pt x="0" y="342"/>
                    <a:pt x="0" y="513"/>
                    <a:pt x="78" y="652"/>
                  </a:cubicBezTo>
                  <a:cubicBezTo>
                    <a:pt x="202" y="901"/>
                    <a:pt x="497" y="978"/>
                    <a:pt x="745" y="854"/>
                  </a:cubicBezTo>
                  <a:lnTo>
                    <a:pt x="264" y="1"/>
                  </a:lnTo>
                  <a:cubicBezTo>
                    <a:pt x="186" y="48"/>
                    <a:pt x="124" y="110"/>
                    <a:pt x="78" y="20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6431575" y="8769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0" y="233"/>
                  </a:moveTo>
                  <a:cubicBezTo>
                    <a:pt x="16" y="264"/>
                    <a:pt x="47" y="280"/>
                    <a:pt x="62" y="311"/>
                  </a:cubicBezTo>
                  <a:cubicBezTo>
                    <a:pt x="140" y="404"/>
                    <a:pt x="264" y="466"/>
                    <a:pt x="388" y="481"/>
                  </a:cubicBezTo>
                  <a:cubicBezTo>
                    <a:pt x="481" y="481"/>
                    <a:pt x="590" y="466"/>
                    <a:pt x="667" y="419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6225675" y="125346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326" y="124"/>
                  </a:moveTo>
                  <a:cubicBezTo>
                    <a:pt x="78" y="264"/>
                    <a:pt x="1" y="559"/>
                    <a:pt x="125" y="791"/>
                  </a:cubicBezTo>
                  <a:lnTo>
                    <a:pt x="978" y="326"/>
                  </a:lnTo>
                  <a:cubicBezTo>
                    <a:pt x="854" y="78"/>
                    <a:pt x="559" y="0"/>
                    <a:pt x="326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6189225" y="1063863"/>
              <a:ext cx="31450" cy="28700"/>
            </a:xfrm>
            <a:custGeom>
              <a:avLst/>
              <a:gdLst/>
              <a:ahLst/>
              <a:cxnLst/>
              <a:rect l="l" t="t" r="r" b="b"/>
              <a:pathLst>
                <a:path w="1258" h="1148" extrusionOk="0">
                  <a:moveTo>
                    <a:pt x="389" y="124"/>
                  </a:moveTo>
                  <a:cubicBezTo>
                    <a:pt x="1" y="326"/>
                    <a:pt x="63" y="900"/>
                    <a:pt x="482" y="1024"/>
                  </a:cubicBezTo>
                  <a:cubicBezTo>
                    <a:pt x="900" y="1148"/>
                    <a:pt x="1257" y="698"/>
                    <a:pt x="1040" y="310"/>
                  </a:cubicBezTo>
                  <a:cubicBezTo>
                    <a:pt x="916" y="78"/>
                    <a:pt x="621" y="0"/>
                    <a:pt x="389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6248175" y="11704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40"/>
                  </a:moveTo>
                  <a:cubicBezTo>
                    <a:pt x="0" y="342"/>
                    <a:pt x="62" y="900"/>
                    <a:pt x="481" y="1024"/>
                  </a:cubicBezTo>
                  <a:cubicBezTo>
                    <a:pt x="900" y="1148"/>
                    <a:pt x="1257" y="714"/>
                    <a:pt x="1039" y="326"/>
                  </a:cubicBezTo>
                  <a:cubicBezTo>
                    <a:pt x="915" y="93"/>
                    <a:pt x="621" y="0"/>
                    <a:pt x="388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6111300" y="1047963"/>
              <a:ext cx="26400" cy="23675"/>
            </a:xfrm>
            <a:custGeom>
              <a:avLst/>
              <a:gdLst/>
              <a:ahLst/>
              <a:cxnLst/>
              <a:rect l="l" t="t" r="r" b="b"/>
              <a:pathLst>
                <a:path w="1056" h="947" extrusionOk="0">
                  <a:moveTo>
                    <a:pt x="0" y="466"/>
                  </a:moveTo>
                  <a:cubicBezTo>
                    <a:pt x="16" y="497"/>
                    <a:pt x="31" y="528"/>
                    <a:pt x="62" y="543"/>
                  </a:cubicBezTo>
                  <a:cubicBezTo>
                    <a:pt x="404" y="946"/>
                    <a:pt x="1055" y="590"/>
                    <a:pt x="900" y="93"/>
                  </a:cubicBezTo>
                  <a:cubicBezTo>
                    <a:pt x="884" y="47"/>
                    <a:pt x="869" y="16"/>
                    <a:pt x="853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6332700" y="1197638"/>
              <a:ext cx="13975" cy="16675"/>
            </a:xfrm>
            <a:custGeom>
              <a:avLst/>
              <a:gdLst/>
              <a:ahLst/>
              <a:cxnLst/>
              <a:rect l="l" t="t" r="r" b="b"/>
              <a:pathLst>
                <a:path w="559" h="667" extrusionOk="0">
                  <a:moveTo>
                    <a:pt x="311" y="0"/>
                  </a:moveTo>
                  <a:cubicBezTo>
                    <a:pt x="78" y="140"/>
                    <a:pt x="0" y="434"/>
                    <a:pt x="124" y="667"/>
                  </a:cubicBezTo>
                  <a:lnTo>
                    <a:pt x="559" y="4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6273750" y="109098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5" y="652"/>
                  </a:moveTo>
                  <a:cubicBezTo>
                    <a:pt x="249" y="900"/>
                    <a:pt x="559" y="978"/>
                    <a:pt x="792" y="854"/>
                  </a:cubicBezTo>
                  <a:lnTo>
                    <a:pt x="311" y="1"/>
                  </a:lnTo>
                  <a:cubicBezTo>
                    <a:pt x="78" y="125"/>
                    <a:pt x="1" y="420"/>
                    <a:pt x="125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6217925" y="994838"/>
              <a:ext cx="16700" cy="13200"/>
            </a:xfrm>
            <a:custGeom>
              <a:avLst/>
              <a:gdLst/>
              <a:ahLst/>
              <a:cxnLst/>
              <a:rect l="l" t="t" r="r" b="b"/>
              <a:pathLst>
                <a:path w="668" h="528" extrusionOk="0">
                  <a:moveTo>
                    <a:pt x="1" y="233"/>
                  </a:moveTo>
                  <a:cubicBezTo>
                    <a:pt x="16" y="264"/>
                    <a:pt x="32" y="280"/>
                    <a:pt x="63" y="311"/>
                  </a:cubicBezTo>
                  <a:cubicBezTo>
                    <a:pt x="202" y="481"/>
                    <a:pt x="466" y="528"/>
                    <a:pt x="667" y="419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6650250" y="746288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233" y="513"/>
                  </a:moveTo>
                  <a:lnTo>
                    <a:pt x="668" y="280"/>
                  </a:lnTo>
                  <a:cubicBezTo>
                    <a:pt x="637" y="218"/>
                    <a:pt x="590" y="171"/>
                    <a:pt x="544" y="125"/>
                  </a:cubicBezTo>
                  <a:cubicBezTo>
                    <a:pt x="419" y="32"/>
                    <a:pt x="249" y="1"/>
                    <a:pt x="94" y="47"/>
                  </a:cubicBezTo>
                  <a:cubicBezTo>
                    <a:pt x="63" y="47"/>
                    <a:pt x="32" y="63"/>
                    <a:pt x="1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6591325" y="639288"/>
              <a:ext cx="18250" cy="23675"/>
            </a:xfrm>
            <a:custGeom>
              <a:avLst/>
              <a:gdLst/>
              <a:ahLst/>
              <a:cxnLst/>
              <a:rect l="l" t="t" r="r" b="b"/>
              <a:pathLst>
                <a:path w="730" h="947" extrusionOk="0">
                  <a:moveTo>
                    <a:pt x="466" y="946"/>
                  </a:moveTo>
                  <a:cubicBezTo>
                    <a:pt x="497" y="931"/>
                    <a:pt x="528" y="900"/>
                    <a:pt x="559" y="884"/>
                  </a:cubicBezTo>
                  <a:cubicBezTo>
                    <a:pt x="667" y="776"/>
                    <a:pt x="729" y="621"/>
                    <a:pt x="714" y="466"/>
                  </a:cubicBezTo>
                  <a:cubicBezTo>
                    <a:pt x="714" y="403"/>
                    <a:pt x="698" y="341"/>
                    <a:pt x="667" y="279"/>
                  </a:cubicBezTo>
                  <a:cubicBezTo>
                    <a:pt x="636" y="217"/>
                    <a:pt x="590" y="171"/>
                    <a:pt x="543" y="124"/>
                  </a:cubicBezTo>
                  <a:cubicBezTo>
                    <a:pt x="403" y="31"/>
                    <a:pt x="248" y="0"/>
                    <a:pt x="93" y="47"/>
                  </a:cubicBezTo>
                  <a:cubicBezTo>
                    <a:pt x="62" y="62"/>
                    <a:pt x="31" y="62"/>
                    <a:pt x="0" y="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6605275" y="55436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02" y="823"/>
                  </a:cubicBezTo>
                  <a:cubicBezTo>
                    <a:pt x="342" y="1055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6664225" y="661388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869" y="1008"/>
                  </a:moveTo>
                  <a:cubicBezTo>
                    <a:pt x="1256" y="807"/>
                    <a:pt x="1194" y="233"/>
                    <a:pt x="776" y="124"/>
                  </a:cubicBezTo>
                  <a:cubicBezTo>
                    <a:pt x="357" y="0"/>
                    <a:pt x="0" y="435"/>
                    <a:pt x="202" y="822"/>
                  </a:cubicBezTo>
                  <a:cubicBezTo>
                    <a:pt x="341" y="1055"/>
                    <a:pt x="636" y="1148"/>
                    <a:pt x="869" y="100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6538200" y="5392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33" y="668"/>
                  </a:moveTo>
                  <a:cubicBezTo>
                    <a:pt x="264" y="652"/>
                    <a:pt x="295" y="637"/>
                    <a:pt x="326" y="606"/>
                  </a:cubicBezTo>
                  <a:cubicBezTo>
                    <a:pt x="435" y="513"/>
                    <a:pt x="497" y="342"/>
                    <a:pt x="481" y="187"/>
                  </a:cubicBezTo>
                  <a:cubicBezTo>
                    <a:pt x="481" y="156"/>
                    <a:pt x="481" y="125"/>
                    <a:pt x="466" y="94"/>
                  </a:cubicBezTo>
                  <a:cubicBezTo>
                    <a:pt x="466" y="63"/>
                    <a:pt x="450" y="32"/>
                    <a:pt x="435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6436225" y="86338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49" y="544"/>
                  </a:moveTo>
                  <a:lnTo>
                    <a:pt x="667" y="295"/>
                  </a:lnTo>
                  <a:cubicBezTo>
                    <a:pt x="559" y="94"/>
                    <a:pt x="311" y="1"/>
                    <a:pt x="93" y="78"/>
                  </a:cubicBezTo>
                  <a:cubicBezTo>
                    <a:pt x="62" y="78"/>
                    <a:pt x="31" y="94"/>
                    <a:pt x="0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6377675" y="754438"/>
              <a:ext cx="23675" cy="26400"/>
            </a:xfrm>
            <a:custGeom>
              <a:avLst/>
              <a:gdLst/>
              <a:ahLst/>
              <a:cxnLst/>
              <a:rect l="l" t="t" r="r" b="b"/>
              <a:pathLst>
                <a:path w="947" h="1056" extrusionOk="0">
                  <a:moveTo>
                    <a:pt x="466" y="1055"/>
                  </a:moveTo>
                  <a:cubicBezTo>
                    <a:pt x="497" y="1040"/>
                    <a:pt x="528" y="1009"/>
                    <a:pt x="543" y="993"/>
                  </a:cubicBezTo>
                  <a:cubicBezTo>
                    <a:pt x="947" y="652"/>
                    <a:pt x="590" y="1"/>
                    <a:pt x="94" y="156"/>
                  </a:cubicBezTo>
                  <a:cubicBezTo>
                    <a:pt x="47" y="171"/>
                    <a:pt x="31" y="171"/>
                    <a:pt x="0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6530825" y="797863"/>
              <a:ext cx="29100" cy="26000"/>
            </a:xfrm>
            <a:custGeom>
              <a:avLst/>
              <a:gdLst/>
              <a:ahLst/>
              <a:cxnLst/>
              <a:rect l="l" t="t" r="r" b="b"/>
              <a:pathLst>
                <a:path w="1164" h="1040" extrusionOk="0">
                  <a:moveTo>
                    <a:pt x="311" y="1040"/>
                  </a:moveTo>
                  <a:lnTo>
                    <a:pt x="1164" y="559"/>
                  </a:lnTo>
                  <a:cubicBezTo>
                    <a:pt x="854" y="1"/>
                    <a:pt x="1" y="466"/>
                    <a:pt x="311" y="10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6476550" y="6951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69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7"/>
                    <a:pt x="698" y="1"/>
                    <a:pt x="326" y="218"/>
                  </a:cubicBezTo>
                  <a:cubicBezTo>
                    <a:pt x="78" y="342"/>
                    <a:pt x="0" y="637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6393575" y="6710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69"/>
                  </a:moveTo>
                  <a:cubicBezTo>
                    <a:pt x="342" y="1256"/>
                    <a:pt x="900" y="1194"/>
                    <a:pt x="1024" y="775"/>
                  </a:cubicBezTo>
                  <a:cubicBezTo>
                    <a:pt x="1148" y="357"/>
                    <a:pt x="698" y="0"/>
                    <a:pt x="326" y="217"/>
                  </a:cubicBezTo>
                  <a:cubicBezTo>
                    <a:pt x="78" y="341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6452500" y="7780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9" y="357"/>
                    <a:pt x="699" y="1"/>
                    <a:pt x="327" y="202"/>
                  </a:cubicBezTo>
                  <a:cubicBezTo>
                    <a:pt x="78" y="342"/>
                    <a:pt x="1" y="637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6500200" y="6121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4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6559125" y="7191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1" y="869"/>
                  </a:moveTo>
                  <a:cubicBezTo>
                    <a:pt x="342" y="1256"/>
                    <a:pt x="916" y="1194"/>
                    <a:pt x="1040" y="776"/>
                  </a:cubicBezTo>
                  <a:cubicBezTo>
                    <a:pt x="1149" y="357"/>
                    <a:pt x="714" y="0"/>
                    <a:pt x="327" y="202"/>
                  </a:cubicBezTo>
                  <a:cubicBezTo>
                    <a:pt x="94" y="341"/>
                    <a:pt x="1" y="636"/>
                    <a:pt x="141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6324550" y="65711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8"/>
                  </a:moveTo>
                  <a:cubicBezTo>
                    <a:pt x="264" y="652"/>
                    <a:pt x="295" y="637"/>
                    <a:pt x="311" y="606"/>
                  </a:cubicBezTo>
                  <a:cubicBezTo>
                    <a:pt x="466" y="481"/>
                    <a:pt x="528" y="280"/>
                    <a:pt x="466" y="94"/>
                  </a:cubicBezTo>
                  <a:cubicBezTo>
                    <a:pt x="450" y="63"/>
                    <a:pt x="450" y="32"/>
                    <a:pt x="435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6420725" y="598188"/>
              <a:ext cx="26375" cy="24050"/>
            </a:xfrm>
            <a:custGeom>
              <a:avLst/>
              <a:gdLst/>
              <a:ahLst/>
              <a:cxnLst/>
              <a:rect l="l" t="t" r="r" b="b"/>
              <a:pathLst>
                <a:path w="1055" h="962" extrusionOk="0">
                  <a:moveTo>
                    <a:pt x="62" y="559"/>
                  </a:moveTo>
                  <a:cubicBezTo>
                    <a:pt x="403" y="962"/>
                    <a:pt x="1055" y="605"/>
                    <a:pt x="900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497"/>
                    <a:pt x="31" y="528"/>
                    <a:pt x="62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6643275" y="7482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80" y="0"/>
                  </a:moveTo>
                  <a:cubicBezTo>
                    <a:pt x="202" y="47"/>
                    <a:pt x="125" y="125"/>
                    <a:pt x="78" y="202"/>
                  </a:cubicBezTo>
                  <a:cubicBezTo>
                    <a:pt x="1" y="357"/>
                    <a:pt x="1" y="528"/>
                    <a:pt x="78" y="667"/>
                  </a:cubicBezTo>
                  <a:lnTo>
                    <a:pt x="512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6582400" y="641613"/>
              <a:ext cx="20575" cy="22900"/>
            </a:xfrm>
            <a:custGeom>
              <a:avLst/>
              <a:gdLst/>
              <a:ahLst/>
              <a:cxnLst/>
              <a:rect l="l" t="t" r="r" b="b"/>
              <a:pathLst>
                <a:path w="823" h="916" extrusionOk="0">
                  <a:moveTo>
                    <a:pt x="156" y="202"/>
                  </a:moveTo>
                  <a:cubicBezTo>
                    <a:pt x="1" y="497"/>
                    <a:pt x="202" y="869"/>
                    <a:pt x="543" y="900"/>
                  </a:cubicBezTo>
                  <a:cubicBezTo>
                    <a:pt x="636" y="915"/>
                    <a:pt x="729" y="900"/>
                    <a:pt x="823" y="853"/>
                  </a:cubicBezTo>
                  <a:lnTo>
                    <a:pt x="357" y="0"/>
                  </a:lnTo>
                  <a:cubicBezTo>
                    <a:pt x="264" y="47"/>
                    <a:pt x="202" y="109"/>
                    <a:pt x="156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6527725" y="545063"/>
              <a:ext cx="16325" cy="12425"/>
            </a:xfrm>
            <a:custGeom>
              <a:avLst/>
              <a:gdLst/>
              <a:ahLst/>
              <a:cxnLst/>
              <a:rect l="l" t="t" r="r" b="b"/>
              <a:pathLst>
                <a:path w="653" h="497" extrusionOk="0">
                  <a:moveTo>
                    <a:pt x="1" y="249"/>
                  </a:moveTo>
                  <a:cubicBezTo>
                    <a:pt x="16" y="264"/>
                    <a:pt x="32" y="295"/>
                    <a:pt x="47" y="326"/>
                  </a:cubicBezTo>
                  <a:cubicBezTo>
                    <a:pt x="140" y="419"/>
                    <a:pt x="249" y="481"/>
                    <a:pt x="373" y="497"/>
                  </a:cubicBezTo>
                  <a:cubicBezTo>
                    <a:pt x="481" y="497"/>
                    <a:pt x="575" y="481"/>
                    <a:pt x="652" y="435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6222575" y="98126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49" y="544"/>
                  </a:moveTo>
                  <a:lnTo>
                    <a:pt x="668" y="295"/>
                  </a:lnTo>
                  <a:cubicBezTo>
                    <a:pt x="559" y="94"/>
                    <a:pt x="326" y="1"/>
                    <a:pt x="94" y="78"/>
                  </a:cubicBezTo>
                  <a:cubicBezTo>
                    <a:pt x="63" y="78"/>
                    <a:pt x="32" y="94"/>
                    <a:pt x="1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6163650" y="872313"/>
              <a:ext cx="24050" cy="26400"/>
            </a:xfrm>
            <a:custGeom>
              <a:avLst/>
              <a:gdLst/>
              <a:ahLst/>
              <a:cxnLst/>
              <a:rect l="l" t="t" r="r" b="b"/>
              <a:pathLst>
                <a:path w="962" h="1056" extrusionOk="0">
                  <a:moveTo>
                    <a:pt x="481" y="1055"/>
                  </a:moveTo>
                  <a:cubicBezTo>
                    <a:pt x="512" y="1024"/>
                    <a:pt x="543" y="1009"/>
                    <a:pt x="559" y="993"/>
                  </a:cubicBezTo>
                  <a:cubicBezTo>
                    <a:pt x="962" y="652"/>
                    <a:pt x="605" y="0"/>
                    <a:pt x="93" y="156"/>
                  </a:cubicBezTo>
                  <a:cubicBezTo>
                    <a:pt x="62" y="171"/>
                    <a:pt x="31" y="171"/>
                    <a:pt x="0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6316800" y="915738"/>
              <a:ext cx="29500" cy="26000"/>
            </a:xfrm>
            <a:custGeom>
              <a:avLst/>
              <a:gdLst/>
              <a:ahLst/>
              <a:cxnLst/>
              <a:rect l="l" t="t" r="r" b="b"/>
              <a:pathLst>
                <a:path w="1180" h="1040" extrusionOk="0">
                  <a:moveTo>
                    <a:pt x="326" y="1040"/>
                  </a:moveTo>
                  <a:lnTo>
                    <a:pt x="1179" y="559"/>
                  </a:lnTo>
                  <a:cubicBezTo>
                    <a:pt x="853" y="1"/>
                    <a:pt x="0" y="466"/>
                    <a:pt x="326" y="10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6262525" y="8129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15" y="1195"/>
                    <a:pt x="1024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3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6179925" y="7889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25" y="869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8"/>
                    <a:pt x="699" y="1"/>
                    <a:pt x="311" y="218"/>
                  </a:cubicBezTo>
                  <a:cubicBezTo>
                    <a:pt x="78" y="342"/>
                    <a:pt x="1" y="637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6238875" y="8959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7"/>
                    <a:pt x="713" y="1"/>
                    <a:pt x="326" y="202"/>
                  </a:cubicBezTo>
                  <a:cubicBezTo>
                    <a:pt x="93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6286550" y="7300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714" y="0"/>
                    <a:pt x="326" y="218"/>
                  </a:cubicBezTo>
                  <a:cubicBezTo>
                    <a:pt x="94" y="342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6345500" y="8370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6"/>
                    <a:pt x="900" y="1194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41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6110900" y="77498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4" y="667"/>
                  </a:moveTo>
                  <a:cubicBezTo>
                    <a:pt x="265" y="652"/>
                    <a:pt x="296" y="636"/>
                    <a:pt x="311" y="605"/>
                  </a:cubicBezTo>
                  <a:cubicBezTo>
                    <a:pt x="466" y="481"/>
                    <a:pt x="513" y="280"/>
                    <a:pt x="466" y="94"/>
                  </a:cubicBezTo>
                  <a:cubicBezTo>
                    <a:pt x="451" y="63"/>
                    <a:pt x="435" y="32"/>
                    <a:pt x="420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6207075" y="716063"/>
              <a:ext cx="26000" cy="24050"/>
            </a:xfrm>
            <a:custGeom>
              <a:avLst/>
              <a:gdLst/>
              <a:ahLst/>
              <a:cxnLst/>
              <a:rect l="l" t="t" r="r" b="b"/>
              <a:pathLst>
                <a:path w="1040" h="962" extrusionOk="0">
                  <a:moveTo>
                    <a:pt x="47" y="558"/>
                  </a:moveTo>
                  <a:cubicBezTo>
                    <a:pt x="388" y="962"/>
                    <a:pt x="1039" y="605"/>
                    <a:pt x="884" y="93"/>
                  </a:cubicBezTo>
                  <a:cubicBezTo>
                    <a:pt x="869" y="62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512"/>
                    <a:pt x="31" y="527"/>
                    <a:pt x="47" y="55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6429625" y="866113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80" y="0"/>
                  </a:moveTo>
                  <a:cubicBezTo>
                    <a:pt x="187" y="47"/>
                    <a:pt x="125" y="124"/>
                    <a:pt x="78" y="202"/>
                  </a:cubicBezTo>
                  <a:cubicBezTo>
                    <a:pt x="1" y="342"/>
                    <a:pt x="1" y="528"/>
                    <a:pt x="78" y="667"/>
                  </a:cubicBezTo>
                  <a:lnTo>
                    <a:pt x="513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6368750" y="759088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6" y="218"/>
                  </a:moveTo>
                  <a:cubicBezTo>
                    <a:pt x="1" y="513"/>
                    <a:pt x="202" y="885"/>
                    <a:pt x="544" y="916"/>
                  </a:cubicBezTo>
                  <a:cubicBezTo>
                    <a:pt x="637" y="931"/>
                    <a:pt x="730" y="916"/>
                    <a:pt x="823" y="869"/>
                  </a:cubicBezTo>
                  <a:lnTo>
                    <a:pt x="357" y="1"/>
                  </a:lnTo>
                  <a:cubicBezTo>
                    <a:pt x="264" y="47"/>
                    <a:pt x="202" y="125"/>
                    <a:pt x="156" y="21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6313700" y="66293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0" y="248"/>
                  </a:moveTo>
                  <a:cubicBezTo>
                    <a:pt x="16" y="264"/>
                    <a:pt x="47" y="295"/>
                    <a:pt x="62" y="326"/>
                  </a:cubicBezTo>
                  <a:cubicBezTo>
                    <a:pt x="140" y="419"/>
                    <a:pt x="264" y="481"/>
                    <a:pt x="388" y="497"/>
                  </a:cubicBezTo>
                  <a:cubicBezTo>
                    <a:pt x="481" y="497"/>
                    <a:pt x="590" y="481"/>
                    <a:pt x="667" y="435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6107800" y="103981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327" y="125"/>
                  </a:moveTo>
                  <a:cubicBezTo>
                    <a:pt x="94" y="249"/>
                    <a:pt x="1" y="543"/>
                    <a:pt x="125" y="792"/>
                  </a:cubicBezTo>
                  <a:lnTo>
                    <a:pt x="978" y="311"/>
                  </a:lnTo>
                  <a:cubicBezTo>
                    <a:pt x="854" y="78"/>
                    <a:pt x="559" y="1"/>
                    <a:pt x="327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6048100" y="9312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8" y="63"/>
                    <a:pt x="124" y="482"/>
                  </a:cubicBezTo>
                  <a:cubicBezTo>
                    <a:pt x="0" y="901"/>
                    <a:pt x="450" y="1257"/>
                    <a:pt x="822" y="1056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6071350" y="84981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1"/>
                  </a:moveTo>
                  <a:cubicBezTo>
                    <a:pt x="1" y="342"/>
                    <a:pt x="63" y="916"/>
                    <a:pt x="482" y="1025"/>
                  </a:cubicBezTo>
                  <a:cubicBezTo>
                    <a:pt x="900" y="1149"/>
                    <a:pt x="1257" y="714"/>
                    <a:pt x="1040" y="327"/>
                  </a:cubicBezTo>
                  <a:cubicBezTo>
                    <a:pt x="916" y="94"/>
                    <a:pt x="621" y="1"/>
                    <a:pt x="389" y="14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6130300" y="9568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42"/>
                    <a:pt x="62" y="900"/>
                    <a:pt x="481" y="1024"/>
                  </a:cubicBezTo>
                  <a:cubicBezTo>
                    <a:pt x="900" y="1148"/>
                    <a:pt x="1257" y="699"/>
                    <a:pt x="1040" y="326"/>
                  </a:cubicBezTo>
                  <a:cubicBezTo>
                    <a:pt x="915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5993425" y="833938"/>
              <a:ext cx="26000" cy="24050"/>
            </a:xfrm>
            <a:custGeom>
              <a:avLst/>
              <a:gdLst/>
              <a:ahLst/>
              <a:cxnLst/>
              <a:rect l="l" t="t" r="r" b="b"/>
              <a:pathLst>
                <a:path w="1040" h="962" extrusionOk="0">
                  <a:moveTo>
                    <a:pt x="0" y="481"/>
                  </a:moveTo>
                  <a:cubicBezTo>
                    <a:pt x="16" y="496"/>
                    <a:pt x="32" y="527"/>
                    <a:pt x="47" y="558"/>
                  </a:cubicBezTo>
                  <a:cubicBezTo>
                    <a:pt x="388" y="962"/>
                    <a:pt x="1040" y="605"/>
                    <a:pt x="885" y="93"/>
                  </a:cubicBezTo>
                  <a:cubicBezTo>
                    <a:pt x="869" y="62"/>
                    <a:pt x="869" y="31"/>
                    <a:pt x="85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6214825" y="983988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326" y="0"/>
                  </a:moveTo>
                  <a:cubicBezTo>
                    <a:pt x="78" y="124"/>
                    <a:pt x="0" y="435"/>
                    <a:pt x="125" y="667"/>
                  </a:cubicBezTo>
                  <a:lnTo>
                    <a:pt x="559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6155875" y="87736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5" y="652"/>
                  </a:moveTo>
                  <a:cubicBezTo>
                    <a:pt x="249" y="884"/>
                    <a:pt x="559" y="977"/>
                    <a:pt x="792" y="853"/>
                  </a:cubicBezTo>
                  <a:lnTo>
                    <a:pt x="327" y="0"/>
                  </a:lnTo>
                  <a:cubicBezTo>
                    <a:pt x="79" y="124"/>
                    <a:pt x="1" y="419"/>
                    <a:pt x="125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6100050" y="78081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48"/>
                  </a:moveTo>
                  <a:cubicBezTo>
                    <a:pt x="16" y="264"/>
                    <a:pt x="32" y="295"/>
                    <a:pt x="63" y="326"/>
                  </a:cubicBezTo>
                  <a:cubicBezTo>
                    <a:pt x="202" y="497"/>
                    <a:pt x="466" y="543"/>
                    <a:pt x="668" y="4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6532000" y="531888"/>
              <a:ext cx="17075" cy="13200"/>
            </a:xfrm>
            <a:custGeom>
              <a:avLst/>
              <a:gdLst/>
              <a:ahLst/>
              <a:cxnLst/>
              <a:rect l="l" t="t" r="r" b="b"/>
              <a:pathLst>
                <a:path w="683" h="528" extrusionOk="0">
                  <a:moveTo>
                    <a:pt x="683" y="295"/>
                  </a:moveTo>
                  <a:cubicBezTo>
                    <a:pt x="574" y="93"/>
                    <a:pt x="326" y="0"/>
                    <a:pt x="93" y="62"/>
                  </a:cubicBezTo>
                  <a:cubicBezTo>
                    <a:pt x="62" y="78"/>
                    <a:pt x="31" y="93"/>
                    <a:pt x="0" y="109"/>
                  </a:cubicBezTo>
                  <a:lnTo>
                    <a:pt x="248" y="52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6473450" y="425238"/>
              <a:ext cx="18250" cy="23700"/>
            </a:xfrm>
            <a:custGeom>
              <a:avLst/>
              <a:gdLst/>
              <a:ahLst/>
              <a:cxnLst/>
              <a:rect l="l" t="t" r="r" b="b"/>
              <a:pathLst>
                <a:path w="730" h="948" extrusionOk="0">
                  <a:moveTo>
                    <a:pt x="466" y="947"/>
                  </a:moveTo>
                  <a:cubicBezTo>
                    <a:pt x="497" y="932"/>
                    <a:pt x="528" y="916"/>
                    <a:pt x="559" y="885"/>
                  </a:cubicBezTo>
                  <a:cubicBezTo>
                    <a:pt x="667" y="792"/>
                    <a:pt x="729" y="621"/>
                    <a:pt x="729" y="466"/>
                  </a:cubicBezTo>
                  <a:cubicBezTo>
                    <a:pt x="714" y="404"/>
                    <a:pt x="698" y="342"/>
                    <a:pt x="667" y="280"/>
                  </a:cubicBezTo>
                  <a:cubicBezTo>
                    <a:pt x="636" y="218"/>
                    <a:pt x="590" y="172"/>
                    <a:pt x="543" y="125"/>
                  </a:cubicBezTo>
                  <a:cubicBezTo>
                    <a:pt x="404" y="32"/>
                    <a:pt x="248" y="1"/>
                    <a:pt x="93" y="47"/>
                  </a:cubicBezTo>
                  <a:cubicBezTo>
                    <a:pt x="62" y="47"/>
                    <a:pt x="31" y="63"/>
                    <a:pt x="0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6546350" y="4477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24"/>
                  </a:moveTo>
                  <a:cubicBezTo>
                    <a:pt x="1256" y="807"/>
                    <a:pt x="1194" y="249"/>
                    <a:pt x="776" y="125"/>
                  </a:cubicBezTo>
                  <a:cubicBezTo>
                    <a:pt x="357" y="0"/>
                    <a:pt x="0" y="435"/>
                    <a:pt x="202" y="823"/>
                  </a:cubicBezTo>
                  <a:cubicBezTo>
                    <a:pt x="341" y="1055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6318350" y="649738"/>
              <a:ext cx="17075" cy="13225"/>
            </a:xfrm>
            <a:custGeom>
              <a:avLst/>
              <a:gdLst/>
              <a:ahLst/>
              <a:cxnLst/>
              <a:rect l="l" t="t" r="r" b="b"/>
              <a:pathLst>
                <a:path w="683" h="529" extrusionOk="0">
                  <a:moveTo>
                    <a:pt x="249" y="528"/>
                  </a:moveTo>
                  <a:lnTo>
                    <a:pt x="683" y="311"/>
                  </a:lnTo>
                  <a:cubicBezTo>
                    <a:pt x="559" y="94"/>
                    <a:pt x="311" y="1"/>
                    <a:pt x="94" y="79"/>
                  </a:cubicBezTo>
                  <a:cubicBezTo>
                    <a:pt x="63" y="79"/>
                    <a:pt x="32" y="94"/>
                    <a:pt x="0" y="11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6259800" y="540788"/>
              <a:ext cx="23675" cy="26000"/>
            </a:xfrm>
            <a:custGeom>
              <a:avLst/>
              <a:gdLst/>
              <a:ahLst/>
              <a:cxnLst/>
              <a:rect l="l" t="t" r="r" b="b"/>
              <a:pathLst>
                <a:path w="947" h="1040" extrusionOk="0">
                  <a:moveTo>
                    <a:pt x="466" y="1040"/>
                  </a:moveTo>
                  <a:cubicBezTo>
                    <a:pt x="497" y="1024"/>
                    <a:pt x="528" y="1009"/>
                    <a:pt x="543" y="993"/>
                  </a:cubicBezTo>
                  <a:cubicBezTo>
                    <a:pt x="947" y="652"/>
                    <a:pt x="590" y="1"/>
                    <a:pt x="94" y="156"/>
                  </a:cubicBezTo>
                  <a:cubicBezTo>
                    <a:pt x="63" y="156"/>
                    <a:pt x="32" y="171"/>
                    <a:pt x="1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6412950" y="583838"/>
              <a:ext cx="29125" cy="26400"/>
            </a:xfrm>
            <a:custGeom>
              <a:avLst/>
              <a:gdLst/>
              <a:ahLst/>
              <a:cxnLst/>
              <a:rect l="l" t="t" r="r" b="b"/>
              <a:pathLst>
                <a:path w="1165" h="1056" extrusionOk="0">
                  <a:moveTo>
                    <a:pt x="311" y="1055"/>
                  </a:moveTo>
                  <a:lnTo>
                    <a:pt x="1164" y="574"/>
                  </a:lnTo>
                  <a:cubicBezTo>
                    <a:pt x="854" y="0"/>
                    <a:pt x="1" y="481"/>
                    <a:pt x="311" y="105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6358675" y="4814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25" y="869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8"/>
                    <a:pt x="698" y="1"/>
                    <a:pt x="326" y="202"/>
                  </a:cubicBezTo>
                  <a:cubicBezTo>
                    <a:pt x="78" y="342"/>
                    <a:pt x="0" y="637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6275700" y="4574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4"/>
                    <a:pt x="1024" y="776"/>
                  </a:cubicBezTo>
                  <a:cubicBezTo>
                    <a:pt x="1148" y="357"/>
                    <a:pt x="698" y="0"/>
                    <a:pt x="326" y="202"/>
                  </a:cubicBezTo>
                  <a:cubicBezTo>
                    <a:pt x="78" y="341"/>
                    <a:pt x="0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6334625" y="56443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25" y="869"/>
                  </a:moveTo>
                  <a:cubicBezTo>
                    <a:pt x="342" y="1242"/>
                    <a:pt x="900" y="1180"/>
                    <a:pt x="1025" y="761"/>
                  </a:cubicBezTo>
                  <a:cubicBezTo>
                    <a:pt x="1149" y="358"/>
                    <a:pt x="699" y="1"/>
                    <a:pt x="327" y="203"/>
                  </a:cubicBezTo>
                  <a:cubicBezTo>
                    <a:pt x="78" y="327"/>
                    <a:pt x="1" y="621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6382325" y="3984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69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4" y="342"/>
                    <a:pt x="1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6441275" y="50551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40" y="869"/>
                  </a:moveTo>
                  <a:cubicBezTo>
                    <a:pt x="341" y="1241"/>
                    <a:pt x="915" y="1179"/>
                    <a:pt x="1039" y="760"/>
                  </a:cubicBezTo>
                  <a:cubicBezTo>
                    <a:pt x="1148" y="357"/>
                    <a:pt x="713" y="0"/>
                    <a:pt x="326" y="202"/>
                  </a:cubicBezTo>
                  <a:cubicBezTo>
                    <a:pt x="93" y="326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6206675" y="443463"/>
              <a:ext cx="13225" cy="16700"/>
            </a:xfrm>
            <a:custGeom>
              <a:avLst/>
              <a:gdLst/>
              <a:ahLst/>
              <a:cxnLst/>
              <a:rect l="l" t="t" r="r" b="b"/>
              <a:pathLst>
                <a:path w="529" h="668" extrusionOk="0">
                  <a:moveTo>
                    <a:pt x="233" y="668"/>
                  </a:moveTo>
                  <a:cubicBezTo>
                    <a:pt x="264" y="652"/>
                    <a:pt x="295" y="621"/>
                    <a:pt x="311" y="606"/>
                  </a:cubicBezTo>
                  <a:cubicBezTo>
                    <a:pt x="466" y="482"/>
                    <a:pt x="528" y="280"/>
                    <a:pt x="466" y="94"/>
                  </a:cubicBezTo>
                  <a:cubicBezTo>
                    <a:pt x="451" y="63"/>
                    <a:pt x="451" y="32"/>
                    <a:pt x="420" y="1"/>
                  </a:cubicBezTo>
                  <a:lnTo>
                    <a:pt x="1" y="2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6302850" y="384538"/>
              <a:ext cx="26375" cy="23675"/>
            </a:xfrm>
            <a:custGeom>
              <a:avLst/>
              <a:gdLst/>
              <a:ahLst/>
              <a:cxnLst/>
              <a:rect l="l" t="t" r="r" b="b"/>
              <a:pathLst>
                <a:path w="1055" h="947" extrusionOk="0">
                  <a:moveTo>
                    <a:pt x="62" y="559"/>
                  </a:moveTo>
                  <a:cubicBezTo>
                    <a:pt x="403" y="947"/>
                    <a:pt x="1055" y="590"/>
                    <a:pt x="900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62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6525400" y="53458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94" y="668"/>
                  </a:moveTo>
                  <a:lnTo>
                    <a:pt x="512" y="419"/>
                  </a:lnTo>
                  <a:lnTo>
                    <a:pt x="280" y="1"/>
                  </a:lnTo>
                  <a:cubicBezTo>
                    <a:pt x="202" y="47"/>
                    <a:pt x="125" y="109"/>
                    <a:pt x="94" y="187"/>
                  </a:cubicBezTo>
                  <a:cubicBezTo>
                    <a:pt x="1" y="342"/>
                    <a:pt x="1" y="512"/>
                    <a:pt x="94" y="66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6464525" y="427563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6" y="203"/>
                  </a:moveTo>
                  <a:cubicBezTo>
                    <a:pt x="1" y="513"/>
                    <a:pt x="202" y="885"/>
                    <a:pt x="543" y="916"/>
                  </a:cubicBezTo>
                  <a:cubicBezTo>
                    <a:pt x="636" y="932"/>
                    <a:pt x="745" y="901"/>
                    <a:pt x="823" y="854"/>
                  </a:cubicBezTo>
                  <a:lnTo>
                    <a:pt x="357" y="1"/>
                  </a:lnTo>
                  <a:cubicBezTo>
                    <a:pt x="264" y="48"/>
                    <a:pt x="202" y="125"/>
                    <a:pt x="156" y="20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6104700" y="767613"/>
              <a:ext cx="16700" cy="13225"/>
            </a:xfrm>
            <a:custGeom>
              <a:avLst/>
              <a:gdLst/>
              <a:ahLst/>
              <a:cxnLst/>
              <a:rect l="l" t="t" r="r" b="b"/>
              <a:pathLst>
                <a:path w="668" h="529" extrusionOk="0">
                  <a:moveTo>
                    <a:pt x="249" y="528"/>
                  </a:moveTo>
                  <a:lnTo>
                    <a:pt x="668" y="296"/>
                  </a:lnTo>
                  <a:cubicBezTo>
                    <a:pt x="559" y="94"/>
                    <a:pt x="311" y="1"/>
                    <a:pt x="94" y="63"/>
                  </a:cubicBezTo>
                  <a:cubicBezTo>
                    <a:pt x="63" y="78"/>
                    <a:pt x="32" y="94"/>
                    <a:pt x="1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6045775" y="660613"/>
              <a:ext cx="19400" cy="24050"/>
            </a:xfrm>
            <a:custGeom>
              <a:avLst/>
              <a:gdLst/>
              <a:ahLst/>
              <a:cxnLst/>
              <a:rect l="l" t="t" r="r" b="b"/>
              <a:pathLst>
                <a:path w="776" h="962" extrusionOk="0">
                  <a:moveTo>
                    <a:pt x="667" y="310"/>
                  </a:moveTo>
                  <a:cubicBezTo>
                    <a:pt x="559" y="93"/>
                    <a:pt x="310" y="0"/>
                    <a:pt x="93" y="78"/>
                  </a:cubicBezTo>
                  <a:cubicBezTo>
                    <a:pt x="62" y="78"/>
                    <a:pt x="31" y="93"/>
                    <a:pt x="0" y="109"/>
                  </a:cubicBezTo>
                  <a:lnTo>
                    <a:pt x="466" y="962"/>
                  </a:lnTo>
                  <a:cubicBezTo>
                    <a:pt x="497" y="946"/>
                    <a:pt x="528" y="931"/>
                    <a:pt x="559" y="915"/>
                  </a:cubicBezTo>
                  <a:cubicBezTo>
                    <a:pt x="729" y="760"/>
                    <a:pt x="776" y="512"/>
                    <a:pt x="667" y="31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6198150" y="700938"/>
              <a:ext cx="30275" cy="27150"/>
            </a:xfrm>
            <a:custGeom>
              <a:avLst/>
              <a:gdLst/>
              <a:ahLst/>
              <a:cxnLst/>
              <a:rect l="l" t="t" r="r" b="b"/>
              <a:pathLst>
                <a:path w="1211" h="1086" extrusionOk="0">
                  <a:moveTo>
                    <a:pt x="357" y="1086"/>
                  </a:moveTo>
                  <a:lnTo>
                    <a:pt x="1210" y="605"/>
                  </a:lnTo>
                  <a:cubicBezTo>
                    <a:pt x="900" y="0"/>
                    <a:pt x="1" y="497"/>
                    <a:pt x="357" y="10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6144650" y="59933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40" y="869"/>
                  </a:moveTo>
                  <a:cubicBezTo>
                    <a:pt x="341" y="1257"/>
                    <a:pt x="915" y="1195"/>
                    <a:pt x="1039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3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6062050" y="5753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26" y="1256"/>
                    <a:pt x="900" y="1194"/>
                    <a:pt x="1024" y="776"/>
                  </a:cubicBezTo>
                  <a:cubicBezTo>
                    <a:pt x="1148" y="357"/>
                    <a:pt x="699" y="0"/>
                    <a:pt x="311" y="202"/>
                  </a:cubicBezTo>
                  <a:cubicBezTo>
                    <a:pt x="78" y="341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6121000" y="68231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24" y="869"/>
                  </a:moveTo>
                  <a:cubicBezTo>
                    <a:pt x="326" y="1242"/>
                    <a:pt x="900" y="1180"/>
                    <a:pt x="1024" y="761"/>
                  </a:cubicBezTo>
                  <a:cubicBezTo>
                    <a:pt x="1148" y="358"/>
                    <a:pt x="698" y="1"/>
                    <a:pt x="310" y="202"/>
                  </a:cubicBezTo>
                  <a:cubicBezTo>
                    <a:pt x="78" y="326"/>
                    <a:pt x="0" y="621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6168675" y="5163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42"/>
                    <a:pt x="1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6227625" y="623388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40" y="869"/>
                  </a:moveTo>
                  <a:cubicBezTo>
                    <a:pt x="341" y="1241"/>
                    <a:pt x="900" y="1179"/>
                    <a:pt x="1024" y="760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26"/>
                    <a:pt x="0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5993025" y="5613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4" y="668"/>
                  </a:moveTo>
                  <a:cubicBezTo>
                    <a:pt x="265" y="652"/>
                    <a:pt x="280" y="621"/>
                    <a:pt x="311" y="606"/>
                  </a:cubicBezTo>
                  <a:cubicBezTo>
                    <a:pt x="466" y="482"/>
                    <a:pt x="513" y="280"/>
                    <a:pt x="466" y="94"/>
                  </a:cubicBezTo>
                  <a:cubicBezTo>
                    <a:pt x="451" y="63"/>
                    <a:pt x="435" y="32"/>
                    <a:pt x="420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6089200" y="502413"/>
              <a:ext cx="26000" cy="23675"/>
            </a:xfrm>
            <a:custGeom>
              <a:avLst/>
              <a:gdLst/>
              <a:ahLst/>
              <a:cxnLst/>
              <a:rect l="l" t="t" r="r" b="b"/>
              <a:pathLst>
                <a:path w="1040" h="947" extrusionOk="0">
                  <a:moveTo>
                    <a:pt x="47" y="559"/>
                  </a:moveTo>
                  <a:cubicBezTo>
                    <a:pt x="404" y="946"/>
                    <a:pt x="1039" y="590"/>
                    <a:pt x="884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47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6311750" y="652463"/>
              <a:ext cx="12825" cy="16300"/>
            </a:xfrm>
            <a:custGeom>
              <a:avLst/>
              <a:gdLst/>
              <a:ahLst/>
              <a:cxnLst/>
              <a:rect l="l" t="t" r="r" b="b"/>
              <a:pathLst>
                <a:path w="513" h="652" extrusionOk="0">
                  <a:moveTo>
                    <a:pt x="280" y="1"/>
                  </a:moveTo>
                  <a:cubicBezTo>
                    <a:pt x="187" y="47"/>
                    <a:pt x="125" y="109"/>
                    <a:pt x="78" y="202"/>
                  </a:cubicBezTo>
                  <a:cubicBezTo>
                    <a:pt x="1" y="342"/>
                    <a:pt x="1" y="512"/>
                    <a:pt x="78" y="652"/>
                  </a:cubicBezTo>
                  <a:lnTo>
                    <a:pt x="513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6250875" y="545438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6" y="218"/>
                  </a:moveTo>
                  <a:cubicBezTo>
                    <a:pt x="1" y="513"/>
                    <a:pt x="202" y="885"/>
                    <a:pt x="544" y="916"/>
                  </a:cubicBezTo>
                  <a:cubicBezTo>
                    <a:pt x="637" y="931"/>
                    <a:pt x="730" y="900"/>
                    <a:pt x="823" y="869"/>
                  </a:cubicBezTo>
                  <a:lnTo>
                    <a:pt x="358" y="1"/>
                  </a:lnTo>
                  <a:cubicBezTo>
                    <a:pt x="264" y="47"/>
                    <a:pt x="202" y="125"/>
                    <a:pt x="156" y="21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6195825" y="44928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0" y="233"/>
                  </a:moveTo>
                  <a:cubicBezTo>
                    <a:pt x="16" y="264"/>
                    <a:pt x="47" y="295"/>
                    <a:pt x="63" y="326"/>
                  </a:cubicBezTo>
                  <a:cubicBezTo>
                    <a:pt x="140" y="419"/>
                    <a:pt x="264" y="481"/>
                    <a:pt x="388" y="497"/>
                  </a:cubicBezTo>
                  <a:cubicBezTo>
                    <a:pt x="481" y="497"/>
                    <a:pt x="590" y="481"/>
                    <a:pt x="667" y="435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5832125" y="77808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667" y="326"/>
                  </a:moveTo>
                  <a:cubicBezTo>
                    <a:pt x="543" y="78"/>
                    <a:pt x="249" y="1"/>
                    <a:pt x="1" y="125"/>
                  </a:cubicBezTo>
                  <a:lnTo>
                    <a:pt x="481" y="978"/>
                  </a:lnTo>
                  <a:cubicBezTo>
                    <a:pt x="714" y="854"/>
                    <a:pt x="791" y="559"/>
                    <a:pt x="667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5989925" y="826163"/>
              <a:ext cx="24850" cy="19800"/>
            </a:xfrm>
            <a:custGeom>
              <a:avLst/>
              <a:gdLst/>
              <a:ahLst/>
              <a:cxnLst/>
              <a:rect l="l" t="t" r="r" b="b"/>
              <a:pathLst>
                <a:path w="994" h="792" extrusionOk="0">
                  <a:moveTo>
                    <a:pt x="327" y="125"/>
                  </a:moveTo>
                  <a:cubicBezTo>
                    <a:pt x="94" y="249"/>
                    <a:pt x="1" y="544"/>
                    <a:pt x="125" y="792"/>
                  </a:cubicBezTo>
                  <a:lnTo>
                    <a:pt x="994" y="311"/>
                  </a:lnTo>
                  <a:cubicBezTo>
                    <a:pt x="854" y="78"/>
                    <a:pt x="559" y="1"/>
                    <a:pt x="327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5931000" y="7172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4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5847250" y="6935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4" y="481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5906950" y="8001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5954275" y="6346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24" y="481"/>
                  </a:cubicBezTo>
                  <a:cubicBezTo>
                    <a:pt x="0" y="900"/>
                    <a:pt x="434" y="1256"/>
                    <a:pt x="822" y="1055"/>
                  </a:cubicBezTo>
                  <a:cubicBezTo>
                    <a:pt x="1055" y="915"/>
                    <a:pt x="1148" y="620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6012425" y="7431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27"/>
                    <a:pt x="62" y="900"/>
                    <a:pt x="481" y="1024"/>
                  </a:cubicBezTo>
                  <a:cubicBezTo>
                    <a:pt x="900" y="1149"/>
                    <a:pt x="1257" y="699"/>
                    <a:pt x="1040" y="327"/>
                  </a:cubicBezTo>
                  <a:cubicBezTo>
                    <a:pt x="916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5779000" y="678838"/>
              <a:ext cx="13600" cy="17075"/>
            </a:xfrm>
            <a:custGeom>
              <a:avLst/>
              <a:gdLst/>
              <a:ahLst/>
              <a:cxnLst/>
              <a:rect l="l" t="t" r="r" b="b"/>
              <a:pathLst>
                <a:path w="544" h="683" extrusionOk="0">
                  <a:moveTo>
                    <a:pt x="249" y="683"/>
                  </a:moveTo>
                  <a:cubicBezTo>
                    <a:pt x="450" y="559"/>
                    <a:pt x="544" y="326"/>
                    <a:pt x="481" y="93"/>
                  </a:cubicBezTo>
                  <a:cubicBezTo>
                    <a:pt x="466" y="62"/>
                    <a:pt x="450" y="31"/>
                    <a:pt x="435" y="0"/>
                  </a:cubicBezTo>
                  <a:lnTo>
                    <a:pt x="1" y="24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5875550" y="620288"/>
              <a:ext cx="26000" cy="24050"/>
            </a:xfrm>
            <a:custGeom>
              <a:avLst/>
              <a:gdLst/>
              <a:ahLst/>
              <a:cxnLst/>
              <a:rect l="l" t="t" r="r" b="b"/>
              <a:pathLst>
                <a:path w="1040" h="962" extrusionOk="0">
                  <a:moveTo>
                    <a:pt x="1" y="466"/>
                  </a:moveTo>
                  <a:cubicBezTo>
                    <a:pt x="16" y="497"/>
                    <a:pt x="32" y="528"/>
                    <a:pt x="47" y="559"/>
                  </a:cubicBezTo>
                  <a:cubicBezTo>
                    <a:pt x="388" y="962"/>
                    <a:pt x="1040" y="590"/>
                    <a:pt x="885" y="93"/>
                  </a:cubicBezTo>
                  <a:cubicBezTo>
                    <a:pt x="869" y="62"/>
                    <a:pt x="869" y="31"/>
                    <a:pt x="85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6096950" y="770338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326" y="0"/>
                  </a:moveTo>
                  <a:cubicBezTo>
                    <a:pt x="78" y="125"/>
                    <a:pt x="1" y="419"/>
                    <a:pt x="125" y="667"/>
                  </a:cubicBezTo>
                  <a:lnTo>
                    <a:pt x="559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6038025" y="663313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124" y="668"/>
                  </a:moveTo>
                  <a:cubicBezTo>
                    <a:pt x="248" y="900"/>
                    <a:pt x="558" y="993"/>
                    <a:pt x="791" y="869"/>
                  </a:cubicBezTo>
                  <a:lnTo>
                    <a:pt x="326" y="1"/>
                  </a:lnTo>
                  <a:cubicBezTo>
                    <a:pt x="78" y="140"/>
                    <a:pt x="0" y="435"/>
                    <a:pt x="124" y="66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5982175" y="56716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33"/>
                  </a:moveTo>
                  <a:cubicBezTo>
                    <a:pt x="16" y="264"/>
                    <a:pt x="32" y="295"/>
                    <a:pt x="63" y="326"/>
                  </a:cubicBezTo>
                  <a:cubicBezTo>
                    <a:pt x="202" y="497"/>
                    <a:pt x="466" y="543"/>
                    <a:pt x="668" y="435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5825525" y="781188"/>
              <a:ext cx="18650" cy="23675"/>
            </a:xfrm>
            <a:custGeom>
              <a:avLst/>
              <a:gdLst/>
              <a:ahLst/>
              <a:cxnLst/>
              <a:rect l="l" t="t" r="r" b="b"/>
              <a:pathLst>
                <a:path w="746" h="947" extrusionOk="0">
                  <a:moveTo>
                    <a:pt x="745" y="869"/>
                  </a:moveTo>
                  <a:lnTo>
                    <a:pt x="265" y="1"/>
                  </a:lnTo>
                  <a:cubicBezTo>
                    <a:pt x="125" y="78"/>
                    <a:pt x="32" y="233"/>
                    <a:pt x="16" y="388"/>
                  </a:cubicBezTo>
                  <a:cubicBezTo>
                    <a:pt x="1" y="590"/>
                    <a:pt x="109" y="776"/>
                    <a:pt x="280" y="869"/>
                  </a:cubicBezTo>
                  <a:cubicBezTo>
                    <a:pt x="420" y="947"/>
                    <a:pt x="606" y="947"/>
                    <a:pt x="74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5768525" y="685413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1" y="234"/>
                  </a:moveTo>
                  <a:cubicBezTo>
                    <a:pt x="16" y="265"/>
                    <a:pt x="32" y="296"/>
                    <a:pt x="63" y="311"/>
                  </a:cubicBezTo>
                  <a:cubicBezTo>
                    <a:pt x="94" y="358"/>
                    <a:pt x="141" y="404"/>
                    <a:pt x="203" y="435"/>
                  </a:cubicBezTo>
                  <a:cubicBezTo>
                    <a:pt x="342" y="513"/>
                    <a:pt x="513" y="513"/>
                    <a:pt x="668" y="435"/>
                  </a:cubicBezTo>
                  <a:lnTo>
                    <a:pt x="420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6200475" y="435713"/>
              <a:ext cx="17075" cy="13600"/>
            </a:xfrm>
            <a:custGeom>
              <a:avLst/>
              <a:gdLst/>
              <a:ahLst/>
              <a:cxnLst/>
              <a:rect l="l" t="t" r="r" b="b"/>
              <a:pathLst>
                <a:path w="683" h="544" extrusionOk="0">
                  <a:moveTo>
                    <a:pt x="683" y="311"/>
                  </a:moveTo>
                  <a:cubicBezTo>
                    <a:pt x="559" y="109"/>
                    <a:pt x="311" y="1"/>
                    <a:pt x="94" y="78"/>
                  </a:cubicBezTo>
                  <a:cubicBezTo>
                    <a:pt x="63" y="94"/>
                    <a:pt x="32" y="109"/>
                    <a:pt x="1" y="125"/>
                  </a:cubicBezTo>
                  <a:lnTo>
                    <a:pt x="233" y="54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6141550" y="329088"/>
              <a:ext cx="19800" cy="24075"/>
            </a:xfrm>
            <a:custGeom>
              <a:avLst/>
              <a:gdLst/>
              <a:ahLst/>
              <a:cxnLst/>
              <a:rect l="l" t="t" r="r" b="b"/>
              <a:pathLst>
                <a:path w="792" h="963" extrusionOk="0">
                  <a:moveTo>
                    <a:pt x="683" y="295"/>
                  </a:moveTo>
                  <a:cubicBezTo>
                    <a:pt x="558" y="94"/>
                    <a:pt x="310" y="1"/>
                    <a:pt x="93" y="78"/>
                  </a:cubicBezTo>
                  <a:cubicBezTo>
                    <a:pt x="62" y="78"/>
                    <a:pt x="31" y="94"/>
                    <a:pt x="0" y="109"/>
                  </a:cubicBezTo>
                  <a:lnTo>
                    <a:pt x="481" y="962"/>
                  </a:lnTo>
                  <a:cubicBezTo>
                    <a:pt x="496" y="947"/>
                    <a:pt x="527" y="931"/>
                    <a:pt x="558" y="900"/>
                  </a:cubicBezTo>
                  <a:cubicBezTo>
                    <a:pt x="729" y="761"/>
                    <a:pt x="791" y="512"/>
                    <a:pt x="683" y="29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6293925" y="369413"/>
              <a:ext cx="30275" cy="26775"/>
            </a:xfrm>
            <a:custGeom>
              <a:avLst/>
              <a:gdLst/>
              <a:ahLst/>
              <a:cxnLst/>
              <a:rect l="l" t="t" r="r" b="b"/>
              <a:pathLst>
                <a:path w="1211" h="1071" extrusionOk="0">
                  <a:moveTo>
                    <a:pt x="357" y="1071"/>
                  </a:moveTo>
                  <a:lnTo>
                    <a:pt x="1210" y="605"/>
                  </a:lnTo>
                  <a:cubicBezTo>
                    <a:pt x="915" y="1"/>
                    <a:pt x="0" y="497"/>
                    <a:pt x="357" y="107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"/>
            <p:cNvSpPr/>
            <p:nvPr/>
          </p:nvSpPr>
          <p:spPr>
            <a:xfrm>
              <a:off x="6239650" y="2682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73"/>
                  </a:moveTo>
                  <a:cubicBezTo>
                    <a:pt x="822" y="1"/>
                    <a:pt x="248" y="63"/>
                    <a:pt x="124" y="481"/>
                  </a:cubicBezTo>
                  <a:cubicBezTo>
                    <a:pt x="0" y="900"/>
                    <a:pt x="450" y="1257"/>
                    <a:pt x="838" y="1040"/>
                  </a:cubicBezTo>
                  <a:cubicBezTo>
                    <a:pt x="1070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"/>
            <p:cNvSpPr/>
            <p:nvPr/>
          </p:nvSpPr>
          <p:spPr>
            <a:xfrm>
              <a:off x="6155875" y="244938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870" y="1009"/>
                  </a:moveTo>
                  <a:cubicBezTo>
                    <a:pt x="1242" y="807"/>
                    <a:pt x="1195" y="234"/>
                    <a:pt x="776" y="125"/>
                  </a:cubicBezTo>
                  <a:cubicBezTo>
                    <a:pt x="358" y="1"/>
                    <a:pt x="1" y="435"/>
                    <a:pt x="203" y="823"/>
                  </a:cubicBezTo>
                  <a:cubicBezTo>
                    <a:pt x="342" y="1056"/>
                    <a:pt x="637" y="1149"/>
                    <a:pt x="870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"/>
            <p:cNvSpPr/>
            <p:nvPr/>
          </p:nvSpPr>
          <p:spPr>
            <a:xfrm>
              <a:off x="6214825" y="351588"/>
              <a:ext cx="31050" cy="28700"/>
            </a:xfrm>
            <a:custGeom>
              <a:avLst/>
              <a:gdLst/>
              <a:ahLst/>
              <a:cxnLst/>
              <a:rect l="l" t="t" r="r" b="b"/>
              <a:pathLst>
                <a:path w="1242" h="1148" extrusionOk="0">
                  <a:moveTo>
                    <a:pt x="869" y="1024"/>
                  </a:moveTo>
                  <a:cubicBezTo>
                    <a:pt x="1241" y="822"/>
                    <a:pt x="1195" y="248"/>
                    <a:pt x="776" y="124"/>
                  </a:cubicBezTo>
                  <a:cubicBezTo>
                    <a:pt x="357" y="0"/>
                    <a:pt x="0" y="450"/>
                    <a:pt x="202" y="838"/>
                  </a:cubicBezTo>
                  <a:cubicBezTo>
                    <a:pt x="326" y="1070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"/>
            <p:cNvSpPr/>
            <p:nvPr/>
          </p:nvSpPr>
          <p:spPr>
            <a:xfrm>
              <a:off x="6322625" y="292263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024" y="372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884"/>
                    <a:pt x="450" y="1241"/>
                    <a:pt x="822" y="1039"/>
                  </a:cubicBezTo>
                  <a:cubicBezTo>
                    <a:pt x="1070" y="915"/>
                    <a:pt x="1148" y="605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"/>
            <p:cNvSpPr/>
            <p:nvPr/>
          </p:nvSpPr>
          <p:spPr>
            <a:xfrm>
              <a:off x="6088800" y="229838"/>
              <a:ext cx="13225" cy="16700"/>
            </a:xfrm>
            <a:custGeom>
              <a:avLst/>
              <a:gdLst/>
              <a:ahLst/>
              <a:cxnLst/>
              <a:rect l="l" t="t" r="r" b="b"/>
              <a:pathLst>
                <a:path w="529" h="668" extrusionOk="0">
                  <a:moveTo>
                    <a:pt x="233" y="667"/>
                  </a:moveTo>
                  <a:cubicBezTo>
                    <a:pt x="265" y="636"/>
                    <a:pt x="296" y="620"/>
                    <a:pt x="311" y="605"/>
                  </a:cubicBezTo>
                  <a:cubicBezTo>
                    <a:pt x="466" y="481"/>
                    <a:pt x="528" y="279"/>
                    <a:pt x="466" y="93"/>
                  </a:cubicBezTo>
                  <a:cubicBezTo>
                    <a:pt x="451" y="62"/>
                    <a:pt x="451" y="31"/>
                    <a:pt x="435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"/>
            <p:cNvSpPr/>
            <p:nvPr/>
          </p:nvSpPr>
          <p:spPr>
            <a:xfrm>
              <a:off x="5987225" y="553988"/>
              <a:ext cx="16300" cy="13200"/>
            </a:xfrm>
            <a:custGeom>
              <a:avLst/>
              <a:gdLst/>
              <a:ahLst/>
              <a:cxnLst/>
              <a:rect l="l" t="t" r="r" b="b"/>
              <a:pathLst>
                <a:path w="652" h="528" extrusionOk="0">
                  <a:moveTo>
                    <a:pt x="233" y="527"/>
                  </a:moveTo>
                  <a:lnTo>
                    <a:pt x="652" y="295"/>
                  </a:lnTo>
                  <a:cubicBezTo>
                    <a:pt x="543" y="93"/>
                    <a:pt x="311" y="0"/>
                    <a:pt x="78" y="62"/>
                  </a:cubicBezTo>
                  <a:cubicBezTo>
                    <a:pt x="47" y="78"/>
                    <a:pt x="16" y="93"/>
                    <a:pt x="0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"/>
            <p:cNvSpPr/>
            <p:nvPr/>
          </p:nvSpPr>
          <p:spPr>
            <a:xfrm>
              <a:off x="5927900" y="446963"/>
              <a:ext cx="19400" cy="24075"/>
            </a:xfrm>
            <a:custGeom>
              <a:avLst/>
              <a:gdLst/>
              <a:ahLst/>
              <a:cxnLst/>
              <a:rect l="l" t="t" r="r" b="b"/>
              <a:pathLst>
                <a:path w="776" h="963" extrusionOk="0">
                  <a:moveTo>
                    <a:pt x="667" y="295"/>
                  </a:moveTo>
                  <a:cubicBezTo>
                    <a:pt x="559" y="94"/>
                    <a:pt x="311" y="0"/>
                    <a:pt x="93" y="78"/>
                  </a:cubicBezTo>
                  <a:cubicBezTo>
                    <a:pt x="62" y="78"/>
                    <a:pt x="31" y="94"/>
                    <a:pt x="0" y="109"/>
                  </a:cubicBezTo>
                  <a:lnTo>
                    <a:pt x="466" y="962"/>
                  </a:lnTo>
                  <a:cubicBezTo>
                    <a:pt x="497" y="947"/>
                    <a:pt x="528" y="931"/>
                    <a:pt x="543" y="916"/>
                  </a:cubicBezTo>
                  <a:cubicBezTo>
                    <a:pt x="729" y="760"/>
                    <a:pt x="776" y="512"/>
                    <a:pt x="667" y="29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"/>
            <p:cNvSpPr/>
            <p:nvPr/>
          </p:nvSpPr>
          <p:spPr>
            <a:xfrm>
              <a:off x="6080275" y="487288"/>
              <a:ext cx="30275" cy="26775"/>
            </a:xfrm>
            <a:custGeom>
              <a:avLst/>
              <a:gdLst/>
              <a:ahLst/>
              <a:cxnLst/>
              <a:rect l="l" t="t" r="r" b="b"/>
              <a:pathLst>
                <a:path w="1211" h="1071" extrusionOk="0">
                  <a:moveTo>
                    <a:pt x="357" y="1071"/>
                  </a:moveTo>
                  <a:lnTo>
                    <a:pt x="1210" y="605"/>
                  </a:lnTo>
                  <a:cubicBezTo>
                    <a:pt x="900" y="0"/>
                    <a:pt x="1" y="497"/>
                    <a:pt x="357" y="107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"/>
            <p:cNvSpPr/>
            <p:nvPr/>
          </p:nvSpPr>
          <p:spPr>
            <a:xfrm>
              <a:off x="6026775" y="3856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2"/>
                    <a:pt x="915" y="1180"/>
                    <a:pt x="1039" y="761"/>
                  </a:cubicBezTo>
                  <a:cubicBezTo>
                    <a:pt x="1148" y="358"/>
                    <a:pt x="714" y="1"/>
                    <a:pt x="326" y="203"/>
                  </a:cubicBezTo>
                  <a:cubicBezTo>
                    <a:pt x="93" y="327"/>
                    <a:pt x="0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"/>
            <p:cNvSpPr/>
            <p:nvPr/>
          </p:nvSpPr>
          <p:spPr>
            <a:xfrm>
              <a:off x="5943800" y="361663"/>
              <a:ext cx="29100" cy="31050"/>
            </a:xfrm>
            <a:custGeom>
              <a:avLst/>
              <a:gdLst/>
              <a:ahLst/>
              <a:cxnLst/>
              <a:rect l="l" t="t" r="r" b="b"/>
              <a:pathLst>
                <a:path w="1164" h="1242" extrusionOk="0">
                  <a:moveTo>
                    <a:pt x="140" y="869"/>
                  </a:moveTo>
                  <a:cubicBezTo>
                    <a:pt x="341" y="1241"/>
                    <a:pt x="915" y="1195"/>
                    <a:pt x="1039" y="776"/>
                  </a:cubicBezTo>
                  <a:cubicBezTo>
                    <a:pt x="1163" y="357"/>
                    <a:pt x="714" y="0"/>
                    <a:pt x="326" y="202"/>
                  </a:cubicBezTo>
                  <a:cubicBezTo>
                    <a:pt x="93" y="326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"/>
            <p:cNvSpPr/>
            <p:nvPr/>
          </p:nvSpPr>
          <p:spPr>
            <a:xfrm>
              <a:off x="6003125" y="4682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85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7"/>
                    <a:pt x="698" y="1"/>
                    <a:pt x="310" y="218"/>
                  </a:cubicBezTo>
                  <a:cubicBezTo>
                    <a:pt x="78" y="342"/>
                    <a:pt x="0" y="636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"/>
            <p:cNvSpPr/>
            <p:nvPr/>
          </p:nvSpPr>
          <p:spPr>
            <a:xfrm>
              <a:off x="6050800" y="3027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2"/>
                    <a:pt x="900" y="1195"/>
                    <a:pt x="1025" y="776"/>
                  </a:cubicBezTo>
                  <a:cubicBezTo>
                    <a:pt x="1149" y="358"/>
                    <a:pt x="714" y="1"/>
                    <a:pt x="327" y="203"/>
                  </a:cubicBezTo>
                  <a:cubicBezTo>
                    <a:pt x="94" y="327"/>
                    <a:pt x="1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"/>
            <p:cNvSpPr/>
            <p:nvPr/>
          </p:nvSpPr>
          <p:spPr>
            <a:xfrm>
              <a:off x="6109750" y="4093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4"/>
                  </a:moveTo>
                  <a:cubicBezTo>
                    <a:pt x="342" y="1256"/>
                    <a:pt x="900" y="1194"/>
                    <a:pt x="1024" y="776"/>
                  </a:cubicBezTo>
                  <a:cubicBezTo>
                    <a:pt x="1148" y="357"/>
                    <a:pt x="714" y="0"/>
                    <a:pt x="326" y="217"/>
                  </a:cubicBezTo>
                  <a:cubicBezTo>
                    <a:pt x="93" y="341"/>
                    <a:pt x="0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"/>
            <p:cNvSpPr/>
            <p:nvPr/>
          </p:nvSpPr>
          <p:spPr>
            <a:xfrm>
              <a:off x="5875175" y="347713"/>
              <a:ext cx="13200" cy="16675"/>
            </a:xfrm>
            <a:custGeom>
              <a:avLst/>
              <a:gdLst/>
              <a:ahLst/>
              <a:cxnLst/>
              <a:rect l="l" t="t" r="r" b="b"/>
              <a:pathLst>
                <a:path w="528" h="667" extrusionOk="0">
                  <a:moveTo>
                    <a:pt x="233" y="667"/>
                  </a:moveTo>
                  <a:cubicBezTo>
                    <a:pt x="264" y="636"/>
                    <a:pt x="279" y="620"/>
                    <a:pt x="310" y="605"/>
                  </a:cubicBezTo>
                  <a:cubicBezTo>
                    <a:pt x="465" y="481"/>
                    <a:pt x="527" y="279"/>
                    <a:pt x="465" y="93"/>
                  </a:cubicBezTo>
                  <a:cubicBezTo>
                    <a:pt x="450" y="62"/>
                    <a:pt x="434" y="31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"/>
            <p:cNvSpPr/>
            <p:nvPr/>
          </p:nvSpPr>
          <p:spPr>
            <a:xfrm>
              <a:off x="5971325" y="288763"/>
              <a:ext cx="26000" cy="23675"/>
            </a:xfrm>
            <a:custGeom>
              <a:avLst/>
              <a:gdLst/>
              <a:ahLst/>
              <a:cxnLst/>
              <a:rect l="l" t="t" r="r" b="b"/>
              <a:pathLst>
                <a:path w="1040" h="947" extrusionOk="0">
                  <a:moveTo>
                    <a:pt x="47" y="543"/>
                  </a:moveTo>
                  <a:cubicBezTo>
                    <a:pt x="404" y="947"/>
                    <a:pt x="1040" y="590"/>
                    <a:pt x="884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47" y="54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"/>
            <p:cNvSpPr/>
            <p:nvPr/>
          </p:nvSpPr>
          <p:spPr>
            <a:xfrm>
              <a:off x="6193875" y="438813"/>
              <a:ext cx="12825" cy="16325"/>
            </a:xfrm>
            <a:custGeom>
              <a:avLst/>
              <a:gdLst/>
              <a:ahLst/>
              <a:cxnLst/>
              <a:rect l="l" t="t" r="r" b="b"/>
              <a:pathLst>
                <a:path w="513" h="653" extrusionOk="0">
                  <a:moveTo>
                    <a:pt x="78" y="652"/>
                  </a:moveTo>
                  <a:lnTo>
                    <a:pt x="513" y="420"/>
                  </a:lnTo>
                  <a:lnTo>
                    <a:pt x="280" y="1"/>
                  </a:lnTo>
                  <a:cubicBezTo>
                    <a:pt x="187" y="32"/>
                    <a:pt x="125" y="109"/>
                    <a:pt x="78" y="187"/>
                  </a:cubicBezTo>
                  <a:cubicBezTo>
                    <a:pt x="1" y="342"/>
                    <a:pt x="1" y="513"/>
                    <a:pt x="78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"/>
            <p:cNvSpPr/>
            <p:nvPr/>
          </p:nvSpPr>
          <p:spPr>
            <a:xfrm>
              <a:off x="6134950" y="331813"/>
              <a:ext cx="18625" cy="22900"/>
            </a:xfrm>
            <a:custGeom>
              <a:avLst/>
              <a:gdLst/>
              <a:ahLst/>
              <a:cxnLst/>
              <a:rect l="l" t="t" r="r" b="b"/>
              <a:pathLst>
                <a:path w="745" h="916" extrusionOk="0">
                  <a:moveTo>
                    <a:pt x="78" y="202"/>
                  </a:moveTo>
                  <a:cubicBezTo>
                    <a:pt x="0" y="341"/>
                    <a:pt x="0" y="512"/>
                    <a:pt x="78" y="667"/>
                  </a:cubicBezTo>
                  <a:cubicBezTo>
                    <a:pt x="156" y="807"/>
                    <a:pt x="295" y="900"/>
                    <a:pt x="466" y="915"/>
                  </a:cubicBezTo>
                  <a:cubicBezTo>
                    <a:pt x="559" y="915"/>
                    <a:pt x="652" y="900"/>
                    <a:pt x="745" y="853"/>
                  </a:cubicBezTo>
                  <a:lnTo>
                    <a:pt x="280" y="0"/>
                  </a:lnTo>
                  <a:cubicBezTo>
                    <a:pt x="187" y="47"/>
                    <a:pt x="125" y="124"/>
                    <a:pt x="78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"/>
            <p:cNvSpPr/>
            <p:nvPr/>
          </p:nvSpPr>
          <p:spPr>
            <a:xfrm>
              <a:off x="6077950" y="23563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1" y="233"/>
                  </a:moveTo>
                  <a:cubicBezTo>
                    <a:pt x="16" y="264"/>
                    <a:pt x="47" y="295"/>
                    <a:pt x="63" y="311"/>
                  </a:cubicBezTo>
                  <a:cubicBezTo>
                    <a:pt x="140" y="420"/>
                    <a:pt x="264" y="466"/>
                    <a:pt x="388" y="482"/>
                  </a:cubicBezTo>
                  <a:cubicBezTo>
                    <a:pt x="481" y="497"/>
                    <a:pt x="590" y="482"/>
                    <a:pt x="667" y="435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"/>
            <p:cNvSpPr/>
            <p:nvPr/>
          </p:nvSpPr>
          <p:spPr>
            <a:xfrm>
              <a:off x="5773200" y="671088"/>
              <a:ext cx="16675" cy="13975"/>
            </a:xfrm>
            <a:custGeom>
              <a:avLst/>
              <a:gdLst/>
              <a:ahLst/>
              <a:cxnLst/>
              <a:rect l="l" t="t" r="r" b="b"/>
              <a:pathLst>
                <a:path w="667" h="559" extrusionOk="0">
                  <a:moveTo>
                    <a:pt x="233" y="558"/>
                  </a:moveTo>
                  <a:lnTo>
                    <a:pt x="667" y="326"/>
                  </a:lnTo>
                  <a:cubicBezTo>
                    <a:pt x="543" y="93"/>
                    <a:pt x="248" y="0"/>
                    <a:pt x="0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"/>
            <p:cNvSpPr/>
            <p:nvPr/>
          </p:nvSpPr>
          <p:spPr>
            <a:xfrm>
              <a:off x="5714250" y="56443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668" y="311"/>
                  </a:moveTo>
                  <a:cubicBezTo>
                    <a:pt x="543" y="78"/>
                    <a:pt x="249" y="1"/>
                    <a:pt x="1" y="125"/>
                  </a:cubicBezTo>
                  <a:lnTo>
                    <a:pt x="481" y="978"/>
                  </a:lnTo>
                  <a:cubicBezTo>
                    <a:pt x="714" y="854"/>
                    <a:pt x="792" y="559"/>
                    <a:pt x="668" y="31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"/>
            <p:cNvSpPr/>
            <p:nvPr/>
          </p:nvSpPr>
          <p:spPr>
            <a:xfrm>
              <a:off x="5872050" y="612138"/>
              <a:ext cx="24475" cy="19800"/>
            </a:xfrm>
            <a:custGeom>
              <a:avLst/>
              <a:gdLst/>
              <a:ahLst/>
              <a:cxnLst/>
              <a:rect l="l" t="t" r="r" b="b"/>
              <a:pathLst>
                <a:path w="979" h="792" extrusionOk="0">
                  <a:moveTo>
                    <a:pt x="327" y="140"/>
                  </a:moveTo>
                  <a:cubicBezTo>
                    <a:pt x="94" y="264"/>
                    <a:pt x="1" y="559"/>
                    <a:pt x="125" y="792"/>
                  </a:cubicBezTo>
                  <a:lnTo>
                    <a:pt x="978" y="326"/>
                  </a:lnTo>
                  <a:cubicBezTo>
                    <a:pt x="854" y="94"/>
                    <a:pt x="559" y="1"/>
                    <a:pt x="327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"/>
            <p:cNvSpPr/>
            <p:nvPr/>
          </p:nvSpPr>
          <p:spPr>
            <a:xfrm>
              <a:off x="5813125" y="50356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2"/>
                    <a:pt x="900" y="1180"/>
                    <a:pt x="1024" y="761"/>
                  </a:cubicBezTo>
                  <a:cubicBezTo>
                    <a:pt x="1148" y="358"/>
                    <a:pt x="714" y="1"/>
                    <a:pt x="326" y="202"/>
                  </a:cubicBezTo>
                  <a:cubicBezTo>
                    <a:pt x="94" y="327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"/>
            <p:cNvSpPr/>
            <p:nvPr/>
          </p:nvSpPr>
          <p:spPr>
            <a:xfrm>
              <a:off x="5729375" y="4799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"/>
            <p:cNvSpPr/>
            <p:nvPr/>
          </p:nvSpPr>
          <p:spPr>
            <a:xfrm>
              <a:off x="5789075" y="5861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1" y="884"/>
                  </a:moveTo>
                  <a:cubicBezTo>
                    <a:pt x="342" y="1257"/>
                    <a:pt x="916" y="1195"/>
                    <a:pt x="1025" y="776"/>
                  </a:cubicBezTo>
                  <a:cubicBezTo>
                    <a:pt x="1149" y="357"/>
                    <a:pt x="714" y="0"/>
                    <a:pt x="327" y="218"/>
                  </a:cubicBezTo>
                  <a:cubicBezTo>
                    <a:pt x="94" y="342"/>
                    <a:pt x="1" y="636"/>
                    <a:pt x="141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"/>
            <p:cNvSpPr/>
            <p:nvPr/>
          </p:nvSpPr>
          <p:spPr>
            <a:xfrm>
              <a:off x="5836400" y="4209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34" y="1257"/>
                    <a:pt x="822" y="1039"/>
                  </a:cubicBezTo>
                  <a:cubicBezTo>
                    <a:pt x="1055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"/>
            <p:cNvSpPr/>
            <p:nvPr/>
          </p:nvSpPr>
          <p:spPr>
            <a:xfrm>
              <a:off x="5896100" y="5272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25" y="885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8"/>
                    <a:pt x="699" y="1"/>
                    <a:pt x="326" y="218"/>
                  </a:cubicBezTo>
                  <a:cubicBezTo>
                    <a:pt x="78" y="342"/>
                    <a:pt x="1" y="637"/>
                    <a:pt x="125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"/>
            <p:cNvSpPr/>
            <p:nvPr/>
          </p:nvSpPr>
          <p:spPr>
            <a:xfrm>
              <a:off x="5661525" y="465188"/>
              <a:ext cx="13200" cy="17075"/>
            </a:xfrm>
            <a:custGeom>
              <a:avLst/>
              <a:gdLst/>
              <a:ahLst/>
              <a:cxnLst/>
              <a:rect l="l" t="t" r="r" b="b"/>
              <a:pathLst>
                <a:path w="528" h="683" extrusionOk="0">
                  <a:moveTo>
                    <a:pt x="233" y="683"/>
                  </a:moveTo>
                  <a:cubicBezTo>
                    <a:pt x="435" y="559"/>
                    <a:pt x="528" y="311"/>
                    <a:pt x="466" y="93"/>
                  </a:cubicBezTo>
                  <a:cubicBezTo>
                    <a:pt x="450" y="62"/>
                    <a:pt x="435" y="31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"/>
            <p:cNvSpPr/>
            <p:nvPr/>
          </p:nvSpPr>
          <p:spPr>
            <a:xfrm>
              <a:off x="5757675" y="406638"/>
              <a:ext cx="26000" cy="23675"/>
            </a:xfrm>
            <a:custGeom>
              <a:avLst/>
              <a:gdLst/>
              <a:ahLst/>
              <a:cxnLst/>
              <a:rect l="l" t="t" r="r" b="b"/>
              <a:pathLst>
                <a:path w="1040" h="947" extrusionOk="0">
                  <a:moveTo>
                    <a:pt x="1" y="466"/>
                  </a:moveTo>
                  <a:cubicBezTo>
                    <a:pt x="16" y="497"/>
                    <a:pt x="32" y="528"/>
                    <a:pt x="47" y="543"/>
                  </a:cubicBezTo>
                  <a:cubicBezTo>
                    <a:pt x="388" y="947"/>
                    <a:pt x="1040" y="590"/>
                    <a:pt x="885" y="94"/>
                  </a:cubicBezTo>
                  <a:cubicBezTo>
                    <a:pt x="869" y="63"/>
                    <a:pt x="869" y="31"/>
                    <a:pt x="85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"/>
            <p:cNvSpPr/>
            <p:nvPr/>
          </p:nvSpPr>
          <p:spPr>
            <a:xfrm>
              <a:off x="5979075" y="556688"/>
              <a:ext cx="13975" cy="16325"/>
            </a:xfrm>
            <a:custGeom>
              <a:avLst/>
              <a:gdLst/>
              <a:ahLst/>
              <a:cxnLst/>
              <a:rect l="l" t="t" r="r" b="b"/>
              <a:pathLst>
                <a:path w="559" h="653" extrusionOk="0">
                  <a:moveTo>
                    <a:pt x="326" y="1"/>
                  </a:moveTo>
                  <a:cubicBezTo>
                    <a:pt x="78" y="125"/>
                    <a:pt x="1" y="419"/>
                    <a:pt x="125" y="652"/>
                  </a:cubicBezTo>
                  <a:lnTo>
                    <a:pt x="559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"/>
            <p:cNvSpPr/>
            <p:nvPr/>
          </p:nvSpPr>
          <p:spPr>
            <a:xfrm>
              <a:off x="5920150" y="449688"/>
              <a:ext cx="19800" cy="24825"/>
            </a:xfrm>
            <a:custGeom>
              <a:avLst/>
              <a:gdLst/>
              <a:ahLst/>
              <a:cxnLst/>
              <a:rect l="l" t="t" r="r" b="b"/>
              <a:pathLst>
                <a:path w="792" h="993" extrusionOk="0">
                  <a:moveTo>
                    <a:pt x="124" y="667"/>
                  </a:moveTo>
                  <a:cubicBezTo>
                    <a:pt x="248" y="900"/>
                    <a:pt x="559" y="993"/>
                    <a:pt x="791" y="853"/>
                  </a:cubicBezTo>
                  <a:lnTo>
                    <a:pt x="326" y="0"/>
                  </a:lnTo>
                  <a:cubicBezTo>
                    <a:pt x="78" y="140"/>
                    <a:pt x="0" y="434"/>
                    <a:pt x="124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"/>
            <p:cNvSpPr/>
            <p:nvPr/>
          </p:nvSpPr>
          <p:spPr>
            <a:xfrm>
              <a:off x="5864300" y="35351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33"/>
                  </a:moveTo>
                  <a:cubicBezTo>
                    <a:pt x="16" y="264"/>
                    <a:pt x="32" y="295"/>
                    <a:pt x="63" y="311"/>
                  </a:cubicBezTo>
                  <a:cubicBezTo>
                    <a:pt x="202" y="497"/>
                    <a:pt x="466" y="544"/>
                    <a:pt x="668" y="435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"/>
            <p:cNvSpPr/>
            <p:nvPr/>
          </p:nvSpPr>
          <p:spPr>
            <a:xfrm>
              <a:off x="5621975" y="540413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388" y="124"/>
                  </a:moveTo>
                  <a:cubicBezTo>
                    <a:pt x="0" y="341"/>
                    <a:pt x="62" y="900"/>
                    <a:pt x="481" y="1024"/>
                  </a:cubicBezTo>
                  <a:cubicBezTo>
                    <a:pt x="900" y="1148"/>
                    <a:pt x="1257" y="698"/>
                    <a:pt x="1039" y="326"/>
                  </a:cubicBezTo>
                  <a:cubicBezTo>
                    <a:pt x="915" y="78"/>
                    <a:pt x="621" y="0"/>
                    <a:pt x="388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"/>
            <p:cNvSpPr/>
            <p:nvPr/>
          </p:nvSpPr>
          <p:spPr>
            <a:xfrm>
              <a:off x="5680900" y="64703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73" y="140"/>
                  </a:moveTo>
                  <a:cubicBezTo>
                    <a:pt x="1" y="342"/>
                    <a:pt x="63" y="915"/>
                    <a:pt x="482" y="1040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3"/>
                    <a:pt x="621" y="0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"/>
            <p:cNvSpPr/>
            <p:nvPr/>
          </p:nvSpPr>
          <p:spPr>
            <a:xfrm>
              <a:off x="5543650" y="52411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667" y="683"/>
                  </a:moveTo>
                  <a:cubicBezTo>
                    <a:pt x="869" y="559"/>
                    <a:pt x="977" y="311"/>
                    <a:pt x="900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82"/>
                  </a:lnTo>
                  <a:cubicBezTo>
                    <a:pt x="16" y="513"/>
                    <a:pt x="31" y="544"/>
                    <a:pt x="62" y="559"/>
                  </a:cubicBezTo>
                  <a:cubicBezTo>
                    <a:pt x="218" y="745"/>
                    <a:pt x="466" y="792"/>
                    <a:pt x="667" y="68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"/>
            <p:cNvSpPr/>
            <p:nvPr/>
          </p:nvSpPr>
          <p:spPr>
            <a:xfrm>
              <a:off x="5766975" y="674563"/>
              <a:ext cx="12050" cy="16700"/>
            </a:xfrm>
            <a:custGeom>
              <a:avLst/>
              <a:gdLst/>
              <a:ahLst/>
              <a:cxnLst/>
              <a:rect l="l" t="t" r="r" b="b"/>
              <a:pathLst>
                <a:path w="482" h="668" extrusionOk="0">
                  <a:moveTo>
                    <a:pt x="249" y="1"/>
                  </a:moveTo>
                  <a:cubicBezTo>
                    <a:pt x="109" y="78"/>
                    <a:pt x="16" y="218"/>
                    <a:pt x="1" y="388"/>
                  </a:cubicBezTo>
                  <a:cubicBezTo>
                    <a:pt x="1" y="481"/>
                    <a:pt x="16" y="574"/>
                    <a:pt x="63" y="668"/>
                  </a:cubicBezTo>
                  <a:lnTo>
                    <a:pt x="482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"/>
            <p:cNvSpPr/>
            <p:nvPr/>
          </p:nvSpPr>
          <p:spPr>
            <a:xfrm>
              <a:off x="5706100" y="567538"/>
              <a:ext cx="20200" cy="23300"/>
            </a:xfrm>
            <a:custGeom>
              <a:avLst/>
              <a:gdLst/>
              <a:ahLst/>
              <a:cxnLst/>
              <a:rect l="l" t="t" r="r" b="b"/>
              <a:pathLst>
                <a:path w="808" h="932" extrusionOk="0">
                  <a:moveTo>
                    <a:pt x="807" y="854"/>
                  </a:moveTo>
                  <a:lnTo>
                    <a:pt x="327" y="1"/>
                  </a:lnTo>
                  <a:cubicBezTo>
                    <a:pt x="94" y="125"/>
                    <a:pt x="1" y="420"/>
                    <a:pt x="140" y="668"/>
                  </a:cubicBezTo>
                  <a:cubicBezTo>
                    <a:pt x="187" y="745"/>
                    <a:pt x="249" y="807"/>
                    <a:pt x="342" y="854"/>
                  </a:cubicBezTo>
                  <a:cubicBezTo>
                    <a:pt x="482" y="932"/>
                    <a:pt x="652" y="932"/>
                    <a:pt x="807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"/>
            <p:cNvSpPr/>
            <p:nvPr/>
          </p:nvSpPr>
          <p:spPr>
            <a:xfrm>
              <a:off x="5651050" y="471388"/>
              <a:ext cx="16300" cy="12825"/>
            </a:xfrm>
            <a:custGeom>
              <a:avLst/>
              <a:gdLst/>
              <a:ahLst/>
              <a:cxnLst/>
              <a:rect l="l" t="t" r="r" b="b"/>
              <a:pathLst>
                <a:path w="652" h="513" extrusionOk="0">
                  <a:moveTo>
                    <a:pt x="1" y="233"/>
                  </a:moveTo>
                  <a:cubicBezTo>
                    <a:pt x="16" y="264"/>
                    <a:pt x="32" y="295"/>
                    <a:pt x="47" y="311"/>
                  </a:cubicBezTo>
                  <a:cubicBezTo>
                    <a:pt x="94" y="357"/>
                    <a:pt x="140" y="404"/>
                    <a:pt x="202" y="435"/>
                  </a:cubicBezTo>
                  <a:cubicBezTo>
                    <a:pt x="342" y="512"/>
                    <a:pt x="512" y="512"/>
                    <a:pt x="652" y="435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"/>
            <p:cNvSpPr/>
            <p:nvPr/>
          </p:nvSpPr>
          <p:spPr>
            <a:xfrm>
              <a:off x="6083000" y="22206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33" y="544"/>
                  </a:moveTo>
                  <a:lnTo>
                    <a:pt x="667" y="311"/>
                  </a:lnTo>
                  <a:cubicBezTo>
                    <a:pt x="543" y="109"/>
                    <a:pt x="310" y="1"/>
                    <a:pt x="93" y="78"/>
                  </a:cubicBezTo>
                  <a:cubicBezTo>
                    <a:pt x="62" y="94"/>
                    <a:pt x="31" y="94"/>
                    <a:pt x="0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"/>
            <p:cNvSpPr/>
            <p:nvPr/>
          </p:nvSpPr>
          <p:spPr>
            <a:xfrm>
              <a:off x="5868950" y="33993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668" y="311"/>
                  </a:moveTo>
                  <a:cubicBezTo>
                    <a:pt x="559" y="94"/>
                    <a:pt x="311" y="1"/>
                    <a:pt x="94" y="78"/>
                  </a:cubicBezTo>
                  <a:cubicBezTo>
                    <a:pt x="63" y="78"/>
                    <a:pt x="32" y="94"/>
                    <a:pt x="1" y="109"/>
                  </a:cubicBezTo>
                  <a:lnTo>
                    <a:pt x="234" y="54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"/>
            <p:cNvSpPr/>
            <p:nvPr/>
          </p:nvSpPr>
          <p:spPr>
            <a:xfrm>
              <a:off x="5810025" y="233313"/>
              <a:ext cx="19400" cy="24075"/>
            </a:xfrm>
            <a:custGeom>
              <a:avLst/>
              <a:gdLst/>
              <a:ahLst/>
              <a:cxnLst/>
              <a:rect l="l" t="t" r="r" b="b"/>
              <a:pathLst>
                <a:path w="776" h="963" extrusionOk="0">
                  <a:moveTo>
                    <a:pt x="667" y="295"/>
                  </a:moveTo>
                  <a:cubicBezTo>
                    <a:pt x="559" y="94"/>
                    <a:pt x="326" y="1"/>
                    <a:pt x="94" y="63"/>
                  </a:cubicBezTo>
                  <a:cubicBezTo>
                    <a:pt x="63" y="78"/>
                    <a:pt x="31" y="94"/>
                    <a:pt x="0" y="109"/>
                  </a:cubicBezTo>
                  <a:lnTo>
                    <a:pt x="481" y="962"/>
                  </a:lnTo>
                  <a:cubicBezTo>
                    <a:pt x="512" y="947"/>
                    <a:pt x="543" y="931"/>
                    <a:pt x="559" y="900"/>
                  </a:cubicBezTo>
                  <a:cubicBezTo>
                    <a:pt x="729" y="761"/>
                    <a:pt x="776" y="497"/>
                    <a:pt x="667" y="29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"/>
            <p:cNvSpPr/>
            <p:nvPr/>
          </p:nvSpPr>
          <p:spPr>
            <a:xfrm>
              <a:off x="5962400" y="273263"/>
              <a:ext cx="30275" cy="27150"/>
            </a:xfrm>
            <a:custGeom>
              <a:avLst/>
              <a:gdLst/>
              <a:ahLst/>
              <a:cxnLst/>
              <a:rect l="l" t="t" r="r" b="b"/>
              <a:pathLst>
                <a:path w="1211" h="1086" extrusionOk="0">
                  <a:moveTo>
                    <a:pt x="357" y="1086"/>
                  </a:moveTo>
                  <a:lnTo>
                    <a:pt x="1210" y="621"/>
                  </a:lnTo>
                  <a:cubicBezTo>
                    <a:pt x="900" y="0"/>
                    <a:pt x="1" y="512"/>
                    <a:pt x="357" y="10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"/>
            <p:cNvSpPr/>
            <p:nvPr/>
          </p:nvSpPr>
          <p:spPr>
            <a:xfrm>
              <a:off x="5908125" y="17243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4" y="466"/>
                  </a:cubicBezTo>
                  <a:cubicBezTo>
                    <a:pt x="0" y="885"/>
                    <a:pt x="450" y="1241"/>
                    <a:pt x="822" y="1040"/>
                  </a:cubicBezTo>
                  <a:cubicBezTo>
                    <a:pt x="1071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"/>
            <p:cNvSpPr/>
            <p:nvPr/>
          </p:nvSpPr>
          <p:spPr>
            <a:xfrm>
              <a:off x="5885250" y="2546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8" y="1"/>
                    <a:pt x="326" y="218"/>
                  </a:cubicBezTo>
                  <a:cubicBezTo>
                    <a:pt x="78" y="342"/>
                    <a:pt x="0" y="637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"/>
            <p:cNvSpPr/>
            <p:nvPr/>
          </p:nvSpPr>
          <p:spPr>
            <a:xfrm>
              <a:off x="5990325" y="1976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40"/>
                  </a:moveTo>
                  <a:cubicBezTo>
                    <a:pt x="0" y="342"/>
                    <a:pt x="62" y="916"/>
                    <a:pt x="481" y="1024"/>
                  </a:cubicBezTo>
                  <a:cubicBezTo>
                    <a:pt x="900" y="1149"/>
                    <a:pt x="1257" y="714"/>
                    <a:pt x="1040" y="327"/>
                  </a:cubicBezTo>
                  <a:cubicBezTo>
                    <a:pt x="915" y="94"/>
                    <a:pt x="621" y="1"/>
                    <a:pt x="388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"/>
            <p:cNvSpPr/>
            <p:nvPr/>
          </p:nvSpPr>
          <p:spPr>
            <a:xfrm>
              <a:off x="6076025" y="224788"/>
              <a:ext cx="12800" cy="16700"/>
            </a:xfrm>
            <a:custGeom>
              <a:avLst/>
              <a:gdLst/>
              <a:ahLst/>
              <a:cxnLst/>
              <a:rect l="l" t="t" r="r" b="b"/>
              <a:pathLst>
                <a:path w="512" h="668" extrusionOk="0">
                  <a:moveTo>
                    <a:pt x="279" y="0"/>
                  </a:moveTo>
                  <a:cubicBezTo>
                    <a:pt x="186" y="47"/>
                    <a:pt x="124" y="125"/>
                    <a:pt x="78" y="218"/>
                  </a:cubicBezTo>
                  <a:cubicBezTo>
                    <a:pt x="0" y="357"/>
                    <a:pt x="0" y="528"/>
                    <a:pt x="78" y="667"/>
                  </a:cubicBezTo>
                  <a:lnTo>
                    <a:pt x="512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"/>
            <p:cNvSpPr/>
            <p:nvPr/>
          </p:nvSpPr>
          <p:spPr>
            <a:xfrm>
              <a:off x="5655325" y="457438"/>
              <a:ext cx="16700" cy="13975"/>
            </a:xfrm>
            <a:custGeom>
              <a:avLst/>
              <a:gdLst/>
              <a:ahLst/>
              <a:cxnLst/>
              <a:rect l="l" t="t" r="r" b="b"/>
              <a:pathLst>
                <a:path w="668" h="559" extrusionOk="0">
                  <a:moveTo>
                    <a:pt x="248" y="559"/>
                  </a:moveTo>
                  <a:lnTo>
                    <a:pt x="667" y="326"/>
                  </a:lnTo>
                  <a:cubicBezTo>
                    <a:pt x="543" y="78"/>
                    <a:pt x="248" y="0"/>
                    <a:pt x="0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"/>
            <p:cNvSpPr/>
            <p:nvPr/>
          </p:nvSpPr>
          <p:spPr>
            <a:xfrm>
              <a:off x="5596375" y="350413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68" y="326"/>
                  </a:moveTo>
                  <a:cubicBezTo>
                    <a:pt x="544" y="94"/>
                    <a:pt x="249" y="1"/>
                    <a:pt x="1" y="140"/>
                  </a:cubicBezTo>
                  <a:lnTo>
                    <a:pt x="481" y="993"/>
                  </a:lnTo>
                  <a:cubicBezTo>
                    <a:pt x="714" y="854"/>
                    <a:pt x="792" y="559"/>
                    <a:pt x="668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"/>
            <p:cNvSpPr/>
            <p:nvPr/>
          </p:nvSpPr>
          <p:spPr>
            <a:xfrm>
              <a:off x="5754200" y="398488"/>
              <a:ext cx="24825" cy="19800"/>
            </a:xfrm>
            <a:custGeom>
              <a:avLst/>
              <a:gdLst/>
              <a:ahLst/>
              <a:cxnLst/>
              <a:rect l="l" t="t" r="r" b="b"/>
              <a:pathLst>
                <a:path w="993" h="792" extrusionOk="0">
                  <a:moveTo>
                    <a:pt x="326" y="125"/>
                  </a:moveTo>
                  <a:cubicBezTo>
                    <a:pt x="93" y="264"/>
                    <a:pt x="0" y="559"/>
                    <a:pt x="140" y="792"/>
                  </a:cubicBezTo>
                  <a:lnTo>
                    <a:pt x="993" y="326"/>
                  </a:lnTo>
                  <a:cubicBezTo>
                    <a:pt x="853" y="94"/>
                    <a:pt x="558" y="1"/>
                    <a:pt x="326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"/>
            <p:cNvSpPr/>
            <p:nvPr/>
          </p:nvSpPr>
          <p:spPr>
            <a:xfrm>
              <a:off x="5695250" y="2895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5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4" y="342"/>
                    <a:pt x="1" y="636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"/>
            <p:cNvSpPr/>
            <p:nvPr/>
          </p:nvSpPr>
          <p:spPr>
            <a:xfrm>
              <a:off x="5610350" y="267063"/>
              <a:ext cx="31425" cy="28325"/>
            </a:xfrm>
            <a:custGeom>
              <a:avLst/>
              <a:gdLst/>
              <a:ahLst/>
              <a:cxnLst/>
              <a:rect l="l" t="t" r="r" b="b"/>
              <a:pathLst>
                <a:path w="1257" h="1133" extrusionOk="0">
                  <a:moveTo>
                    <a:pt x="884" y="1008"/>
                  </a:moveTo>
                  <a:cubicBezTo>
                    <a:pt x="1256" y="807"/>
                    <a:pt x="1194" y="233"/>
                    <a:pt x="776" y="109"/>
                  </a:cubicBezTo>
                  <a:cubicBezTo>
                    <a:pt x="357" y="0"/>
                    <a:pt x="0" y="434"/>
                    <a:pt x="217" y="822"/>
                  </a:cubicBezTo>
                  <a:cubicBezTo>
                    <a:pt x="341" y="1055"/>
                    <a:pt x="636" y="1132"/>
                    <a:pt x="884" y="100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"/>
            <p:cNvSpPr/>
            <p:nvPr/>
          </p:nvSpPr>
          <p:spPr>
            <a:xfrm>
              <a:off x="5671225" y="3725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15" y="1195"/>
                    <a:pt x="1039" y="776"/>
                  </a:cubicBezTo>
                  <a:cubicBezTo>
                    <a:pt x="1148" y="357"/>
                    <a:pt x="713" y="1"/>
                    <a:pt x="326" y="202"/>
                  </a:cubicBezTo>
                  <a:cubicBezTo>
                    <a:pt x="93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"/>
            <p:cNvSpPr/>
            <p:nvPr/>
          </p:nvSpPr>
          <p:spPr>
            <a:xfrm>
              <a:off x="5719300" y="2065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85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3" y="342"/>
                    <a:pt x="0" y="636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"/>
            <p:cNvSpPr/>
            <p:nvPr/>
          </p:nvSpPr>
          <p:spPr>
            <a:xfrm>
              <a:off x="5778625" y="3135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69"/>
                  </a:moveTo>
                  <a:cubicBezTo>
                    <a:pt x="326" y="1256"/>
                    <a:pt x="900" y="1194"/>
                    <a:pt x="1024" y="776"/>
                  </a:cubicBezTo>
                  <a:cubicBezTo>
                    <a:pt x="1148" y="357"/>
                    <a:pt x="698" y="0"/>
                    <a:pt x="326" y="217"/>
                  </a:cubicBezTo>
                  <a:cubicBezTo>
                    <a:pt x="78" y="341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"/>
            <p:cNvSpPr/>
            <p:nvPr/>
          </p:nvSpPr>
          <p:spPr>
            <a:xfrm>
              <a:off x="5861200" y="342663"/>
              <a:ext cx="14000" cy="16700"/>
            </a:xfrm>
            <a:custGeom>
              <a:avLst/>
              <a:gdLst/>
              <a:ahLst/>
              <a:cxnLst/>
              <a:rect l="l" t="t" r="r" b="b"/>
              <a:pathLst>
                <a:path w="560" h="668" extrusionOk="0">
                  <a:moveTo>
                    <a:pt x="125" y="667"/>
                  </a:moveTo>
                  <a:lnTo>
                    <a:pt x="559" y="435"/>
                  </a:lnTo>
                  <a:lnTo>
                    <a:pt x="311" y="0"/>
                  </a:lnTo>
                  <a:cubicBezTo>
                    <a:pt x="78" y="140"/>
                    <a:pt x="1" y="435"/>
                    <a:pt x="125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"/>
            <p:cNvSpPr/>
            <p:nvPr/>
          </p:nvSpPr>
          <p:spPr>
            <a:xfrm>
              <a:off x="5802275" y="23603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4" y="667"/>
                  </a:moveTo>
                  <a:cubicBezTo>
                    <a:pt x="248" y="900"/>
                    <a:pt x="559" y="977"/>
                    <a:pt x="791" y="853"/>
                  </a:cubicBezTo>
                  <a:lnTo>
                    <a:pt x="326" y="0"/>
                  </a:lnTo>
                  <a:cubicBezTo>
                    <a:pt x="78" y="124"/>
                    <a:pt x="0" y="419"/>
                    <a:pt x="124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"/>
            <p:cNvSpPr/>
            <p:nvPr/>
          </p:nvSpPr>
          <p:spPr>
            <a:xfrm>
              <a:off x="5540550" y="51636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326" y="125"/>
                  </a:moveTo>
                  <a:cubicBezTo>
                    <a:pt x="78" y="264"/>
                    <a:pt x="0" y="559"/>
                    <a:pt x="124" y="792"/>
                  </a:cubicBezTo>
                  <a:lnTo>
                    <a:pt x="977" y="326"/>
                  </a:lnTo>
                  <a:cubicBezTo>
                    <a:pt x="853" y="94"/>
                    <a:pt x="559" y="1"/>
                    <a:pt x="326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"/>
            <p:cNvSpPr/>
            <p:nvPr/>
          </p:nvSpPr>
          <p:spPr>
            <a:xfrm>
              <a:off x="5563025" y="4333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73" y="140"/>
                  </a:moveTo>
                  <a:cubicBezTo>
                    <a:pt x="1" y="342"/>
                    <a:pt x="63" y="900"/>
                    <a:pt x="482" y="1024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4"/>
                    <a:pt x="621" y="1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"/>
            <p:cNvSpPr/>
            <p:nvPr/>
          </p:nvSpPr>
          <p:spPr>
            <a:xfrm>
              <a:off x="5649100" y="46053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49" y="0"/>
                  </a:moveTo>
                  <a:cubicBezTo>
                    <a:pt x="110" y="78"/>
                    <a:pt x="17" y="233"/>
                    <a:pt x="1" y="388"/>
                  </a:cubicBezTo>
                  <a:cubicBezTo>
                    <a:pt x="1" y="497"/>
                    <a:pt x="17" y="590"/>
                    <a:pt x="63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"/>
            <p:cNvSpPr/>
            <p:nvPr/>
          </p:nvSpPr>
          <p:spPr>
            <a:xfrm>
              <a:off x="5590175" y="353913"/>
              <a:ext cx="18250" cy="23275"/>
            </a:xfrm>
            <a:custGeom>
              <a:avLst/>
              <a:gdLst/>
              <a:ahLst/>
              <a:cxnLst/>
              <a:rect l="l" t="t" r="r" b="b"/>
              <a:pathLst>
                <a:path w="730" h="931" extrusionOk="0">
                  <a:moveTo>
                    <a:pt x="729" y="853"/>
                  </a:moveTo>
                  <a:lnTo>
                    <a:pt x="249" y="0"/>
                  </a:lnTo>
                  <a:cubicBezTo>
                    <a:pt x="109" y="78"/>
                    <a:pt x="16" y="217"/>
                    <a:pt x="1" y="388"/>
                  </a:cubicBezTo>
                  <a:cubicBezTo>
                    <a:pt x="1" y="481"/>
                    <a:pt x="16" y="574"/>
                    <a:pt x="63" y="667"/>
                  </a:cubicBezTo>
                  <a:cubicBezTo>
                    <a:pt x="109" y="745"/>
                    <a:pt x="187" y="807"/>
                    <a:pt x="264" y="853"/>
                  </a:cubicBezTo>
                  <a:cubicBezTo>
                    <a:pt x="404" y="931"/>
                    <a:pt x="574" y="931"/>
                    <a:pt x="729" y="85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"/>
            <p:cNvSpPr/>
            <p:nvPr/>
          </p:nvSpPr>
          <p:spPr>
            <a:xfrm>
              <a:off x="7220800" y="243646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"/>
            <p:cNvSpPr/>
            <p:nvPr/>
          </p:nvSpPr>
          <p:spPr>
            <a:xfrm>
              <a:off x="7325488" y="266463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"/>
            <p:cNvSpPr/>
            <p:nvPr/>
          </p:nvSpPr>
          <p:spPr>
            <a:xfrm>
              <a:off x="7266563" y="254231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"/>
            <p:cNvSpPr/>
            <p:nvPr/>
          </p:nvSpPr>
          <p:spPr>
            <a:xfrm>
              <a:off x="7297388" y="30455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"/>
            <p:cNvSpPr/>
            <p:nvPr/>
          </p:nvSpPr>
          <p:spPr>
            <a:xfrm>
              <a:off x="7325488" y="295001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"/>
            <p:cNvSpPr/>
            <p:nvPr/>
          </p:nvSpPr>
          <p:spPr>
            <a:xfrm>
              <a:off x="7373175" y="27772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"/>
            <p:cNvSpPr/>
            <p:nvPr/>
          </p:nvSpPr>
          <p:spPr>
            <a:xfrm>
              <a:off x="7351300" y="2854250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"/>
            <p:cNvSpPr/>
            <p:nvPr/>
          </p:nvSpPr>
          <p:spPr>
            <a:xfrm>
              <a:off x="6575025" y="3127775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"/>
            <p:cNvSpPr/>
            <p:nvPr/>
          </p:nvSpPr>
          <p:spPr>
            <a:xfrm>
              <a:off x="6442413" y="2990925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"/>
            <p:cNvSpPr/>
            <p:nvPr/>
          </p:nvSpPr>
          <p:spPr>
            <a:xfrm>
              <a:off x="6258013" y="269856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"/>
            <p:cNvSpPr/>
            <p:nvPr/>
          </p:nvSpPr>
          <p:spPr>
            <a:xfrm>
              <a:off x="6221400" y="2504500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"/>
            <p:cNvSpPr/>
            <p:nvPr/>
          </p:nvSpPr>
          <p:spPr>
            <a:xfrm>
              <a:off x="6230688" y="2146450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"/>
            <p:cNvSpPr/>
            <p:nvPr/>
          </p:nvSpPr>
          <p:spPr>
            <a:xfrm>
              <a:off x="6205113" y="2222625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"/>
            <p:cNvSpPr/>
            <p:nvPr/>
          </p:nvSpPr>
          <p:spPr>
            <a:xfrm>
              <a:off x="6154325" y="1123775"/>
              <a:ext cx="31450" cy="28700"/>
            </a:xfrm>
            <a:custGeom>
              <a:avLst/>
              <a:gdLst/>
              <a:ahLst/>
              <a:cxnLst/>
              <a:rect l="l" t="t" r="r" b="b"/>
              <a:pathLst>
                <a:path w="1258" h="1148" extrusionOk="0">
                  <a:moveTo>
                    <a:pt x="389" y="124"/>
                  </a:moveTo>
                  <a:cubicBezTo>
                    <a:pt x="1" y="326"/>
                    <a:pt x="63" y="900"/>
                    <a:pt x="482" y="1024"/>
                  </a:cubicBezTo>
                  <a:cubicBezTo>
                    <a:pt x="900" y="1148"/>
                    <a:pt x="1257" y="698"/>
                    <a:pt x="1040" y="310"/>
                  </a:cubicBezTo>
                  <a:cubicBezTo>
                    <a:pt x="916" y="78"/>
                    <a:pt x="621" y="0"/>
                    <a:pt x="389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"/>
            <p:cNvSpPr/>
            <p:nvPr/>
          </p:nvSpPr>
          <p:spPr>
            <a:xfrm>
              <a:off x="5985075" y="9002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"/>
            <p:cNvSpPr/>
            <p:nvPr/>
          </p:nvSpPr>
          <p:spPr>
            <a:xfrm>
              <a:off x="6950163" y="1454500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"/>
            <p:cNvSpPr/>
            <p:nvPr/>
          </p:nvSpPr>
          <p:spPr>
            <a:xfrm>
              <a:off x="5601000" y="600700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73" y="140"/>
                  </a:moveTo>
                  <a:cubicBezTo>
                    <a:pt x="1" y="342"/>
                    <a:pt x="63" y="915"/>
                    <a:pt x="482" y="1040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3"/>
                    <a:pt x="621" y="0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"/>
            <p:cNvSpPr/>
            <p:nvPr/>
          </p:nvSpPr>
          <p:spPr>
            <a:xfrm>
              <a:off x="6182588" y="23183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"/>
            <p:cNvSpPr/>
            <p:nvPr/>
          </p:nvSpPr>
          <p:spPr>
            <a:xfrm>
              <a:off x="6167300" y="2415725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"/>
            <p:cNvSpPr/>
            <p:nvPr/>
          </p:nvSpPr>
          <p:spPr>
            <a:xfrm>
              <a:off x="6194250" y="25808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"/>
            <p:cNvSpPr/>
            <p:nvPr/>
          </p:nvSpPr>
          <p:spPr>
            <a:xfrm>
              <a:off x="6846650" y="888600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"/>
            <p:cNvSpPr/>
            <p:nvPr/>
          </p:nvSpPr>
          <p:spPr>
            <a:xfrm>
              <a:off x="6799513" y="799025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"/>
            <p:cNvSpPr/>
            <p:nvPr/>
          </p:nvSpPr>
          <p:spPr>
            <a:xfrm>
              <a:off x="6732050" y="684275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"/>
            <p:cNvSpPr/>
            <p:nvPr/>
          </p:nvSpPr>
          <p:spPr>
            <a:xfrm>
              <a:off x="6681663" y="574525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"/>
            <p:cNvSpPr/>
            <p:nvPr/>
          </p:nvSpPr>
          <p:spPr>
            <a:xfrm>
              <a:off x="6801275" y="723000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"/>
            <p:cNvSpPr/>
            <p:nvPr/>
          </p:nvSpPr>
          <p:spPr>
            <a:xfrm>
              <a:off x="5923225" y="873875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"/>
            <p:cNvSpPr/>
            <p:nvPr/>
          </p:nvSpPr>
          <p:spPr>
            <a:xfrm>
              <a:off x="6949991" y="11956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"/>
            <p:cNvSpPr/>
            <p:nvPr/>
          </p:nvSpPr>
          <p:spPr>
            <a:xfrm>
              <a:off x="7094413" y="2226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"/>
            <p:cNvSpPr/>
            <p:nvPr/>
          </p:nvSpPr>
          <p:spPr>
            <a:xfrm>
              <a:off x="7151000" y="23441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"/>
            <p:cNvSpPr/>
            <p:nvPr/>
          </p:nvSpPr>
          <p:spPr>
            <a:xfrm>
              <a:off x="6195613" y="2657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"/>
            <p:cNvSpPr/>
            <p:nvPr/>
          </p:nvSpPr>
          <p:spPr>
            <a:xfrm>
              <a:off x="6151600" y="24878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"/>
            <p:cNvSpPr/>
            <p:nvPr/>
          </p:nvSpPr>
          <p:spPr>
            <a:xfrm>
              <a:off x="6992438" y="1933163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869" y="1025"/>
                  </a:moveTo>
                  <a:cubicBezTo>
                    <a:pt x="1241" y="807"/>
                    <a:pt x="1179" y="249"/>
                    <a:pt x="760" y="125"/>
                  </a:cubicBezTo>
                  <a:cubicBezTo>
                    <a:pt x="357" y="1"/>
                    <a:pt x="0" y="451"/>
                    <a:pt x="202" y="823"/>
                  </a:cubicBezTo>
                  <a:cubicBezTo>
                    <a:pt x="326" y="1071"/>
                    <a:pt x="621" y="1149"/>
                    <a:pt x="869" y="10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"/>
            <p:cNvSpPr/>
            <p:nvPr/>
          </p:nvSpPr>
          <p:spPr>
            <a:xfrm>
              <a:off x="5813125" y="16586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4" y="466"/>
                  </a:cubicBezTo>
                  <a:cubicBezTo>
                    <a:pt x="0" y="885"/>
                    <a:pt x="450" y="1241"/>
                    <a:pt x="822" y="1040"/>
                  </a:cubicBezTo>
                  <a:cubicBezTo>
                    <a:pt x="1071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"/>
            <p:cNvSpPr/>
            <p:nvPr/>
          </p:nvSpPr>
          <p:spPr>
            <a:xfrm>
              <a:off x="6400150" y="3354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4" y="466"/>
                  </a:cubicBezTo>
                  <a:cubicBezTo>
                    <a:pt x="0" y="885"/>
                    <a:pt x="450" y="1241"/>
                    <a:pt x="822" y="1040"/>
                  </a:cubicBezTo>
                  <a:cubicBezTo>
                    <a:pt x="1071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"/>
          <p:cNvGrpSpPr/>
          <p:nvPr/>
        </p:nvGrpSpPr>
        <p:grpSpPr>
          <a:xfrm>
            <a:off x="7736358" y="-320158"/>
            <a:ext cx="2447903" cy="4116751"/>
            <a:chOff x="5540550" y="165863"/>
            <a:chExt cx="1864075" cy="3134900"/>
          </a:xfrm>
        </p:grpSpPr>
        <p:sp>
          <p:nvSpPr>
            <p:cNvPr id="620" name="Google Shape;620;p2"/>
            <p:cNvSpPr/>
            <p:nvPr/>
          </p:nvSpPr>
          <p:spPr>
            <a:xfrm>
              <a:off x="7289250" y="2912588"/>
              <a:ext cx="13200" cy="16325"/>
            </a:xfrm>
            <a:custGeom>
              <a:avLst/>
              <a:gdLst/>
              <a:ahLst/>
              <a:cxnLst/>
              <a:rect l="l" t="t" r="r" b="b"/>
              <a:pathLst>
                <a:path w="528" h="653" extrusionOk="0">
                  <a:moveTo>
                    <a:pt x="249" y="652"/>
                  </a:moveTo>
                  <a:cubicBezTo>
                    <a:pt x="264" y="637"/>
                    <a:pt x="295" y="621"/>
                    <a:pt x="326" y="606"/>
                  </a:cubicBezTo>
                  <a:cubicBezTo>
                    <a:pt x="466" y="466"/>
                    <a:pt x="528" y="265"/>
                    <a:pt x="481" y="78"/>
                  </a:cubicBezTo>
                  <a:cubicBezTo>
                    <a:pt x="466" y="47"/>
                    <a:pt x="450" y="16"/>
                    <a:pt x="435" y="1"/>
                  </a:cubicBezTo>
                  <a:lnTo>
                    <a:pt x="0" y="2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"/>
            <p:cNvSpPr/>
            <p:nvPr/>
          </p:nvSpPr>
          <p:spPr>
            <a:xfrm>
              <a:off x="7128725" y="3128963"/>
              <a:ext cx="19800" cy="24825"/>
            </a:xfrm>
            <a:custGeom>
              <a:avLst/>
              <a:gdLst/>
              <a:ahLst/>
              <a:cxnLst/>
              <a:rect l="l" t="t" r="r" b="b"/>
              <a:pathLst>
                <a:path w="792" h="993" extrusionOk="0">
                  <a:moveTo>
                    <a:pt x="667" y="326"/>
                  </a:moveTo>
                  <a:cubicBezTo>
                    <a:pt x="528" y="93"/>
                    <a:pt x="233" y="0"/>
                    <a:pt x="0" y="140"/>
                  </a:cubicBezTo>
                  <a:lnTo>
                    <a:pt x="466" y="993"/>
                  </a:lnTo>
                  <a:cubicBezTo>
                    <a:pt x="714" y="853"/>
                    <a:pt x="791" y="559"/>
                    <a:pt x="667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"/>
            <p:cNvSpPr/>
            <p:nvPr/>
          </p:nvSpPr>
          <p:spPr>
            <a:xfrm>
              <a:off x="7226050" y="307001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1040" y="327"/>
                  </a:moveTo>
                  <a:cubicBezTo>
                    <a:pt x="915" y="94"/>
                    <a:pt x="621" y="1"/>
                    <a:pt x="388" y="140"/>
                  </a:cubicBezTo>
                  <a:cubicBezTo>
                    <a:pt x="0" y="342"/>
                    <a:pt x="62" y="916"/>
                    <a:pt x="481" y="1024"/>
                  </a:cubicBezTo>
                  <a:cubicBezTo>
                    <a:pt x="900" y="1149"/>
                    <a:pt x="1257" y="714"/>
                    <a:pt x="1040" y="32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"/>
            <p:cNvSpPr/>
            <p:nvPr/>
          </p:nvSpPr>
          <p:spPr>
            <a:xfrm>
              <a:off x="7142675" y="30455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8" y="1"/>
                    <a:pt x="1" y="435"/>
                    <a:pt x="202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"/>
            <p:cNvSpPr/>
            <p:nvPr/>
          </p:nvSpPr>
          <p:spPr>
            <a:xfrm>
              <a:off x="7202000" y="31529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0"/>
                  </a:moveTo>
                  <a:cubicBezTo>
                    <a:pt x="1" y="342"/>
                    <a:pt x="63" y="900"/>
                    <a:pt x="482" y="1025"/>
                  </a:cubicBezTo>
                  <a:cubicBezTo>
                    <a:pt x="900" y="1149"/>
                    <a:pt x="1257" y="714"/>
                    <a:pt x="1040" y="327"/>
                  </a:cubicBezTo>
                  <a:cubicBezTo>
                    <a:pt x="916" y="94"/>
                    <a:pt x="621" y="1"/>
                    <a:pt x="389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2"/>
            <p:cNvSpPr/>
            <p:nvPr/>
          </p:nvSpPr>
          <p:spPr>
            <a:xfrm>
              <a:off x="7250475" y="2985888"/>
              <a:ext cx="28725" cy="31025"/>
            </a:xfrm>
            <a:custGeom>
              <a:avLst/>
              <a:gdLst/>
              <a:ahLst/>
              <a:cxnLst/>
              <a:rect l="l" t="t" r="r" b="b"/>
              <a:pathLst>
                <a:path w="1149" h="1241" extrusionOk="0">
                  <a:moveTo>
                    <a:pt x="1024" y="372"/>
                  </a:moveTo>
                  <a:cubicBezTo>
                    <a:pt x="822" y="0"/>
                    <a:pt x="249" y="62"/>
                    <a:pt x="125" y="481"/>
                  </a:cubicBezTo>
                  <a:cubicBezTo>
                    <a:pt x="0" y="884"/>
                    <a:pt x="450" y="1241"/>
                    <a:pt x="838" y="1039"/>
                  </a:cubicBezTo>
                  <a:cubicBezTo>
                    <a:pt x="1071" y="915"/>
                    <a:pt x="1148" y="621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2"/>
            <p:cNvSpPr/>
            <p:nvPr/>
          </p:nvSpPr>
          <p:spPr>
            <a:xfrm>
              <a:off x="7075600" y="303008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7"/>
                  </a:moveTo>
                  <a:cubicBezTo>
                    <a:pt x="450" y="559"/>
                    <a:pt x="544" y="311"/>
                    <a:pt x="466" y="93"/>
                  </a:cubicBezTo>
                  <a:cubicBezTo>
                    <a:pt x="466" y="47"/>
                    <a:pt x="450" y="31"/>
                    <a:pt x="435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"/>
            <p:cNvSpPr/>
            <p:nvPr/>
          </p:nvSpPr>
          <p:spPr>
            <a:xfrm>
              <a:off x="7171775" y="2971138"/>
              <a:ext cx="26375" cy="24075"/>
            </a:xfrm>
            <a:custGeom>
              <a:avLst/>
              <a:gdLst/>
              <a:ahLst/>
              <a:cxnLst/>
              <a:rect l="l" t="t" r="r" b="b"/>
              <a:pathLst>
                <a:path w="1055" h="963" extrusionOk="0">
                  <a:moveTo>
                    <a:pt x="0" y="482"/>
                  </a:moveTo>
                  <a:cubicBezTo>
                    <a:pt x="16" y="513"/>
                    <a:pt x="31" y="528"/>
                    <a:pt x="62" y="559"/>
                  </a:cubicBezTo>
                  <a:cubicBezTo>
                    <a:pt x="403" y="962"/>
                    <a:pt x="1055" y="606"/>
                    <a:pt x="900" y="94"/>
                  </a:cubicBezTo>
                  <a:cubicBezTo>
                    <a:pt x="884" y="63"/>
                    <a:pt x="869" y="32"/>
                    <a:pt x="853" y="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"/>
            <p:cNvSpPr/>
            <p:nvPr/>
          </p:nvSpPr>
          <p:spPr>
            <a:xfrm>
              <a:off x="7278775" y="2918413"/>
              <a:ext cx="16700" cy="13200"/>
            </a:xfrm>
            <a:custGeom>
              <a:avLst/>
              <a:gdLst/>
              <a:ahLst/>
              <a:cxnLst/>
              <a:rect l="l" t="t" r="r" b="b"/>
              <a:pathLst>
                <a:path w="668" h="528" extrusionOk="0">
                  <a:moveTo>
                    <a:pt x="1" y="233"/>
                  </a:moveTo>
                  <a:cubicBezTo>
                    <a:pt x="16" y="264"/>
                    <a:pt x="32" y="295"/>
                    <a:pt x="47" y="311"/>
                  </a:cubicBezTo>
                  <a:cubicBezTo>
                    <a:pt x="202" y="481"/>
                    <a:pt x="466" y="528"/>
                    <a:pt x="668" y="419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"/>
            <p:cNvSpPr/>
            <p:nvPr/>
          </p:nvSpPr>
          <p:spPr>
            <a:xfrm>
              <a:off x="6915075" y="3245288"/>
              <a:ext cx="23675" cy="26375"/>
            </a:xfrm>
            <a:custGeom>
              <a:avLst/>
              <a:gdLst/>
              <a:ahLst/>
              <a:cxnLst/>
              <a:rect l="l" t="t" r="r" b="b"/>
              <a:pathLst>
                <a:path w="947" h="1055" extrusionOk="0">
                  <a:moveTo>
                    <a:pt x="544" y="993"/>
                  </a:moveTo>
                  <a:cubicBezTo>
                    <a:pt x="947" y="652"/>
                    <a:pt x="590" y="0"/>
                    <a:pt x="94" y="155"/>
                  </a:cubicBezTo>
                  <a:cubicBezTo>
                    <a:pt x="63" y="171"/>
                    <a:pt x="32" y="186"/>
                    <a:pt x="1" y="202"/>
                  </a:cubicBezTo>
                  <a:lnTo>
                    <a:pt x="466" y="1055"/>
                  </a:lnTo>
                  <a:cubicBezTo>
                    <a:pt x="497" y="1039"/>
                    <a:pt x="528" y="1024"/>
                    <a:pt x="544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"/>
            <p:cNvSpPr/>
            <p:nvPr/>
          </p:nvSpPr>
          <p:spPr>
            <a:xfrm>
              <a:off x="7012400" y="31878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73" y="140"/>
                  </a:moveTo>
                  <a:cubicBezTo>
                    <a:pt x="1" y="342"/>
                    <a:pt x="63" y="916"/>
                    <a:pt x="481" y="1024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4"/>
                    <a:pt x="621" y="1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2"/>
            <p:cNvSpPr/>
            <p:nvPr/>
          </p:nvSpPr>
          <p:spPr>
            <a:xfrm>
              <a:off x="6930200" y="31626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09" y="373"/>
                  </a:moveTo>
                  <a:cubicBezTo>
                    <a:pt x="807" y="1"/>
                    <a:pt x="233" y="63"/>
                    <a:pt x="109" y="481"/>
                  </a:cubicBezTo>
                  <a:cubicBezTo>
                    <a:pt x="1" y="885"/>
                    <a:pt x="435" y="1241"/>
                    <a:pt x="823" y="1040"/>
                  </a:cubicBezTo>
                  <a:cubicBezTo>
                    <a:pt x="1055" y="916"/>
                    <a:pt x="1148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"/>
            <p:cNvSpPr/>
            <p:nvPr/>
          </p:nvSpPr>
          <p:spPr>
            <a:xfrm>
              <a:off x="6989150" y="326931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008" y="388"/>
                  </a:moveTo>
                  <a:cubicBezTo>
                    <a:pt x="807" y="1"/>
                    <a:pt x="233" y="63"/>
                    <a:pt x="109" y="482"/>
                  </a:cubicBezTo>
                  <a:cubicBezTo>
                    <a:pt x="0" y="900"/>
                    <a:pt x="434" y="1257"/>
                    <a:pt x="822" y="1055"/>
                  </a:cubicBezTo>
                  <a:cubicBezTo>
                    <a:pt x="1055" y="916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"/>
            <p:cNvSpPr/>
            <p:nvPr/>
          </p:nvSpPr>
          <p:spPr>
            <a:xfrm>
              <a:off x="7036825" y="3103763"/>
              <a:ext cx="28725" cy="31025"/>
            </a:xfrm>
            <a:custGeom>
              <a:avLst/>
              <a:gdLst/>
              <a:ahLst/>
              <a:cxnLst/>
              <a:rect l="l" t="t" r="r" b="b"/>
              <a:pathLst>
                <a:path w="1149" h="1241" extrusionOk="0">
                  <a:moveTo>
                    <a:pt x="1024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884"/>
                    <a:pt x="450" y="1241"/>
                    <a:pt x="823" y="1039"/>
                  </a:cubicBezTo>
                  <a:cubicBezTo>
                    <a:pt x="1071" y="915"/>
                    <a:pt x="1148" y="621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"/>
            <p:cNvSpPr/>
            <p:nvPr/>
          </p:nvSpPr>
          <p:spPr>
            <a:xfrm>
              <a:off x="7095775" y="32103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70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"/>
            <p:cNvSpPr/>
            <p:nvPr/>
          </p:nvSpPr>
          <p:spPr>
            <a:xfrm>
              <a:off x="6861950" y="3147963"/>
              <a:ext cx="13225" cy="16700"/>
            </a:xfrm>
            <a:custGeom>
              <a:avLst/>
              <a:gdLst/>
              <a:ahLst/>
              <a:cxnLst/>
              <a:rect l="l" t="t" r="r" b="b"/>
              <a:pathLst>
                <a:path w="529" h="668" extrusionOk="0">
                  <a:moveTo>
                    <a:pt x="234" y="667"/>
                  </a:moveTo>
                  <a:cubicBezTo>
                    <a:pt x="265" y="652"/>
                    <a:pt x="296" y="636"/>
                    <a:pt x="311" y="621"/>
                  </a:cubicBezTo>
                  <a:cubicBezTo>
                    <a:pt x="466" y="481"/>
                    <a:pt x="528" y="279"/>
                    <a:pt x="466" y="93"/>
                  </a:cubicBezTo>
                  <a:cubicBezTo>
                    <a:pt x="451" y="62"/>
                    <a:pt x="451" y="31"/>
                    <a:pt x="435" y="0"/>
                  </a:cubicBezTo>
                  <a:lnTo>
                    <a:pt x="1" y="24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"/>
            <p:cNvSpPr/>
            <p:nvPr/>
          </p:nvSpPr>
          <p:spPr>
            <a:xfrm>
              <a:off x="6958125" y="3089013"/>
              <a:ext cx="26375" cy="24075"/>
            </a:xfrm>
            <a:custGeom>
              <a:avLst/>
              <a:gdLst/>
              <a:ahLst/>
              <a:cxnLst/>
              <a:rect l="l" t="t" r="r" b="b"/>
              <a:pathLst>
                <a:path w="1055" h="963" extrusionOk="0">
                  <a:moveTo>
                    <a:pt x="62" y="559"/>
                  </a:moveTo>
                  <a:cubicBezTo>
                    <a:pt x="404" y="962"/>
                    <a:pt x="1055" y="606"/>
                    <a:pt x="900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82"/>
                  </a:lnTo>
                  <a:cubicBezTo>
                    <a:pt x="16" y="513"/>
                    <a:pt x="31" y="544"/>
                    <a:pt x="62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"/>
            <p:cNvSpPr/>
            <p:nvPr/>
          </p:nvSpPr>
          <p:spPr>
            <a:xfrm>
              <a:off x="7122125" y="3132438"/>
              <a:ext cx="18250" cy="23300"/>
            </a:xfrm>
            <a:custGeom>
              <a:avLst/>
              <a:gdLst/>
              <a:ahLst/>
              <a:cxnLst/>
              <a:rect l="l" t="t" r="r" b="b"/>
              <a:pathLst>
                <a:path w="730" h="932" extrusionOk="0">
                  <a:moveTo>
                    <a:pt x="16" y="373"/>
                  </a:moveTo>
                  <a:cubicBezTo>
                    <a:pt x="1" y="482"/>
                    <a:pt x="32" y="575"/>
                    <a:pt x="78" y="652"/>
                  </a:cubicBezTo>
                  <a:cubicBezTo>
                    <a:pt x="109" y="745"/>
                    <a:pt x="187" y="807"/>
                    <a:pt x="264" y="854"/>
                  </a:cubicBezTo>
                  <a:cubicBezTo>
                    <a:pt x="404" y="931"/>
                    <a:pt x="575" y="931"/>
                    <a:pt x="730" y="854"/>
                  </a:cubicBezTo>
                  <a:lnTo>
                    <a:pt x="249" y="1"/>
                  </a:lnTo>
                  <a:cubicBezTo>
                    <a:pt x="109" y="78"/>
                    <a:pt x="32" y="218"/>
                    <a:pt x="16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"/>
            <p:cNvSpPr/>
            <p:nvPr/>
          </p:nvSpPr>
          <p:spPr>
            <a:xfrm>
              <a:off x="7065125" y="3036288"/>
              <a:ext cx="16325" cy="12425"/>
            </a:xfrm>
            <a:custGeom>
              <a:avLst/>
              <a:gdLst/>
              <a:ahLst/>
              <a:cxnLst/>
              <a:rect l="l" t="t" r="r" b="b"/>
              <a:pathLst>
                <a:path w="653" h="497" extrusionOk="0">
                  <a:moveTo>
                    <a:pt x="1" y="233"/>
                  </a:moveTo>
                  <a:cubicBezTo>
                    <a:pt x="16" y="249"/>
                    <a:pt x="32" y="280"/>
                    <a:pt x="47" y="311"/>
                  </a:cubicBezTo>
                  <a:cubicBezTo>
                    <a:pt x="94" y="357"/>
                    <a:pt x="140" y="388"/>
                    <a:pt x="203" y="419"/>
                  </a:cubicBezTo>
                  <a:cubicBezTo>
                    <a:pt x="342" y="497"/>
                    <a:pt x="513" y="497"/>
                    <a:pt x="652" y="419"/>
                  </a:cubicBezTo>
                  <a:lnTo>
                    <a:pt x="420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"/>
            <p:cNvSpPr/>
            <p:nvPr/>
          </p:nvSpPr>
          <p:spPr>
            <a:xfrm>
              <a:off x="6822400" y="32227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0"/>
                  </a:moveTo>
                  <a:cubicBezTo>
                    <a:pt x="1" y="342"/>
                    <a:pt x="63" y="900"/>
                    <a:pt x="482" y="1024"/>
                  </a:cubicBezTo>
                  <a:cubicBezTo>
                    <a:pt x="900" y="1148"/>
                    <a:pt x="1257" y="714"/>
                    <a:pt x="1056" y="326"/>
                  </a:cubicBezTo>
                  <a:cubicBezTo>
                    <a:pt x="916" y="94"/>
                    <a:pt x="621" y="1"/>
                    <a:pt x="389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"/>
            <p:cNvSpPr/>
            <p:nvPr/>
          </p:nvSpPr>
          <p:spPr>
            <a:xfrm>
              <a:off x="6744475" y="3206888"/>
              <a:ext cx="26000" cy="24075"/>
            </a:xfrm>
            <a:custGeom>
              <a:avLst/>
              <a:gdLst/>
              <a:ahLst/>
              <a:cxnLst/>
              <a:rect l="l" t="t" r="r" b="b"/>
              <a:pathLst>
                <a:path w="1040" h="963" extrusionOk="0">
                  <a:moveTo>
                    <a:pt x="47" y="559"/>
                  </a:moveTo>
                  <a:cubicBezTo>
                    <a:pt x="404" y="962"/>
                    <a:pt x="1040" y="606"/>
                    <a:pt x="885" y="94"/>
                  </a:cubicBezTo>
                  <a:cubicBezTo>
                    <a:pt x="885" y="63"/>
                    <a:pt x="869" y="32"/>
                    <a:pt x="854" y="1"/>
                  </a:cubicBezTo>
                  <a:lnTo>
                    <a:pt x="1" y="482"/>
                  </a:lnTo>
                  <a:cubicBezTo>
                    <a:pt x="16" y="513"/>
                    <a:pt x="32" y="528"/>
                    <a:pt x="47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"/>
            <p:cNvSpPr/>
            <p:nvPr/>
          </p:nvSpPr>
          <p:spPr>
            <a:xfrm>
              <a:off x="6904600" y="3250313"/>
              <a:ext cx="22125" cy="22900"/>
            </a:xfrm>
            <a:custGeom>
              <a:avLst/>
              <a:gdLst/>
              <a:ahLst/>
              <a:cxnLst/>
              <a:rect l="l" t="t" r="r" b="b"/>
              <a:pathLst>
                <a:path w="885" h="916" extrusionOk="0">
                  <a:moveTo>
                    <a:pt x="420" y="1"/>
                  </a:moveTo>
                  <a:cubicBezTo>
                    <a:pt x="1" y="233"/>
                    <a:pt x="125" y="869"/>
                    <a:pt x="606" y="916"/>
                  </a:cubicBezTo>
                  <a:cubicBezTo>
                    <a:pt x="699" y="916"/>
                    <a:pt x="807" y="900"/>
                    <a:pt x="885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"/>
            <p:cNvSpPr/>
            <p:nvPr/>
          </p:nvSpPr>
          <p:spPr>
            <a:xfrm>
              <a:off x="6851100" y="31541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1" y="233"/>
                  </a:moveTo>
                  <a:cubicBezTo>
                    <a:pt x="16" y="264"/>
                    <a:pt x="47" y="280"/>
                    <a:pt x="63" y="311"/>
                  </a:cubicBezTo>
                  <a:cubicBezTo>
                    <a:pt x="140" y="404"/>
                    <a:pt x="264" y="466"/>
                    <a:pt x="388" y="481"/>
                  </a:cubicBezTo>
                  <a:cubicBezTo>
                    <a:pt x="481" y="481"/>
                    <a:pt x="590" y="466"/>
                    <a:pt x="668" y="419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"/>
            <p:cNvSpPr/>
            <p:nvPr/>
          </p:nvSpPr>
          <p:spPr>
            <a:xfrm>
              <a:off x="7283425" y="290483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33" y="544"/>
                  </a:moveTo>
                  <a:lnTo>
                    <a:pt x="668" y="311"/>
                  </a:lnTo>
                  <a:cubicBezTo>
                    <a:pt x="559" y="94"/>
                    <a:pt x="311" y="1"/>
                    <a:pt x="94" y="63"/>
                  </a:cubicBezTo>
                  <a:cubicBezTo>
                    <a:pt x="47" y="78"/>
                    <a:pt x="32" y="94"/>
                    <a:pt x="1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"/>
            <p:cNvSpPr/>
            <p:nvPr/>
          </p:nvSpPr>
          <p:spPr>
            <a:xfrm>
              <a:off x="7224500" y="2795888"/>
              <a:ext cx="24050" cy="26400"/>
            </a:xfrm>
            <a:custGeom>
              <a:avLst/>
              <a:gdLst/>
              <a:ahLst/>
              <a:cxnLst/>
              <a:rect l="l" t="t" r="r" b="b"/>
              <a:pathLst>
                <a:path w="962" h="1056" extrusionOk="0">
                  <a:moveTo>
                    <a:pt x="481" y="1055"/>
                  </a:moveTo>
                  <a:cubicBezTo>
                    <a:pt x="497" y="1040"/>
                    <a:pt x="528" y="1009"/>
                    <a:pt x="559" y="993"/>
                  </a:cubicBezTo>
                  <a:cubicBezTo>
                    <a:pt x="962" y="652"/>
                    <a:pt x="605" y="1"/>
                    <a:pt x="93" y="156"/>
                  </a:cubicBezTo>
                  <a:cubicBezTo>
                    <a:pt x="62" y="171"/>
                    <a:pt x="31" y="171"/>
                    <a:pt x="0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"/>
            <p:cNvSpPr/>
            <p:nvPr/>
          </p:nvSpPr>
          <p:spPr>
            <a:xfrm>
              <a:off x="7322600" y="27369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6"/>
                    <a:pt x="822" y="1055"/>
                  </a:cubicBezTo>
                  <a:cubicBezTo>
                    <a:pt x="1055" y="915"/>
                    <a:pt x="1148" y="620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"/>
            <p:cNvSpPr/>
            <p:nvPr/>
          </p:nvSpPr>
          <p:spPr>
            <a:xfrm>
              <a:off x="7238450" y="27136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50"/>
                    <a:pt x="218" y="823"/>
                  </a:cubicBezTo>
                  <a:cubicBezTo>
                    <a:pt x="342" y="1071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"/>
            <p:cNvSpPr/>
            <p:nvPr/>
          </p:nvSpPr>
          <p:spPr>
            <a:xfrm>
              <a:off x="7297400" y="2820713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869" y="1008"/>
                  </a:moveTo>
                  <a:cubicBezTo>
                    <a:pt x="1256" y="807"/>
                    <a:pt x="1194" y="233"/>
                    <a:pt x="776" y="124"/>
                  </a:cubicBezTo>
                  <a:cubicBezTo>
                    <a:pt x="357" y="0"/>
                    <a:pt x="0" y="434"/>
                    <a:pt x="217" y="822"/>
                  </a:cubicBezTo>
                  <a:cubicBezTo>
                    <a:pt x="341" y="1055"/>
                    <a:pt x="636" y="1148"/>
                    <a:pt x="869" y="100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"/>
            <p:cNvSpPr/>
            <p:nvPr/>
          </p:nvSpPr>
          <p:spPr>
            <a:xfrm>
              <a:off x="7171775" y="269856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8"/>
                  </a:moveTo>
                  <a:cubicBezTo>
                    <a:pt x="264" y="652"/>
                    <a:pt x="295" y="637"/>
                    <a:pt x="310" y="606"/>
                  </a:cubicBezTo>
                  <a:cubicBezTo>
                    <a:pt x="465" y="481"/>
                    <a:pt x="527" y="280"/>
                    <a:pt x="465" y="94"/>
                  </a:cubicBezTo>
                  <a:cubicBezTo>
                    <a:pt x="450" y="63"/>
                    <a:pt x="434" y="3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"/>
            <p:cNvSpPr/>
            <p:nvPr/>
          </p:nvSpPr>
          <p:spPr>
            <a:xfrm>
              <a:off x="7267525" y="2639638"/>
              <a:ext cx="26400" cy="24050"/>
            </a:xfrm>
            <a:custGeom>
              <a:avLst/>
              <a:gdLst/>
              <a:ahLst/>
              <a:cxnLst/>
              <a:rect l="l" t="t" r="r" b="b"/>
              <a:pathLst>
                <a:path w="1056" h="962" extrusionOk="0">
                  <a:moveTo>
                    <a:pt x="63" y="559"/>
                  </a:moveTo>
                  <a:cubicBezTo>
                    <a:pt x="404" y="962"/>
                    <a:pt x="1056" y="605"/>
                    <a:pt x="900" y="93"/>
                  </a:cubicBezTo>
                  <a:cubicBezTo>
                    <a:pt x="885" y="62"/>
                    <a:pt x="885" y="31"/>
                    <a:pt x="869" y="0"/>
                  </a:cubicBezTo>
                  <a:lnTo>
                    <a:pt x="1" y="481"/>
                  </a:lnTo>
                  <a:cubicBezTo>
                    <a:pt x="32" y="496"/>
                    <a:pt x="47" y="528"/>
                    <a:pt x="63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"/>
            <p:cNvSpPr/>
            <p:nvPr/>
          </p:nvSpPr>
          <p:spPr>
            <a:xfrm>
              <a:off x="7069800" y="3022338"/>
              <a:ext cx="16675" cy="13975"/>
            </a:xfrm>
            <a:custGeom>
              <a:avLst/>
              <a:gdLst/>
              <a:ahLst/>
              <a:cxnLst/>
              <a:rect l="l" t="t" r="r" b="b"/>
              <a:pathLst>
                <a:path w="667" h="559" extrusionOk="0">
                  <a:moveTo>
                    <a:pt x="667" y="310"/>
                  </a:moveTo>
                  <a:cubicBezTo>
                    <a:pt x="527" y="78"/>
                    <a:pt x="233" y="0"/>
                    <a:pt x="0" y="124"/>
                  </a:cubicBezTo>
                  <a:lnTo>
                    <a:pt x="233" y="55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"/>
            <p:cNvSpPr/>
            <p:nvPr/>
          </p:nvSpPr>
          <p:spPr>
            <a:xfrm>
              <a:off x="7010850" y="2915313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67" y="326"/>
                  </a:moveTo>
                  <a:cubicBezTo>
                    <a:pt x="528" y="78"/>
                    <a:pt x="233" y="0"/>
                    <a:pt x="1" y="125"/>
                  </a:cubicBezTo>
                  <a:lnTo>
                    <a:pt x="466" y="993"/>
                  </a:lnTo>
                  <a:cubicBezTo>
                    <a:pt x="699" y="869"/>
                    <a:pt x="792" y="559"/>
                    <a:pt x="667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"/>
            <p:cNvSpPr/>
            <p:nvPr/>
          </p:nvSpPr>
          <p:spPr>
            <a:xfrm>
              <a:off x="7168650" y="2963388"/>
              <a:ext cx="24475" cy="19800"/>
            </a:xfrm>
            <a:custGeom>
              <a:avLst/>
              <a:gdLst/>
              <a:ahLst/>
              <a:cxnLst/>
              <a:rect l="l" t="t" r="r" b="b"/>
              <a:pathLst>
                <a:path w="979" h="792" extrusionOk="0">
                  <a:moveTo>
                    <a:pt x="327" y="125"/>
                  </a:moveTo>
                  <a:cubicBezTo>
                    <a:pt x="79" y="249"/>
                    <a:pt x="1" y="559"/>
                    <a:pt x="125" y="792"/>
                  </a:cubicBezTo>
                  <a:lnTo>
                    <a:pt x="978" y="311"/>
                  </a:lnTo>
                  <a:cubicBezTo>
                    <a:pt x="854" y="78"/>
                    <a:pt x="559" y="1"/>
                    <a:pt x="327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"/>
            <p:cNvSpPr/>
            <p:nvPr/>
          </p:nvSpPr>
          <p:spPr>
            <a:xfrm>
              <a:off x="7108950" y="28548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89"/>
                  </a:moveTo>
                  <a:cubicBezTo>
                    <a:pt x="807" y="1"/>
                    <a:pt x="233" y="63"/>
                    <a:pt x="125" y="482"/>
                  </a:cubicBezTo>
                  <a:cubicBezTo>
                    <a:pt x="0" y="901"/>
                    <a:pt x="435" y="1257"/>
                    <a:pt x="822" y="1056"/>
                  </a:cubicBezTo>
                  <a:cubicBezTo>
                    <a:pt x="1055" y="916"/>
                    <a:pt x="1148" y="621"/>
                    <a:pt x="1009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"/>
            <p:cNvSpPr/>
            <p:nvPr/>
          </p:nvSpPr>
          <p:spPr>
            <a:xfrm>
              <a:off x="7025975" y="28307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2" y="0"/>
                    <a:pt x="249" y="62"/>
                    <a:pt x="125" y="481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"/>
            <p:cNvSpPr/>
            <p:nvPr/>
          </p:nvSpPr>
          <p:spPr>
            <a:xfrm>
              <a:off x="7084900" y="29378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35" y="1256"/>
                    <a:pt x="823" y="1039"/>
                  </a:cubicBezTo>
                  <a:cubicBezTo>
                    <a:pt x="1056" y="915"/>
                    <a:pt x="1149" y="620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"/>
            <p:cNvSpPr/>
            <p:nvPr/>
          </p:nvSpPr>
          <p:spPr>
            <a:xfrm>
              <a:off x="7132600" y="27718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1" y="901"/>
                    <a:pt x="450" y="1257"/>
                    <a:pt x="838" y="1056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"/>
            <p:cNvSpPr/>
            <p:nvPr/>
          </p:nvSpPr>
          <p:spPr>
            <a:xfrm>
              <a:off x="7191550" y="28788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22" y="1"/>
                    <a:pt x="248" y="63"/>
                    <a:pt x="124" y="481"/>
                  </a:cubicBezTo>
                  <a:cubicBezTo>
                    <a:pt x="0" y="900"/>
                    <a:pt x="450" y="1257"/>
                    <a:pt x="838" y="1040"/>
                  </a:cubicBezTo>
                  <a:cubicBezTo>
                    <a:pt x="1070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"/>
            <p:cNvSpPr/>
            <p:nvPr/>
          </p:nvSpPr>
          <p:spPr>
            <a:xfrm>
              <a:off x="6957725" y="281643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7"/>
                  </a:moveTo>
                  <a:cubicBezTo>
                    <a:pt x="451" y="559"/>
                    <a:pt x="544" y="311"/>
                    <a:pt x="466" y="78"/>
                  </a:cubicBezTo>
                  <a:cubicBezTo>
                    <a:pt x="466" y="63"/>
                    <a:pt x="451" y="32"/>
                    <a:pt x="435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"/>
            <p:cNvSpPr/>
            <p:nvPr/>
          </p:nvSpPr>
          <p:spPr>
            <a:xfrm>
              <a:off x="7053900" y="2757513"/>
              <a:ext cx="26375" cy="24050"/>
            </a:xfrm>
            <a:custGeom>
              <a:avLst/>
              <a:gdLst/>
              <a:ahLst/>
              <a:cxnLst/>
              <a:rect l="l" t="t" r="r" b="b"/>
              <a:pathLst>
                <a:path w="1055" h="962" extrusionOk="0">
                  <a:moveTo>
                    <a:pt x="62" y="558"/>
                  </a:moveTo>
                  <a:cubicBezTo>
                    <a:pt x="403" y="962"/>
                    <a:pt x="1055" y="605"/>
                    <a:pt x="900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496"/>
                    <a:pt x="31" y="527"/>
                    <a:pt x="62" y="55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"/>
            <p:cNvSpPr/>
            <p:nvPr/>
          </p:nvSpPr>
          <p:spPr>
            <a:xfrm>
              <a:off x="7275300" y="2907563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326" y="0"/>
                  </a:moveTo>
                  <a:cubicBezTo>
                    <a:pt x="93" y="124"/>
                    <a:pt x="0" y="435"/>
                    <a:pt x="140" y="667"/>
                  </a:cubicBezTo>
                  <a:lnTo>
                    <a:pt x="558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"/>
            <p:cNvSpPr/>
            <p:nvPr/>
          </p:nvSpPr>
          <p:spPr>
            <a:xfrm>
              <a:off x="7216750" y="280093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4" y="652"/>
                  </a:moveTo>
                  <a:cubicBezTo>
                    <a:pt x="248" y="900"/>
                    <a:pt x="543" y="977"/>
                    <a:pt x="791" y="853"/>
                  </a:cubicBezTo>
                  <a:lnTo>
                    <a:pt x="310" y="0"/>
                  </a:lnTo>
                  <a:cubicBezTo>
                    <a:pt x="78" y="124"/>
                    <a:pt x="0" y="419"/>
                    <a:pt x="124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"/>
            <p:cNvSpPr/>
            <p:nvPr/>
          </p:nvSpPr>
          <p:spPr>
            <a:xfrm>
              <a:off x="7160900" y="270438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48"/>
                  </a:moveTo>
                  <a:cubicBezTo>
                    <a:pt x="16" y="264"/>
                    <a:pt x="32" y="295"/>
                    <a:pt x="47" y="326"/>
                  </a:cubicBezTo>
                  <a:cubicBezTo>
                    <a:pt x="202" y="497"/>
                    <a:pt x="466" y="543"/>
                    <a:pt x="668" y="435"/>
                  </a:cubicBezTo>
                  <a:lnTo>
                    <a:pt x="420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"/>
            <p:cNvSpPr/>
            <p:nvPr/>
          </p:nvSpPr>
          <p:spPr>
            <a:xfrm>
              <a:off x="6855750" y="3140588"/>
              <a:ext cx="17100" cy="13600"/>
            </a:xfrm>
            <a:custGeom>
              <a:avLst/>
              <a:gdLst/>
              <a:ahLst/>
              <a:cxnLst/>
              <a:rect l="l" t="t" r="r" b="b"/>
              <a:pathLst>
                <a:path w="684" h="544" extrusionOk="0">
                  <a:moveTo>
                    <a:pt x="683" y="295"/>
                  </a:moveTo>
                  <a:cubicBezTo>
                    <a:pt x="559" y="94"/>
                    <a:pt x="311" y="1"/>
                    <a:pt x="94" y="63"/>
                  </a:cubicBezTo>
                  <a:cubicBezTo>
                    <a:pt x="63" y="78"/>
                    <a:pt x="32" y="94"/>
                    <a:pt x="1" y="109"/>
                  </a:cubicBezTo>
                  <a:lnTo>
                    <a:pt x="233" y="54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"/>
            <p:cNvSpPr/>
            <p:nvPr/>
          </p:nvSpPr>
          <p:spPr>
            <a:xfrm>
              <a:off x="6797200" y="3031638"/>
              <a:ext cx="23675" cy="26400"/>
            </a:xfrm>
            <a:custGeom>
              <a:avLst/>
              <a:gdLst/>
              <a:ahLst/>
              <a:cxnLst/>
              <a:rect l="l" t="t" r="r" b="b"/>
              <a:pathLst>
                <a:path w="947" h="1056" extrusionOk="0">
                  <a:moveTo>
                    <a:pt x="544" y="993"/>
                  </a:moveTo>
                  <a:cubicBezTo>
                    <a:pt x="947" y="652"/>
                    <a:pt x="590" y="0"/>
                    <a:pt x="94" y="155"/>
                  </a:cubicBezTo>
                  <a:cubicBezTo>
                    <a:pt x="63" y="171"/>
                    <a:pt x="32" y="171"/>
                    <a:pt x="1" y="202"/>
                  </a:cubicBezTo>
                  <a:lnTo>
                    <a:pt x="466" y="1055"/>
                  </a:lnTo>
                  <a:cubicBezTo>
                    <a:pt x="497" y="1040"/>
                    <a:pt x="528" y="1008"/>
                    <a:pt x="544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"/>
            <p:cNvSpPr/>
            <p:nvPr/>
          </p:nvSpPr>
          <p:spPr>
            <a:xfrm>
              <a:off x="6950375" y="3075063"/>
              <a:ext cx="29100" cy="26000"/>
            </a:xfrm>
            <a:custGeom>
              <a:avLst/>
              <a:gdLst/>
              <a:ahLst/>
              <a:cxnLst/>
              <a:rect l="l" t="t" r="r" b="b"/>
              <a:pathLst>
                <a:path w="1164" h="1040" extrusionOk="0">
                  <a:moveTo>
                    <a:pt x="310" y="1040"/>
                  </a:moveTo>
                  <a:lnTo>
                    <a:pt x="1163" y="559"/>
                  </a:lnTo>
                  <a:cubicBezTo>
                    <a:pt x="853" y="0"/>
                    <a:pt x="0" y="466"/>
                    <a:pt x="310" y="10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"/>
            <p:cNvSpPr/>
            <p:nvPr/>
          </p:nvSpPr>
          <p:spPr>
            <a:xfrm>
              <a:off x="6895300" y="29726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1" y="900"/>
                    <a:pt x="435" y="1257"/>
                    <a:pt x="823" y="1056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"/>
            <p:cNvSpPr/>
            <p:nvPr/>
          </p:nvSpPr>
          <p:spPr>
            <a:xfrm>
              <a:off x="6812325" y="29486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5" y="915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"/>
            <p:cNvSpPr/>
            <p:nvPr/>
          </p:nvSpPr>
          <p:spPr>
            <a:xfrm>
              <a:off x="6870875" y="30556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1" y="901"/>
                    <a:pt x="450" y="1257"/>
                    <a:pt x="838" y="1040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"/>
            <p:cNvSpPr/>
            <p:nvPr/>
          </p:nvSpPr>
          <p:spPr>
            <a:xfrm>
              <a:off x="6918950" y="28897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1" y="900"/>
                    <a:pt x="451" y="1257"/>
                    <a:pt x="823" y="1056"/>
                  </a:cubicBezTo>
                  <a:cubicBezTo>
                    <a:pt x="1071" y="916"/>
                    <a:pt x="1149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"/>
            <p:cNvSpPr/>
            <p:nvPr/>
          </p:nvSpPr>
          <p:spPr>
            <a:xfrm>
              <a:off x="6977900" y="29967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1"/>
                    <a:pt x="248" y="63"/>
                    <a:pt x="124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70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"/>
            <p:cNvSpPr/>
            <p:nvPr/>
          </p:nvSpPr>
          <p:spPr>
            <a:xfrm>
              <a:off x="6744075" y="2934313"/>
              <a:ext cx="13225" cy="16700"/>
            </a:xfrm>
            <a:custGeom>
              <a:avLst/>
              <a:gdLst/>
              <a:ahLst/>
              <a:cxnLst/>
              <a:rect l="l" t="t" r="r" b="b"/>
              <a:pathLst>
                <a:path w="529" h="668" extrusionOk="0">
                  <a:moveTo>
                    <a:pt x="234" y="667"/>
                  </a:moveTo>
                  <a:cubicBezTo>
                    <a:pt x="265" y="652"/>
                    <a:pt x="296" y="636"/>
                    <a:pt x="311" y="605"/>
                  </a:cubicBezTo>
                  <a:cubicBezTo>
                    <a:pt x="466" y="481"/>
                    <a:pt x="528" y="280"/>
                    <a:pt x="466" y="94"/>
                  </a:cubicBezTo>
                  <a:cubicBezTo>
                    <a:pt x="451" y="63"/>
                    <a:pt x="435" y="31"/>
                    <a:pt x="420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"/>
            <p:cNvSpPr/>
            <p:nvPr/>
          </p:nvSpPr>
          <p:spPr>
            <a:xfrm>
              <a:off x="6840250" y="2875388"/>
              <a:ext cx="26400" cy="24050"/>
            </a:xfrm>
            <a:custGeom>
              <a:avLst/>
              <a:gdLst/>
              <a:ahLst/>
              <a:cxnLst/>
              <a:rect l="l" t="t" r="r" b="b"/>
              <a:pathLst>
                <a:path w="1056" h="962" extrusionOk="0">
                  <a:moveTo>
                    <a:pt x="900" y="93"/>
                  </a:moveTo>
                  <a:cubicBezTo>
                    <a:pt x="884" y="62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496"/>
                    <a:pt x="31" y="527"/>
                    <a:pt x="62" y="558"/>
                  </a:cubicBezTo>
                  <a:cubicBezTo>
                    <a:pt x="404" y="962"/>
                    <a:pt x="1055" y="605"/>
                    <a:pt x="900" y="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"/>
            <p:cNvSpPr/>
            <p:nvPr/>
          </p:nvSpPr>
          <p:spPr>
            <a:xfrm>
              <a:off x="7063200" y="30254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16" y="388"/>
                  </a:moveTo>
                  <a:cubicBezTo>
                    <a:pt x="0" y="481"/>
                    <a:pt x="31" y="574"/>
                    <a:pt x="78" y="667"/>
                  </a:cubicBezTo>
                  <a:lnTo>
                    <a:pt x="497" y="434"/>
                  </a:lnTo>
                  <a:lnTo>
                    <a:pt x="264" y="0"/>
                  </a:lnTo>
                  <a:cubicBezTo>
                    <a:pt x="124" y="78"/>
                    <a:pt x="31" y="217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"/>
            <p:cNvSpPr/>
            <p:nvPr/>
          </p:nvSpPr>
          <p:spPr>
            <a:xfrm>
              <a:off x="7004250" y="2918413"/>
              <a:ext cx="18250" cy="23675"/>
            </a:xfrm>
            <a:custGeom>
              <a:avLst/>
              <a:gdLst/>
              <a:ahLst/>
              <a:cxnLst/>
              <a:rect l="l" t="t" r="r" b="b"/>
              <a:pathLst>
                <a:path w="730" h="947" extrusionOk="0">
                  <a:moveTo>
                    <a:pt x="265" y="1"/>
                  </a:moveTo>
                  <a:cubicBezTo>
                    <a:pt x="125" y="94"/>
                    <a:pt x="32" y="233"/>
                    <a:pt x="16" y="388"/>
                  </a:cubicBezTo>
                  <a:cubicBezTo>
                    <a:pt x="1" y="590"/>
                    <a:pt x="94" y="792"/>
                    <a:pt x="280" y="869"/>
                  </a:cubicBezTo>
                  <a:cubicBezTo>
                    <a:pt x="420" y="947"/>
                    <a:pt x="590" y="947"/>
                    <a:pt x="73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"/>
            <p:cNvSpPr/>
            <p:nvPr/>
          </p:nvSpPr>
          <p:spPr>
            <a:xfrm>
              <a:off x="6947275" y="2822263"/>
              <a:ext cx="16300" cy="12825"/>
            </a:xfrm>
            <a:custGeom>
              <a:avLst/>
              <a:gdLst/>
              <a:ahLst/>
              <a:cxnLst/>
              <a:rect l="l" t="t" r="r" b="b"/>
              <a:pathLst>
                <a:path w="652" h="513" extrusionOk="0">
                  <a:moveTo>
                    <a:pt x="419" y="0"/>
                  </a:moveTo>
                  <a:lnTo>
                    <a:pt x="0" y="248"/>
                  </a:lnTo>
                  <a:cubicBezTo>
                    <a:pt x="16" y="264"/>
                    <a:pt x="31" y="295"/>
                    <a:pt x="47" y="326"/>
                  </a:cubicBezTo>
                  <a:cubicBezTo>
                    <a:pt x="93" y="372"/>
                    <a:pt x="140" y="403"/>
                    <a:pt x="202" y="434"/>
                  </a:cubicBezTo>
                  <a:cubicBezTo>
                    <a:pt x="341" y="512"/>
                    <a:pt x="512" y="512"/>
                    <a:pt x="651" y="43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"/>
            <p:cNvSpPr/>
            <p:nvPr/>
          </p:nvSpPr>
          <p:spPr>
            <a:xfrm>
              <a:off x="6735550" y="3191763"/>
              <a:ext cx="30275" cy="27175"/>
            </a:xfrm>
            <a:custGeom>
              <a:avLst/>
              <a:gdLst/>
              <a:ahLst/>
              <a:cxnLst/>
              <a:rect l="l" t="t" r="r" b="b"/>
              <a:pathLst>
                <a:path w="1211" h="1087" extrusionOk="0">
                  <a:moveTo>
                    <a:pt x="358" y="1087"/>
                  </a:moveTo>
                  <a:lnTo>
                    <a:pt x="1211" y="606"/>
                  </a:lnTo>
                  <a:cubicBezTo>
                    <a:pt x="900" y="1"/>
                    <a:pt x="1" y="497"/>
                    <a:pt x="358" y="10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"/>
            <p:cNvSpPr/>
            <p:nvPr/>
          </p:nvSpPr>
          <p:spPr>
            <a:xfrm>
              <a:off x="6681275" y="30905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"/>
            <p:cNvSpPr/>
            <p:nvPr/>
          </p:nvSpPr>
          <p:spPr>
            <a:xfrm>
              <a:off x="6598300" y="30665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2" y="0"/>
                    <a:pt x="249" y="62"/>
                    <a:pt x="124" y="481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"/>
            <p:cNvSpPr/>
            <p:nvPr/>
          </p:nvSpPr>
          <p:spPr>
            <a:xfrm>
              <a:off x="6657225" y="31735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1" y="900"/>
                    <a:pt x="451" y="1257"/>
                    <a:pt x="838" y="1040"/>
                  </a:cubicBezTo>
                  <a:cubicBezTo>
                    <a:pt x="1071" y="916"/>
                    <a:pt x="1149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"/>
            <p:cNvSpPr/>
            <p:nvPr/>
          </p:nvSpPr>
          <p:spPr>
            <a:xfrm>
              <a:off x="6705325" y="300758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024" y="389"/>
                  </a:moveTo>
                  <a:cubicBezTo>
                    <a:pt x="807" y="1"/>
                    <a:pt x="248" y="63"/>
                    <a:pt x="124" y="482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"/>
            <p:cNvSpPr/>
            <p:nvPr/>
          </p:nvSpPr>
          <p:spPr>
            <a:xfrm>
              <a:off x="6764250" y="31146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2" y="0"/>
                    <a:pt x="249" y="62"/>
                    <a:pt x="125" y="481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"/>
            <p:cNvSpPr/>
            <p:nvPr/>
          </p:nvSpPr>
          <p:spPr>
            <a:xfrm>
              <a:off x="6530450" y="305218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0" y="605"/>
                  </a:cubicBezTo>
                  <a:cubicBezTo>
                    <a:pt x="466" y="481"/>
                    <a:pt x="512" y="280"/>
                    <a:pt x="466" y="93"/>
                  </a:cubicBezTo>
                  <a:cubicBezTo>
                    <a:pt x="450" y="62"/>
                    <a:pt x="434" y="31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"/>
            <p:cNvSpPr/>
            <p:nvPr/>
          </p:nvSpPr>
          <p:spPr>
            <a:xfrm>
              <a:off x="6626600" y="2993238"/>
              <a:ext cx="26400" cy="24075"/>
            </a:xfrm>
            <a:custGeom>
              <a:avLst/>
              <a:gdLst/>
              <a:ahLst/>
              <a:cxnLst/>
              <a:rect l="l" t="t" r="r" b="b"/>
              <a:pathLst>
                <a:path w="1056" h="963" extrusionOk="0">
                  <a:moveTo>
                    <a:pt x="885" y="94"/>
                  </a:moveTo>
                  <a:cubicBezTo>
                    <a:pt x="885" y="63"/>
                    <a:pt x="869" y="32"/>
                    <a:pt x="854" y="1"/>
                  </a:cubicBezTo>
                  <a:lnTo>
                    <a:pt x="1" y="482"/>
                  </a:lnTo>
                  <a:cubicBezTo>
                    <a:pt x="16" y="497"/>
                    <a:pt x="32" y="528"/>
                    <a:pt x="47" y="559"/>
                  </a:cubicBezTo>
                  <a:cubicBezTo>
                    <a:pt x="404" y="963"/>
                    <a:pt x="1055" y="606"/>
                    <a:pt x="885" y="9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"/>
            <p:cNvSpPr/>
            <p:nvPr/>
          </p:nvSpPr>
          <p:spPr>
            <a:xfrm>
              <a:off x="6848000" y="3143313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125" y="667"/>
                  </a:moveTo>
                  <a:lnTo>
                    <a:pt x="559" y="434"/>
                  </a:lnTo>
                  <a:lnTo>
                    <a:pt x="326" y="0"/>
                  </a:lnTo>
                  <a:cubicBezTo>
                    <a:pt x="78" y="124"/>
                    <a:pt x="1" y="434"/>
                    <a:pt x="125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"/>
            <p:cNvSpPr/>
            <p:nvPr/>
          </p:nvSpPr>
          <p:spPr>
            <a:xfrm>
              <a:off x="6790225" y="3036288"/>
              <a:ext cx="18650" cy="23300"/>
            </a:xfrm>
            <a:custGeom>
              <a:avLst/>
              <a:gdLst/>
              <a:ahLst/>
              <a:cxnLst/>
              <a:rect l="l" t="t" r="r" b="b"/>
              <a:pathLst>
                <a:path w="746" h="932" extrusionOk="0">
                  <a:moveTo>
                    <a:pt x="280" y="0"/>
                  </a:moveTo>
                  <a:cubicBezTo>
                    <a:pt x="187" y="47"/>
                    <a:pt x="125" y="125"/>
                    <a:pt x="78" y="218"/>
                  </a:cubicBezTo>
                  <a:cubicBezTo>
                    <a:pt x="1" y="357"/>
                    <a:pt x="1" y="528"/>
                    <a:pt x="78" y="667"/>
                  </a:cubicBezTo>
                  <a:cubicBezTo>
                    <a:pt x="156" y="807"/>
                    <a:pt x="311" y="900"/>
                    <a:pt x="466" y="916"/>
                  </a:cubicBezTo>
                  <a:cubicBezTo>
                    <a:pt x="574" y="931"/>
                    <a:pt x="668" y="916"/>
                    <a:pt x="74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"/>
            <p:cNvSpPr/>
            <p:nvPr/>
          </p:nvSpPr>
          <p:spPr>
            <a:xfrm>
              <a:off x="6733225" y="294013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435" y="0"/>
                  </a:moveTo>
                  <a:lnTo>
                    <a:pt x="1" y="233"/>
                  </a:lnTo>
                  <a:cubicBezTo>
                    <a:pt x="16" y="264"/>
                    <a:pt x="47" y="295"/>
                    <a:pt x="63" y="310"/>
                  </a:cubicBezTo>
                  <a:cubicBezTo>
                    <a:pt x="140" y="419"/>
                    <a:pt x="264" y="481"/>
                    <a:pt x="388" y="481"/>
                  </a:cubicBezTo>
                  <a:cubicBezTo>
                    <a:pt x="482" y="496"/>
                    <a:pt x="590" y="481"/>
                    <a:pt x="668" y="43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"/>
            <p:cNvSpPr/>
            <p:nvPr/>
          </p:nvSpPr>
          <p:spPr>
            <a:xfrm>
              <a:off x="6519575" y="30580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1" y="233"/>
                  </a:moveTo>
                  <a:cubicBezTo>
                    <a:pt x="16" y="264"/>
                    <a:pt x="32" y="295"/>
                    <a:pt x="63" y="326"/>
                  </a:cubicBezTo>
                  <a:cubicBezTo>
                    <a:pt x="141" y="419"/>
                    <a:pt x="265" y="481"/>
                    <a:pt x="389" y="496"/>
                  </a:cubicBezTo>
                  <a:cubicBezTo>
                    <a:pt x="482" y="496"/>
                    <a:pt x="575" y="481"/>
                    <a:pt x="668" y="4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"/>
            <p:cNvSpPr/>
            <p:nvPr/>
          </p:nvSpPr>
          <p:spPr>
            <a:xfrm>
              <a:off x="7165950" y="26923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574" y="109"/>
                    <a:pt x="435" y="16"/>
                    <a:pt x="280" y="0"/>
                  </a:cubicBezTo>
                  <a:cubicBezTo>
                    <a:pt x="233" y="0"/>
                    <a:pt x="202" y="0"/>
                    <a:pt x="171" y="0"/>
                  </a:cubicBezTo>
                  <a:cubicBezTo>
                    <a:pt x="140" y="0"/>
                    <a:pt x="109" y="16"/>
                    <a:pt x="78" y="16"/>
                  </a:cubicBezTo>
                  <a:cubicBezTo>
                    <a:pt x="47" y="32"/>
                    <a:pt x="16" y="47"/>
                    <a:pt x="0" y="63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"/>
            <p:cNvSpPr/>
            <p:nvPr/>
          </p:nvSpPr>
          <p:spPr>
            <a:xfrm>
              <a:off x="7106625" y="2582238"/>
              <a:ext cx="24075" cy="26000"/>
            </a:xfrm>
            <a:custGeom>
              <a:avLst/>
              <a:gdLst/>
              <a:ahLst/>
              <a:cxnLst/>
              <a:rect l="l" t="t" r="r" b="b"/>
              <a:pathLst>
                <a:path w="963" h="1040" extrusionOk="0">
                  <a:moveTo>
                    <a:pt x="481" y="1040"/>
                  </a:moveTo>
                  <a:cubicBezTo>
                    <a:pt x="497" y="1024"/>
                    <a:pt x="528" y="1009"/>
                    <a:pt x="559" y="993"/>
                  </a:cubicBezTo>
                  <a:cubicBezTo>
                    <a:pt x="962" y="652"/>
                    <a:pt x="605" y="1"/>
                    <a:pt x="93" y="156"/>
                  </a:cubicBezTo>
                  <a:cubicBezTo>
                    <a:pt x="62" y="156"/>
                    <a:pt x="31" y="171"/>
                    <a:pt x="0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"/>
            <p:cNvSpPr/>
            <p:nvPr/>
          </p:nvSpPr>
          <p:spPr>
            <a:xfrm>
              <a:off x="7265975" y="2633438"/>
              <a:ext cx="23300" cy="17850"/>
            </a:xfrm>
            <a:custGeom>
              <a:avLst/>
              <a:gdLst/>
              <a:ahLst/>
              <a:cxnLst/>
              <a:rect l="l" t="t" r="r" b="b"/>
              <a:pathLst>
                <a:path w="932" h="714" extrusionOk="0">
                  <a:moveTo>
                    <a:pt x="265" y="62"/>
                  </a:moveTo>
                  <a:cubicBezTo>
                    <a:pt x="202" y="93"/>
                    <a:pt x="156" y="124"/>
                    <a:pt x="109" y="186"/>
                  </a:cubicBezTo>
                  <a:cubicBezTo>
                    <a:pt x="94" y="202"/>
                    <a:pt x="78" y="233"/>
                    <a:pt x="63" y="264"/>
                  </a:cubicBezTo>
                  <a:cubicBezTo>
                    <a:pt x="32" y="310"/>
                    <a:pt x="16" y="372"/>
                    <a:pt x="16" y="434"/>
                  </a:cubicBezTo>
                  <a:cubicBezTo>
                    <a:pt x="1" y="543"/>
                    <a:pt x="16" y="636"/>
                    <a:pt x="63" y="713"/>
                  </a:cubicBezTo>
                  <a:lnTo>
                    <a:pt x="931" y="248"/>
                  </a:lnTo>
                  <a:cubicBezTo>
                    <a:pt x="838" y="109"/>
                    <a:pt x="699" y="16"/>
                    <a:pt x="544" y="0"/>
                  </a:cubicBezTo>
                  <a:cubicBezTo>
                    <a:pt x="497" y="0"/>
                    <a:pt x="466" y="0"/>
                    <a:pt x="435" y="0"/>
                  </a:cubicBezTo>
                  <a:cubicBezTo>
                    <a:pt x="373" y="0"/>
                    <a:pt x="311" y="16"/>
                    <a:pt x="26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"/>
            <p:cNvSpPr/>
            <p:nvPr/>
          </p:nvSpPr>
          <p:spPr>
            <a:xfrm>
              <a:off x="7204725" y="25233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0"/>
                    <a:pt x="249" y="62"/>
                    <a:pt x="124" y="481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55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"/>
            <p:cNvSpPr/>
            <p:nvPr/>
          </p:nvSpPr>
          <p:spPr>
            <a:xfrm>
              <a:off x="7120575" y="250003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"/>
            <p:cNvSpPr/>
            <p:nvPr/>
          </p:nvSpPr>
          <p:spPr>
            <a:xfrm>
              <a:off x="7179525" y="2606663"/>
              <a:ext cx="31425" cy="29125"/>
            </a:xfrm>
            <a:custGeom>
              <a:avLst/>
              <a:gdLst/>
              <a:ahLst/>
              <a:cxnLst/>
              <a:rect l="l" t="t" r="r" b="b"/>
              <a:pathLst>
                <a:path w="1257" h="1165" extrusionOk="0">
                  <a:moveTo>
                    <a:pt x="869" y="1024"/>
                  </a:moveTo>
                  <a:cubicBezTo>
                    <a:pt x="1257" y="823"/>
                    <a:pt x="1194" y="249"/>
                    <a:pt x="776" y="125"/>
                  </a:cubicBezTo>
                  <a:cubicBezTo>
                    <a:pt x="357" y="1"/>
                    <a:pt x="0" y="451"/>
                    <a:pt x="217" y="838"/>
                  </a:cubicBezTo>
                  <a:cubicBezTo>
                    <a:pt x="341" y="1071"/>
                    <a:pt x="636" y="1164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"/>
            <p:cNvSpPr/>
            <p:nvPr/>
          </p:nvSpPr>
          <p:spPr>
            <a:xfrm>
              <a:off x="7053900" y="2484913"/>
              <a:ext cx="12800" cy="16700"/>
            </a:xfrm>
            <a:custGeom>
              <a:avLst/>
              <a:gdLst/>
              <a:ahLst/>
              <a:cxnLst/>
              <a:rect l="l" t="t" r="r" b="b"/>
              <a:pathLst>
                <a:path w="512" h="668" extrusionOk="0">
                  <a:moveTo>
                    <a:pt x="233" y="668"/>
                  </a:moveTo>
                  <a:cubicBezTo>
                    <a:pt x="248" y="652"/>
                    <a:pt x="279" y="621"/>
                    <a:pt x="310" y="606"/>
                  </a:cubicBezTo>
                  <a:cubicBezTo>
                    <a:pt x="450" y="482"/>
                    <a:pt x="512" y="280"/>
                    <a:pt x="465" y="94"/>
                  </a:cubicBezTo>
                  <a:cubicBezTo>
                    <a:pt x="450" y="63"/>
                    <a:pt x="434" y="3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"/>
            <p:cNvSpPr/>
            <p:nvPr/>
          </p:nvSpPr>
          <p:spPr>
            <a:xfrm>
              <a:off x="7149650" y="2425988"/>
              <a:ext cx="26400" cy="23675"/>
            </a:xfrm>
            <a:custGeom>
              <a:avLst/>
              <a:gdLst/>
              <a:ahLst/>
              <a:cxnLst/>
              <a:rect l="l" t="t" r="r" b="b"/>
              <a:pathLst>
                <a:path w="1056" h="947" extrusionOk="0">
                  <a:moveTo>
                    <a:pt x="63" y="559"/>
                  </a:moveTo>
                  <a:cubicBezTo>
                    <a:pt x="404" y="946"/>
                    <a:pt x="1056" y="590"/>
                    <a:pt x="901" y="93"/>
                  </a:cubicBezTo>
                  <a:cubicBezTo>
                    <a:pt x="885" y="62"/>
                    <a:pt x="885" y="31"/>
                    <a:pt x="870" y="0"/>
                  </a:cubicBezTo>
                  <a:lnTo>
                    <a:pt x="1" y="466"/>
                  </a:lnTo>
                  <a:cubicBezTo>
                    <a:pt x="32" y="497"/>
                    <a:pt x="48" y="528"/>
                    <a:pt x="63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"/>
            <p:cNvSpPr/>
            <p:nvPr/>
          </p:nvSpPr>
          <p:spPr>
            <a:xfrm>
              <a:off x="6951925" y="2810238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589" y="109"/>
                    <a:pt x="434" y="16"/>
                    <a:pt x="279" y="0"/>
                  </a:cubicBezTo>
                  <a:cubicBezTo>
                    <a:pt x="248" y="0"/>
                    <a:pt x="217" y="0"/>
                    <a:pt x="186" y="0"/>
                  </a:cubicBezTo>
                  <a:cubicBezTo>
                    <a:pt x="109" y="0"/>
                    <a:pt x="47" y="31"/>
                    <a:pt x="0" y="62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"/>
            <p:cNvSpPr/>
            <p:nvPr/>
          </p:nvSpPr>
          <p:spPr>
            <a:xfrm>
              <a:off x="6892975" y="270166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668" y="326"/>
                  </a:moveTo>
                  <a:cubicBezTo>
                    <a:pt x="528" y="78"/>
                    <a:pt x="233" y="1"/>
                    <a:pt x="1" y="125"/>
                  </a:cubicBezTo>
                  <a:lnTo>
                    <a:pt x="466" y="978"/>
                  </a:lnTo>
                  <a:cubicBezTo>
                    <a:pt x="714" y="854"/>
                    <a:pt x="792" y="559"/>
                    <a:pt x="668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"/>
            <p:cNvSpPr/>
            <p:nvPr/>
          </p:nvSpPr>
          <p:spPr>
            <a:xfrm>
              <a:off x="7051950" y="2751288"/>
              <a:ext cx="23300" cy="18250"/>
            </a:xfrm>
            <a:custGeom>
              <a:avLst/>
              <a:gdLst/>
              <a:ahLst/>
              <a:cxnLst/>
              <a:rect l="l" t="t" r="r" b="b"/>
              <a:pathLst>
                <a:path w="932" h="730" extrusionOk="0">
                  <a:moveTo>
                    <a:pt x="125" y="187"/>
                  </a:moveTo>
                  <a:cubicBezTo>
                    <a:pt x="109" y="218"/>
                    <a:pt x="94" y="234"/>
                    <a:pt x="78" y="265"/>
                  </a:cubicBezTo>
                  <a:cubicBezTo>
                    <a:pt x="1" y="404"/>
                    <a:pt x="1" y="590"/>
                    <a:pt x="78" y="730"/>
                  </a:cubicBezTo>
                  <a:lnTo>
                    <a:pt x="931" y="249"/>
                  </a:lnTo>
                  <a:cubicBezTo>
                    <a:pt x="854" y="110"/>
                    <a:pt x="699" y="16"/>
                    <a:pt x="543" y="1"/>
                  </a:cubicBezTo>
                  <a:cubicBezTo>
                    <a:pt x="512" y="1"/>
                    <a:pt x="481" y="1"/>
                    <a:pt x="450" y="1"/>
                  </a:cubicBezTo>
                  <a:cubicBezTo>
                    <a:pt x="311" y="16"/>
                    <a:pt x="202" y="78"/>
                    <a:pt x="109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"/>
            <p:cNvSpPr/>
            <p:nvPr/>
          </p:nvSpPr>
          <p:spPr>
            <a:xfrm>
              <a:off x="6991075" y="26411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33" y="62"/>
                    <a:pt x="125" y="481"/>
                  </a:cubicBezTo>
                  <a:cubicBezTo>
                    <a:pt x="1" y="900"/>
                    <a:pt x="435" y="1256"/>
                    <a:pt x="823" y="1039"/>
                  </a:cubicBezTo>
                  <a:cubicBezTo>
                    <a:pt x="1055" y="915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"/>
            <p:cNvSpPr/>
            <p:nvPr/>
          </p:nvSpPr>
          <p:spPr>
            <a:xfrm>
              <a:off x="6908100" y="26171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50" y="1257"/>
                    <a:pt x="823" y="1055"/>
                  </a:cubicBezTo>
                  <a:cubicBezTo>
                    <a:pt x="1055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"/>
            <p:cNvSpPr/>
            <p:nvPr/>
          </p:nvSpPr>
          <p:spPr>
            <a:xfrm>
              <a:off x="6967025" y="27241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5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51" y="1257"/>
                    <a:pt x="823" y="1039"/>
                  </a:cubicBezTo>
                  <a:cubicBezTo>
                    <a:pt x="1056" y="915"/>
                    <a:pt x="1149" y="621"/>
                    <a:pt x="1025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"/>
            <p:cNvSpPr/>
            <p:nvPr/>
          </p:nvSpPr>
          <p:spPr>
            <a:xfrm>
              <a:off x="7015125" y="25582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0" y="900"/>
                    <a:pt x="434" y="1256"/>
                    <a:pt x="822" y="1039"/>
                  </a:cubicBezTo>
                  <a:cubicBezTo>
                    <a:pt x="1055" y="915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"/>
            <p:cNvSpPr/>
            <p:nvPr/>
          </p:nvSpPr>
          <p:spPr>
            <a:xfrm>
              <a:off x="7074050" y="26652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73"/>
                  </a:moveTo>
                  <a:cubicBezTo>
                    <a:pt x="807" y="1"/>
                    <a:pt x="233" y="63"/>
                    <a:pt x="109" y="482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5" y="916"/>
                    <a:pt x="1148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"/>
            <p:cNvSpPr/>
            <p:nvPr/>
          </p:nvSpPr>
          <p:spPr>
            <a:xfrm>
              <a:off x="6839850" y="2602413"/>
              <a:ext cx="13600" cy="17075"/>
            </a:xfrm>
            <a:custGeom>
              <a:avLst/>
              <a:gdLst/>
              <a:ahLst/>
              <a:cxnLst/>
              <a:rect l="l" t="t" r="r" b="b"/>
              <a:pathLst>
                <a:path w="544" h="683" extrusionOk="0">
                  <a:moveTo>
                    <a:pt x="233" y="683"/>
                  </a:moveTo>
                  <a:cubicBezTo>
                    <a:pt x="451" y="574"/>
                    <a:pt x="544" y="326"/>
                    <a:pt x="466" y="93"/>
                  </a:cubicBezTo>
                  <a:cubicBezTo>
                    <a:pt x="466" y="62"/>
                    <a:pt x="451" y="31"/>
                    <a:pt x="435" y="0"/>
                  </a:cubicBezTo>
                  <a:lnTo>
                    <a:pt x="1" y="24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"/>
            <p:cNvSpPr/>
            <p:nvPr/>
          </p:nvSpPr>
          <p:spPr>
            <a:xfrm>
              <a:off x="6936025" y="2543863"/>
              <a:ext cx="26375" cy="23675"/>
            </a:xfrm>
            <a:custGeom>
              <a:avLst/>
              <a:gdLst/>
              <a:ahLst/>
              <a:cxnLst/>
              <a:rect l="l" t="t" r="r" b="b"/>
              <a:pathLst>
                <a:path w="1055" h="947" extrusionOk="0">
                  <a:moveTo>
                    <a:pt x="62" y="559"/>
                  </a:moveTo>
                  <a:cubicBezTo>
                    <a:pt x="403" y="946"/>
                    <a:pt x="1055" y="590"/>
                    <a:pt x="900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62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"/>
            <p:cNvSpPr/>
            <p:nvPr/>
          </p:nvSpPr>
          <p:spPr>
            <a:xfrm>
              <a:off x="7159350" y="2693913"/>
              <a:ext cx="12050" cy="16700"/>
            </a:xfrm>
            <a:custGeom>
              <a:avLst/>
              <a:gdLst/>
              <a:ahLst/>
              <a:cxnLst/>
              <a:rect l="l" t="t" r="r" b="b"/>
              <a:pathLst>
                <a:path w="482" h="668" extrusionOk="0">
                  <a:moveTo>
                    <a:pt x="1" y="388"/>
                  </a:moveTo>
                  <a:cubicBezTo>
                    <a:pt x="1" y="481"/>
                    <a:pt x="16" y="574"/>
                    <a:pt x="63" y="667"/>
                  </a:cubicBezTo>
                  <a:lnTo>
                    <a:pt x="482" y="419"/>
                  </a:lnTo>
                  <a:lnTo>
                    <a:pt x="249" y="1"/>
                  </a:lnTo>
                  <a:cubicBezTo>
                    <a:pt x="202" y="32"/>
                    <a:pt x="140" y="78"/>
                    <a:pt x="109" y="125"/>
                  </a:cubicBezTo>
                  <a:cubicBezTo>
                    <a:pt x="78" y="140"/>
                    <a:pt x="63" y="171"/>
                    <a:pt x="47" y="202"/>
                  </a:cubicBezTo>
                  <a:cubicBezTo>
                    <a:pt x="32" y="264"/>
                    <a:pt x="1" y="326"/>
                    <a:pt x="1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"/>
            <p:cNvSpPr/>
            <p:nvPr/>
          </p:nvSpPr>
          <p:spPr>
            <a:xfrm>
              <a:off x="7098875" y="258688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124" y="668"/>
                  </a:moveTo>
                  <a:cubicBezTo>
                    <a:pt x="248" y="900"/>
                    <a:pt x="543" y="993"/>
                    <a:pt x="791" y="854"/>
                  </a:cubicBezTo>
                  <a:lnTo>
                    <a:pt x="310" y="1"/>
                  </a:lnTo>
                  <a:cubicBezTo>
                    <a:pt x="78" y="140"/>
                    <a:pt x="0" y="435"/>
                    <a:pt x="124" y="66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"/>
            <p:cNvSpPr/>
            <p:nvPr/>
          </p:nvSpPr>
          <p:spPr>
            <a:xfrm>
              <a:off x="7043025" y="249073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33"/>
                  </a:moveTo>
                  <a:cubicBezTo>
                    <a:pt x="16" y="264"/>
                    <a:pt x="32" y="295"/>
                    <a:pt x="63" y="326"/>
                  </a:cubicBezTo>
                  <a:cubicBezTo>
                    <a:pt x="202" y="497"/>
                    <a:pt x="466" y="543"/>
                    <a:pt x="668" y="435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"/>
            <p:cNvSpPr/>
            <p:nvPr/>
          </p:nvSpPr>
          <p:spPr>
            <a:xfrm>
              <a:off x="6738275" y="29281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7" y="248"/>
                  </a:moveTo>
                  <a:cubicBezTo>
                    <a:pt x="605" y="171"/>
                    <a:pt x="543" y="93"/>
                    <a:pt x="450" y="62"/>
                  </a:cubicBezTo>
                  <a:cubicBezTo>
                    <a:pt x="404" y="31"/>
                    <a:pt x="342" y="16"/>
                    <a:pt x="280" y="0"/>
                  </a:cubicBezTo>
                  <a:lnTo>
                    <a:pt x="186" y="0"/>
                  </a:lnTo>
                  <a:cubicBezTo>
                    <a:pt x="155" y="0"/>
                    <a:pt x="124" y="16"/>
                    <a:pt x="93" y="31"/>
                  </a:cubicBezTo>
                  <a:cubicBezTo>
                    <a:pt x="62" y="31"/>
                    <a:pt x="31" y="47"/>
                    <a:pt x="0" y="62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"/>
            <p:cNvSpPr/>
            <p:nvPr/>
          </p:nvSpPr>
          <p:spPr>
            <a:xfrm>
              <a:off x="6678950" y="2817988"/>
              <a:ext cx="24050" cy="26000"/>
            </a:xfrm>
            <a:custGeom>
              <a:avLst/>
              <a:gdLst/>
              <a:ahLst/>
              <a:cxnLst/>
              <a:rect l="l" t="t" r="r" b="b"/>
              <a:pathLst>
                <a:path w="962" h="1040" extrusionOk="0">
                  <a:moveTo>
                    <a:pt x="559" y="993"/>
                  </a:moveTo>
                  <a:cubicBezTo>
                    <a:pt x="962" y="652"/>
                    <a:pt x="605" y="1"/>
                    <a:pt x="93" y="156"/>
                  </a:cubicBezTo>
                  <a:cubicBezTo>
                    <a:pt x="62" y="156"/>
                    <a:pt x="31" y="171"/>
                    <a:pt x="0" y="187"/>
                  </a:cubicBezTo>
                  <a:lnTo>
                    <a:pt x="481" y="1040"/>
                  </a:lnTo>
                  <a:cubicBezTo>
                    <a:pt x="512" y="1024"/>
                    <a:pt x="528" y="1009"/>
                    <a:pt x="559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"/>
            <p:cNvSpPr/>
            <p:nvPr/>
          </p:nvSpPr>
          <p:spPr>
            <a:xfrm>
              <a:off x="6838300" y="2869163"/>
              <a:ext cx="23300" cy="17875"/>
            </a:xfrm>
            <a:custGeom>
              <a:avLst/>
              <a:gdLst/>
              <a:ahLst/>
              <a:cxnLst/>
              <a:rect l="l" t="t" r="r" b="b"/>
              <a:pathLst>
                <a:path w="932" h="715" extrusionOk="0">
                  <a:moveTo>
                    <a:pt x="730" y="47"/>
                  </a:moveTo>
                  <a:cubicBezTo>
                    <a:pt x="668" y="32"/>
                    <a:pt x="606" y="1"/>
                    <a:pt x="544" y="1"/>
                  </a:cubicBezTo>
                  <a:cubicBezTo>
                    <a:pt x="513" y="1"/>
                    <a:pt x="482" y="1"/>
                    <a:pt x="451" y="1"/>
                  </a:cubicBezTo>
                  <a:cubicBezTo>
                    <a:pt x="389" y="1"/>
                    <a:pt x="327" y="32"/>
                    <a:pt x="264" y="63"/>
                  </a:cubicBezTo>
                  <a:cubicBezTo>
                    <a:pt x="202" y="94"/>
                    <a:pt x="156" y="125"/>
                    <a:pt x="109" y="187"/>
                  </a:cubicBezTo>
                  <a:cubicBezTo>
                    <a:pt x="94" y="202"/>
                    <a:pt x="78" y="233"/>
                    <a:pt x="63" y="265"/>
                  </a:cubicBezTo>
                  <a:cubicBezTo>
                    <a:pt x="32" y="327"/>
                    <a:pt x="16" y="373"/>
                    <a:pt x="16" y="435"/>
                  </a:cubicBezTo>
                  <a:cubicBezTo>
                    <a:pt x="1" y="544"/>
                    <a:pt x="16" y="637"/>
                    <a:pt x="63" y="714"/>
                  </a:cubicBezTo>
                  <a:lnTo>
                    <a:pt x="931" y="249"/>
                  </a:lnTo>
                  <a:cubicBezTo>
                    <a:pt x="885" y="171"/>
                    <a:pt x="807" y="94"/>
                    <a:pt x="730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"/>
            <p:cNvSpPr/>
            <p:nvPr/>
          </p:nvSpPr>
          <p:spPr>
            <a:xfrm>
              <a:off x="6777050" y="27590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22" y="0"/>
                    <a:pt x="248" y="62"/>
                    <a:pt x="124" y="481"/>
                  </a:cubicBezTo>
                  <a:cubicBezTo>
                    <a:pt x="0" y="900"/>
                    <a:pt x="450" y="1256"/>
                    <a:pt x="838" y="1039"/>
                  </a:cubicBezTo>
                  <a:cubicBezTo>
                    <a:pt x="1070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"/>
            <p:cNvSpPr/>
            <p:nvPr/>
          </p:nvSpPr>
          <p:spPr>
            <a:xfrm>
              <a:off x="6694450" y="27350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1"/>
                    <a:pt x="233" y="63"/>
                    <a:pt x="125" y="481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5" y="916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"/>
            <p:cNvSpPr/>
            <p:nvPr/>
          </p:nvSpPr>
          <p:spPr>
            <a:xfrm>
              <a:off x="6753400" y="28420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72"/>
                  </a:moveTo>
                  <a:cubicBezTo>
                    <a:pt x="807" y="0"/>
                    <a:pt x="233" y="62"/>
                    <a:pt x="124" y="481"/>
                  </a:cubicBezTo>
                  <a:cubicBezTo>
                    <a:pt x="0" y="900"/>
                    <a:pt x="434" y="1256"/>
                    <a:pt x="822" y="1039"/>
                  </a:cubicBezTo>
                  <a:cubicBezTo>
                    <a:pt x="1055" y="915"/>
                    <a:pt x="1148" y="621"/>
                    <a:pt x="1008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"/>
            <p:cNvSpPr/>
            <p:nvPr/>
          </p:nvSpPr>
          <p:spPr>
            <a:xfrm>
              <a:off x="6801075" y="26760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5" y="388"/>
                  </a:moveTo>
                  <a:cubicBezTo>
                    <a:pt x="823" y="0"/>
                    <a:pt x="249" y="62"/>
                    <a:pt x="125" y="481"/>
                  </a:cubicBezTo>
                  <a:cubicBezTo>
                    <a:pt x="1" y="900"/>
                    <a:pt x="451" y="1256"/>
                    <a:pt x="838" y="1039"/>
                  </a:cubicBezTo>
                  <a:cubicBezTo>
                    <a:pt x="1071" y="915"/>
                    <a:pt x="1149" y="620"/>
                    <a:pt x="1025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"/>
            <p:cNvSpPr/>
            <p:nvPr/>
          </p:nvSpPr>
          <p:spPr>
            <a:xfrm>
              <a:off x="6860025" y="27830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22" y="1"/>
                    <a:pt x="249" y="63"/>
                    <a:pt x="124" y="482"/>
                  </a:cubicBezTo>
                  <a:cubicBezTo>
                    <a:pt x="0" y="900"/>
                    <a:pt x="450" y="1257"/>
                    <a:pt x="838" y="1040"/>
                  </a:cubicBezTo>
                  <a:cubicBezTo>
                    <a:pt x="1071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"/>
            <p:cNvSpPr/>
            <p:nvPr/>
          </p:nvSpPr>
          <p:spPr>
            <a:xfrm>
              <a:off x="6626225" y="272066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8"/>
                  </a:moveTo>
                  <a:cubicBezTo>
                    <a:pt x="264" y="652"/>
                    <a:pt x="295" y="621"/>
                    <a:pt x="310" y="606"/>
                  </a:cubicBezTo>
                  <a:cubicBezTo>
                    <a:pt x="465" y="481"/>
                    <a:pt x="527" y="280"/>
                    <a:pt x="465" y="94"/>
                  </a:cubicBezTo>
                  <a:cubicBezTo>
                    <a:pt x="450" y="63"/>
                    <a:pt x="450" y="32"/>
                    <a:pt x="434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"/>
            <p:cNvSpPr/>
            <p:nvPr/>
          </p:nvSpPr>
          <p:spPr>
            <a:xfrm>
              <a:off x="6722375" y="2661738"/>
              <a:ext cx="26400" cy="24050"/>
            </a:xfrm>
            <a:custGeom>
              <a:avLst/>
              <a:gdLst/>
              <a:ahLst/>
              <a:cxnLst/>
              <a:rect l="l" t="t" r="r" b="b"/>
              <a:pathLst>
                <a:path w="1056" h="962" extrusionOk="0">
                  <a:moveTo>
                    <a:pt x="900" y="93"/>
                  </a:moveTo>
                  <a:cubicBezTo>
                    <a:pt x="885" y="47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497"/>
                    <a:pt x="31" y="528"/>
                    <a:pt x="62" y="559"/>
                  </a:cubicBezTo>
                  <a:cubicBezTo>
                    <a:pt x="404" y="962"/>
                    <a:pt x="1055" y="605"/>
                    <a:pt x="900" y="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"/>
            <p:cNvSpPr/>
            <p:nvPr/>
          </p:nvSpPr>
          <p:spPr>
            <a:xfrm>
              <a:off x="6945325" y="28117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0"/>
                  </a:moveTo>
                  <a:cubicBezTo>
                    <a:pt x="202" y="31"/>
                    <a:pt x="156" y="78"/>
                    <a:pt x="125" y="125"/>
                  </a:cubicBezTo>
                  <a:cubicBezTo>
                    <a:pt x="94" y="140"/>
                    <a:pt x="78" y="171"/>
                    <a:pt x="62" y="202"/>
                  </a:cubicBezTo>
                  <a:cubicBezTo>
                    <a:pt x="31" y="264"/>
                    <a:pt x="16" y="326"/>
                    <a:pt x="16" y="388"/>
                  </a:cubicBezTo>
                  <a:cubicBezTo>
                    <a:pt x="0" y="481"/>
                    <a:pt x="31" y="574"/>
                    <a:pt x="78" y="667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"/>
            <p:cNvSpPr/>
            <p:nvPr/>
          </p:nvSpPr>
          <p:spPr>
            <a:xfrm>
              <a:off x="6884825" y="2704763"/>
              <a:ext cx="19800" cy="23300"/>
            </a:xfrm>
            <a:custGeom>
              <a:avLst/>
              <a:gdLst/>
              <a:ahLst/>
              <a:cxnLst/>
              <a:rect l="l" t="t" r="r" b="b"/>
              <a:pathLst>
                <a:path w="792" h="932" extrusionOk="0">
                  <a:moveTo>
                    <a:pt x="327" y="1"/>
                  </a:moveTo>
                  <a:cubicBezTo>
                    <a:pt x="94" y="140"/>
                    <a:pt x="1" y="435"/>
                    <a:pt x="141" y="668"/>
                  </a:cubicBezTo>
                  <a:cubicBezTo>
                    <a:pt x="187" y="745"/>
                    <a:pt x="249" y="823"/>
                    <a:pt x="342" y="869"/>
                  </a:cubicBezTo>
                  <a:cubicBezTo>
                    <a:pt x="482" y="931"/>
                    <a:pt x="652" y="931"/>
                    <a:pt x="792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"/>
            <p:cNvSpPr/>
            <p:nvPr/>
          </p:nvSpPr>
          <p:spPr>
            <a:xfrm>
              <a:off x="6829400" y="2608613"/>
              <a:ext cx="16300" cy="12825"/>
            </a:xfrm>
            <a:custGeom>
              <a:avLst/>
              <a:gdLst/>
              <a:ahLst/>
              <a:cxnLst/>
              <a:rect l="l" t="t" r="r" b="b"/>
              <a:pathLst>
                <a:path w="652" h="513" extrusionOk="0">
                  <a:moveTo>
                    <a:pt x="419" y="0"/>
                  </a:moveTo>
                  <a:lnTo>
                    <a:pt x="0" y="233"/>
                  </a:lnTo>
                  <a:cubicBezTo>
                    <a:pt x="16" y="264"/>
                    <a:pt x="31" y="295"/>
                    <a:pt x="47" y="326"/>
                  </a:cubicBezTo>
                  <a:cubicBezTo>
                    <a:pt x="93" y="373"/>
                    <a:pt x="140" y="404"/>
                    <a:pt x="202" y="435"/>
                  </a:cubicBezTo>
                  <a:cubicBezTo>
                    <a:pt x="341" y="512"/>
                    <a:pt x="512" y="512"/>
                    <a:pt x="651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"/>
            <p:cNvSpPr/>
            <p:nvPr/>
          </p:nvSpPr>
          <p:spPr>
            <a:xfrm>
              <a:off x="6524625" y="304598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652" y="248"/>
                  </a:moveTo>
                  <a:cubicBezTo>
                    <a:pt x="605" y="171"/>
                    <a:pt x="543" y="93"/>
                    <a:pt x="450" y="62"/>
                  </a:cubicBezTo>
                  <a:cubicBezTo>
                    <a:pt x="388" y="31"/>
                    <a:pt x="342" y="16"/>
                    <a:pt x="280" y="0"/>
                  </a:cubicBezTo>
                  <a:lnTo>
                    <a:pt x="171" y="0"/>
                  </a:lnTo>
                  <a:cubicBezTo>
                    <a:pt x="140" y="0"/>
                    <a:pt x="109" y="16"/>
                    <a:pt x="78" y="31"/>
                  </a:cubicBezTo>
                  <a:cubicBezTo>
                    <a:pt x="47" y="31"/>
                    <a:pt x="16" y="47"/>
                    <a:pt x="1" y="62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"/>
            <p:cNvSpPr/>
            <p:nvPr/>
          </p:nvSpPr>
          <p:spPr>
            <a:xfrm>
              <a:off x="6465700" y="2935863"/>
              <a:ext cx="23675" cy="26000"/>
            </a:xfrm>
            <a:custGeom>
              <a:avLst/>
              <a:gdLst/>
              <a:ahLst/>
              <a:cxnLst/>
              <a:rect l="l" t="t" r="r" b="b"/>
              <a:pathLst>
                <a:path w="947" h="1040" extrusionOk="0">
                  <a:moveTo>
                    <a:pt x="543" y="993"/>
                  </a:moveTo>
                  <a:cubicBezTo>
                    <a:pt x="946" y="636"/>
                    <a:pt x="589" y="1"/>
                    <a:pt x="78" y="156"/>
                  </a:cubicBezTo>
                  <a:cubicBezTo>
                    <a:pt x="47" y="156"/>
                    <a:pt x="16" y="171"/>
                    <a:pt x="0" y="187"/>
                  </a:cubicBezTo>
                  <a:lnTo>
                    <a:pt x="465" y="1040"/>
                  </a:lnTo>
                  <a:cubicBezTo>
                    <a:pt x="496" y="1024"/>
                    <a:pt x="527" y="1009"/>
                    <a:pt x="543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2"/>
            <p:cNvSpPr/>
            <p:nvPr/>
          </p:nvSpPr>
          <p:spPr>
            <a:xfrm>
              <a:off x="6624275" y="2987438"/>
              <a:ext cx="23300" cy="17850"/>
            </a:xfrm>
            <a:custGeom>
              <a:avLst/>
              <a:gdLst/>
              <a:ahLst/>
              <a:cxnLst/>
              <a:rect l="l" t="t" r="r" b="b"/>
              <a:pathLst>
                <a:path w="932" h="714" extrusionOk="0">
                  <a:moveTo>
                    <a:pt x="745" y="47"/>
                  </a:moveTo>
                  <a:cubicBezTo>
                    <a:pt x="683" y="16"/>
                    <a:pt x="621" y="0"/>
                    <a:pt x="559" y="0"/>
                  </a:cubicBezTo>
                  <a:lnTo>
                    <a:pt x="466" y="0"/>
                  </a:lnTo>
                  <a:cubicBezTo>
                    <a:pt x="404" y="0"/>
                    <a:pt x="326" y="16"/>
                    <a:pt x="280" y="47"/>
                  </a:cubicBezTo>
                  <a:cubicBezTo>
                    <a:pt x="218" y="78"/>
                    <a:pt x="171" y="124"/>
                    <a:pt x="125" y="171"/>
                  </a:cubicBezTo>
                  <a:cubicBezTo>
                    <a:pt x="109" y="202"/>
                    <a:pt x="94" y="233"/>
                    <a:pt x="78" y="264"/>
                  </a:cubicBezTo>
                  <a:cubicBezTo>
                    <a:pt x="1" y="404"/>
                    <a:pt x="1" y="574"/>
                    <a:pt x="78" y="714"/>
                  </a:cubicBezTo>
                  <a:lnTo>
                    <a:pt x="931" y="248"/>
                  </a:lnTo>
                  <a:cubicBezTo>
                    <a:pt x="885" y="155"/>
                    <a:pt x="823" y="93"/>
                    <a:pt x="745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2"/>
            <p:cNvSpPr/>
            <p:nvPr/>
          </p:nvSpPr>
          <p:spPr>
            <a:xfrm>
              <a:off x="6563400" y="28769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50" y="1256"/>
                    <a:pt x="823" y="1039"/>
                  </a:cubicBezTo>
                  <a:cubicBezTo>
                    <a:pt x="1071" y="915"/>
                    <a:pt x="1148" y="620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"/>
            <p:cNvSpPr/>
            <p:nvPr/>
          </p:nvSpPr>
          <p:spPr>
            <a:xfrm>
              <a:off x="6480425" y="28528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3" y="0"/>
                    <a:pt x="249" y="62"/>
                    <a:pt x="125" y="481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"/>
            <p:cNvSpPr/>
            <p:nvPr/>
          </p:nvSpPr>
          <p:spPr>
            <a:xfrm>
              <a:off x="6539350" y="29595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5" y="388"/>
                  </a:moveTo>
                  <a:cubicBezTo>
                    <a:pt x="823" y="1"/>
                    <a:pt x="249" y="63"/>
                    <a:pt x="125" y="481"/>
                  </a:cubicBezTo>
                  <a:cubicBezTo>
                    <a:pt x="1" y="900"/>
                    <a:pt x="451" y="1257"/>
                    <a:pt x="838" y="1055"/>
                  </a:cubicBezTo>
                  <a:cubicBezTo>
                    <a:pt x="1071" y="916"/>
                    <a:pt x="1149" y="621"/>
                    <a:pt x="1025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"/>
            <p:cNvSpPr/>
            <p:nvPr/>
          </p:nvSpPr>
          <p:spPr>
            <a:xfrm>
              <a:off x="6587450" y="279393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024" y="389"/>
                  </a:moveTo>
                  <a:cubicBezTo>
                    <a:pt x="807" y="1"/>
                    <a:pt x="248" y="63"/>
                    <a:pt x="124" y="482"/>
                  </a:cubicBezTo>
                  <a:cubicBezTo>
                    <a:pt x="0" y="901"/>
                    <a:pt x="450" y="1257"/>
                    <a:pt x="822" y="1056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"/>
            <p:cNvSpPr/>
            <p:nvPr/>
          </p:nvSpPr>
          <p:spPr>
            <a:xfrm>
              <a:off x="6646375" y="29009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50" y="1257"/>
                    <a:pt x="823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"/>
            <p:cNvSpPr/>
            <p:nvPr/>
          </p:nvSpPr>
          <p:spPr>
            <a:xfrm>
              <a:off x="6412575" y="2838538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8"/>
                  </a:moveTo>
                  <a:cubicBezTo>
                    <a:pt x="264" y="652"/>
                    <a:pt x="279" y="621"/>
                    <a:pt x="311" y="605"/>
                  </a:cubicBezTo>
                  <a:cubicBezTo>
                    <a:pt x="466" y="481"/>
                    <a:pt x="528" y="280"/>
                    <a:pt x="466" y="94"/>
                  </a:cubicBezTo>
                  <a:cubicBezTo>
                    <a:pt x="450" y="63"/>
                    <a:pt x="435" y="3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"/>
            <p:cNvSpPr/>
            <p:nvPr/>
          </p:nvSpPr>
          <p:spPr>
            <a:xfrm>
              <a:off x="6508725" y="2779613"/>
              <a:ext cx="26400" cy="24050"/>
            </a:xfrm>
            <a:custGeom>
              <a:avLst/>
              <a:gdLst/>
              <a:ahLst/>
              <a:cxnLst/>
              <a:rect l="l" t="t" r="r" b="b"/>
              <a:pathLst>
                <a:path w="1056" h="962" extrusionOk="0">
                  <a:moveTo>
                    <a:pt x="885" y="93"/>
                  </a:moveTo>
                  <a:cubicBezTo>
                    <a:pt x="885" y="62"/>
                    <a:pt x="869" y="31"/>
                    <a:pt x="854" y="0"/>
                  </a:cubicBezTo>
                  <a:lnTo>
                    <a:pt x="1" y="465"/>
                  </a:lnTo>
                  <a:cubicBezTo>
                    <a:pt x="16" y="496"/>
                    <a:pt x="32" y="527"/>
                    <a:pt x="63" y="558"/>
                  </a:cubicBezTo>
                  <a:cubicBezTo>
                    <a:pt x="404" y="962"/>
                    <a:pt x="1055" y="590"/>
                    <a:pt x="900" y="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"/>
            <p:cNvSpPr/>
            <p:nvPr/>
          </p:nvSpPr>
          <p:spPr>
            <a:xfrm>
              <a:off x="6731675" y="2929663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0"/>
                  </a:moveTo>
                  <a:cubicBezTo>
                    <a:pt x="202" y="31"/>
                    <a:pt x="156" y="78"/>
                    <a:pt x="109" y="124"/>
                  </a:cubicBezTo>
                  <a:cubicBezTo>
                    <a:pt x="94" y="155"/>
                    <a:pt x="78" y="171"/>
                    <a:pt x="63" y="202"/>
                  </a:cubicBezTo>
                  <a:cubicBezTo>
                    <a:pt x="32" y="264"/>
                    <a:pt x="16" y="326"/>
                    <a:pt x="16" y="373"/>
                  </a:cubicBezTo>
                  <a:cubicBezTo>
                    <a:pt x="1" y="481"/>
                    <a:pt x="16" y="574"/>
                    <a:pt x="63" y="667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"/>
            <p:cNvSpPr/>
            <p:nvPr/>
          </p:nvSpPr>
          <p:spPr>
            <a:xfrm>
              <a:off x="6668875" y="2822638"/>
              <a:ext cx="22125" cy="27175"/>
            </a:xfrm>
            <a:custGeom>
              <a:avLst/>
              <a:gdLst/>
              <a:ahLst/>
              <a:cxnLst/>
              <a:rect l="l" t="t" r="r" b="b"/>
              <a:pathLst>
                <a:path w="885" h="1087" extrusionOk="0">
                  <a:moveTo>
                    <a:pt x="419" y="1"/>
                  </a:moveTo>
                  <a:cubicBezTo>
                    <a:pt x="326" y="47"/>
                    <a:pt x="264" y="125"/>
                    <a:pt x="217" y="202"/>
                  </a:cubicBezTo>
                  <a:cubicBezTo>
                    <a:pt x="0" y="637"/>
                    <a:pt x="465" y="1086"/>
                    <a:pt x="884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"/>
            <p:cNvSpPr/>
            <p:nvPr/>
          </p:nvSpPr>
          <p:spPr>
            <a:xfrm>
              <a:off x="6615350" y="272648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435" y="0"/>
                  </a:moveTo>
                  <a:lnTo>
                    <a:pt x="1" y="233"/>
                  </a:lnTo>
                  <a:cubicBezTo>
                    <a:pt x="16" y="264"/>
                    <a:pt x="32" y="295"/>
                    <a:pt x="63" y="326"/>
                  </a:cubicBezTo>
                  <a:cubicBezTo>
                    <a:pt x="202" y="497"/>
                    <a:pt x="466" y="543"/>
                    <a:pt x="668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"/>
            <p:cNvSpPr/>
            <p:nvPr/>
          </p:nvSpPr>
          <p:spPr>
            <a:xfrm>
              <a:off x="6373025" y="291336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42"/>
                    <a:pt x="62" y="901"/>
                    <a:pt x="481" y="1025"/>
                  </a:cubicBezTo>
                  <a:cubicBezTo>
                    <a:pt x="900" y="1149"/>
                    <a:pt x="1257" y="699"/>
                    <a:pt x="1055" y="327"/>
                  </a:cubicBezTo>
                  <a:cubicBezTo>
                    <a:pt x="931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"/>
            <p:cNvSpPr/>
            <p:nvPr/>
          </p:nvSpPr>
          <p:spPr>
            <a:xfrm>
              <a:off x="6518025" y="304753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16" y="388"/>
                  </a:moveTo>
                  <a:cubicBezTo>
                    <a:pt x="1" y="481"/>
                    <a:pt x="32" y="574"/>
                    <a:pt x="78" y="667"/>
                  </a:cubicBezTo>
                  <a:lnTo>
                    <a:pt x="497" y="419"/>
                  </a:lnTo>
                  <a:lnTo>
                    <a:pt x="265" y="0"/>
                  </a:lnTo>
                  <a:cubicBezTo>
                    <a:pt x="203" y="31"/>
                    <a:pt x="156" y="78"/>
                    <a:pt x="125" y="124"/>
                  </a:cubicBezTo>
                  <a:cubicBezTo>
                    <a:pt x="94" y="155"/>
                    <a:pt x="78" y="171"/>
                    <a:pt x="63" y="202"/>
                  </a:cubicBezTo>
                  <a:cubicBezTo>
                    <a:pt x="32" y="264"/>
                    <a:pt x="16" y="326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"/>
            <p:cNvSpPr/>
            <p:nvPr/>
          </p:nvSpPr>
          <p:spPr>
            <a:xfrm>
              <a:off x="6458700" y="2940513"/>
              <a:ext cx="18650" cy="23300"/>
            </a:xfrm>
            <a:custGeom>
              <a:avLst/>
              <a:gdLst/>
              <a:ahLst/>
              <a:cxnLst/>
              <a:rect l="l" t="t" r="r" b="b"/>
              <a:pathLst>
                <a:path w="746" h="932" extrusionOk="0">
                  <a:moveTo>
                    <a:pt x="280" y="1"/>
                  </a:moveTo>
                  <a:cubicBezTo>
                    <a:pt x="187" y="47"/>
                    <a:pt x="125" y="125"/>
                    <a:pt x="79" y="202"/>
                  </a:cubicBezTo>
                  <a:cubicBezTo>
                    <a:pt x="1" y="357"/>
                    <a:pt x="1" y="528"/>
                    <a:pt x="79" y="668"/>
                  </a:cubicBezTo>
                  <a:cubicBezTo>
                    <a:pt x="156" y="807"/>
                    <a:pt x="296" y="900"/>
                    <a:pt x="466" y="916"/>
                  </a:cubicBezTo>
                  <a:cubicBezTo>
                    <a:pt x="559" y="931"/>
                    <a:pt x="668" y="900"/>
                    <a:pt x="745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2"/>
            <p:cNvSpPr/>
            <p:nvPr/>
          </p:nvSpPr>
          <p:spPr>
            <a:xfrm>
              <a:off x="6401725" y="2844363"/>
              <a:ext cx="16675" cy="12425"/>
            </a:xfrm>
            <a:custGeom>
              <a:avLst/>
              <a:gdLst/>
              <a:ahLst/>
              <a:cxnLst/>
              <a:rect l="l" t="t" r="r" b="b"/>
              <a:pathLst>
                <a:path w="667" h="497" extrusionOk="0">
                  <a:moveTo>
                    <a:pt x="0" y="233"/>
                  </a:moveTo>
                  <a:cubicBezTo>
                    <a:pt x="16" y="264"/>
                    <a:pt x="31" y="295"/>
                    <a:pt x="62" y="326"/>
                  </a:cubicBezTo>
                  <a:cubicBezTo>
                    <a:pt x="140" y="419"/>
                    <a:pt x="264" y="481"/>
                    <a:pt x="388" y="497"/>
                  </a:cubicBezTo>
                  <a:cubicBezTo>
                    <a:pt x="481" y="497"/>
                    <a:pt x="574" y="481"/>
                    <a:pt x="667" y="435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2"/>
            <p:cNvSpPr/>
            <p:nvPr/>
          </p:nvSpPr>
          <p:spPr>
            <a:xfrm>
              <a:off x="7047675" y="2478713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668" y="249"/>
                  </a:moveTo>
                  <a:cubicBezTo>
                    <a:pt x="621" y="171"/>
                    <a:pt x="544" y="94"/>
                    <a:pt x="466" y="63"/>
                  </a:cubicBezTo>
                  <a:cubicBezTo>
                    <a:pt x="404" y="32"/>
                    <a:pt x="342" y="16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56" y="1"/>
                    <a:pt x="125" y="16"/>
                    <a:pt x="94" y="32"/>
                  </a:cubicBezTo>
                  <a:cubicBezTo>
                    <a:pt x="63" y="32"/>
                    <a:pt x="32" y="47"/>
                    <a:pt x="1" y="63"/>
                  </a:cubicBezTo>
                  <a:lnTo>
                    <a:pt x="249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2"/>
            <p:cNvSpPr/>
            <p:nvPr/>
          </p:nvSpPr>
          <p:spPr>
            <a:xfrm>
              <a:off x="6988750" y="2368588"/>
              <a:ext cx="24075" cy="26025"/>
            </a:xfrm>
            <a:custGeom>
              <a:avLst/>
              <a:gdLst/>
              <a:ahLst/>
              <a:cxnLst/>
              <a:rect l="l" t="t" r="r" b="b"/>
              <a:pathLst>
                <a:path w="963" h="1041" extrusionOk="0">
                  <a:moveTo>
                    <a:pt x="481" y="1040"/>
                  </a:moveTo>
                  <a:cubicBezTo>
                    <a:pt x="512" y="1025"/>
                    <a:pt x="528" y="1009"/>
                    <a:pt x="559" y="994"/>
                  </a:cubicBezTo>
                  <a:cubicBezTo>
                    <a:pt x="962" y="637"/>
                    <a:pt x="605" y="1"/>
                    <a:pt x="94" y="156"/>
                  </a:cubicBezTo>
                  <a:cubicBezTo>
                    <a:pt x="63" y="156"/>
                    <a:pt x="32" y="172"/>
                    <a:pt x="1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2"/>
            <p:cNvSpPr/>
            <p:nvPr/>
          </p:nvSpPr>
          <p:spPr>
            <a:xfrm>
              <a:off x="7148100" y="2419788"/>
              <a:ext cx="23300" cy="17850"/>
            </a:xfrm>
            <a:custGeom>
              <a:avLst/>
              <a:gdLst/>
              <a:ahLst/>
              <a:cxnLst/>
              <a:rect l="l" t="t" r="r" b="b"/>
              <a:pathLst>
                <a:path w="932" h="714" extrusionOk="0">
                  <a:moveTo>
                    <a:pt x="265" y="62"/>
                  </a:moveTo>
                  <a:cubicBezTo>
                    <a:pt x="203" y="93"/>
                    <a:pt x="156" y="124"/>
                    <a:pt x="110" y="186"/>
                  </a:cubicBezTo>
                  <a:cubicBezTo>
                    <a:pt x="94" y="202"/>
                    <a:pt x="79" y="233"/>
                    <a:pt x="63" y="264"/>
                  </a:cubicBezTo>
                  <a:cubicBezTo>
                    <a:pt x="32" y="310"/>
                    <a:pt x="16" y="372"/>
                    <a:pt x="16" y="435"/>
                  </a:cubicBezTo>
                  <a:cubicBezTo>
                    <a:pt x="1" y="543"/>
                    <a:pt x="16" y="636"/>
                    <a:pt x="79" y="714"/>
                  </a:cubicBezTo>
                  <a:lnTo>
                    <a:pt x="932" y="248"/>
                  </a:lnTo>
                  <a:cubicBezTo>
                    <a:pt x="885" y="171"/>
                    <a:pt x="807" y="93"/>
                    <a:pt x="714" y="62"/>
                  </a:cubicBezTo>
                  <a:cubicBezTo>
                    <a:pt x="668" y="31"/>
                    <a:pt x="606" y="16"/>
                    <a:pt x="544" y="0"/>
                  </a:cubicBezTo>
                  <a:cubicBezTo>
                    <a:pt x="513" y="0"/>
                    <a:pt x="482" y="0"/>
                    <a:pt x="451" y="0"/>
                  </a:cubicBezTo>
                  <a:cubicBezTo>
                    <a:pt x="389" y="16"/>
                    <a:pt x="327" y="31"/>
                    <a:pt x="26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2"/>
            <p:cNvSpPr/>
            <p:nvPr/>
          </p:nvSpPr>
          <p:spPr>
            <a:xfrm>
              <a:off x="7086850" y="23096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2"/>
            <p:cNvSpPr/>
            <p:nvPr/>
          </p:nvSpPr>
          <p:spPr>
            <a:xfrm>
              <a:off x="7002700" y="22863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85" y="1009"/>
                  </a:moveTo>
                  <a:cubicBezTo>
                    <a:pt x="1257" y="807"/>
                    <a:pt x="1195" y="234"/>
                    <a:pt x="776" y="125"/>
                  </a:cubicBezTo>
                  <a:cubicBezTo>
                    <a:pt x="358" y="1"/>
                    <a:pt x="1" y="435"/>
                    <a:pt x="218" y="823"/>
                  </a:cubicBezTo>
                  <a:cubicBezTo>
                    <a:pt x="342" y="1056"/>
                    <a:pt x="637" y="1149"/>
                    <a:pt x="885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2"/>
            <p:cNvSpPr/>
            <p:nvPr/>
          </p:nvSpPr>
          <p:spPr>
            <a:xfrm>
              <a:off x="7061650" y="2393038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869" y="1024"/>
                  </a:moveTo>
                  <a:cubicBezTo>
                    <a:pt x="1257" y="822"/>
                    <a:pt x="1195" y="248"/>
                    <a:pt x="776" y="124"/>
                  </a:cubicBezTo>
                  <a:cubicBezTo>
                    <a:pt x="357" y="0"/>
                    <a:pt x="0" y="450"/>
                    <a:pt x="217" y="838"/>
                  </a:cubicBezTo>
                  <a:cubicBezTo>
                    <a:pt x="342" y="1070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2"/>
            <p:cNvSpPr/>
            <p:nvPr/>
          </p:nvSpPr>
          <p:spPr>
            <a:xfrm>
              <a:off x="6935625" y="2271288"/>
              <a:ext cx="13225" cy="16675"/>
            </a:xfrm>
            <a:custGeom>
              <a:avLst/>
              <a:gdLst/>
              <a:ahLst/>
              <a:cxnLst/>
              <a:rect l="l" t="t" r="r" b="b"/>
              <a:pathLst>
                <a:path w="529" h="667" extrusionOk="0">
                  <a:moveTo>
                    <a:pt x="249" y="667"/>
                  </a:moveTo>
                  <a:cubicBezTo>
                    <a:pt x="280" y="651"/>
                    <a:pt x="295" y="620"/>
                    <a:pt x="326" y="605"/>
                  </a:cubicBezTo>
                  <a:cubicBezTo>
                    <a:pt x="342" y="574"/>
                    <a:pt x="373" y="558"/>
                    <a:pt x="388" y="527"/>
                  </a:cubicBezTo>
                  <a:cubicBezTo>
                    <a:pt x="497" y="403"/>
                    <a:pt x="528" y="233"/>
                    <a:pt x="482" y="93"/>
                  </a:cubicBezTo>
                  <a:cubicBezTo>
                    <a:pt x="466" y="62"/>
                    <a:pt x="450" y="31"/>
                    <a:pt x="435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2"/>
            <p:cNvSpPr/>
            <p:nvPr/>
          </p:nvSpPr>
          <p:spPr>
            <a:xfrm>
              <a:off x="7032175" y="2212338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47" y="543"/>
                  </a:moveTo>
                  <a:cubicBezTo>
                    <a:pt x="156" y="668"/>
                    <a:pt x="311" y="730"/>
                    <a:pt x="466" y="714"/>
                  </a:cubicBezTo>
                  <a:cubicBezTo>
                    <a:pt x="543" y="714"/>
                    <a:pt x="605" y="699"/>
                    <a:pt x="668" y="668"/>
                  </a:cubicBezTo>
                  <a:cubicBezTo>
                    <a:pt x="730" y="621"/>
                    <a:pt x="776" y="590"/>
                    <a:pt x="823" y="528"/>
                  </a:cubicBezTo>
                  <a:cubicBezTo>
                    <a:pt x="916" y="404"/>
                    <a:pt x="947" y="233"/>
                    <a:pt x="900" y="94"/>
                  </a:cubicBezTo>
                  <a:cubicBezTo>
                    <a:pt x="885" y="63"/>
                    <a:pt x="869" y="32"/>
                    <a:pt x="854" y="1"/>
                  </a:cubicBezTo>
                  <a:lnTo>
                    <a:pt x="1" y="466"/>
                  </a:lnTo>
                  <a:cubicBezTo>
                    <a:pt x="16" y="497"/>
                    <a:pt x="32" y="528"/>
                    <a:pt x="47" y="54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2"/>
            <p:cNvSpPr/>
            <p:nvPr/>
          </p:nvSpPr>
          <p:spPr>
            <a:xfrm>
              <a:off x="6833650" y="2596588"/>
              <a:ext cx="17100" cy="12050"/>
            </a:xfrm>
            <a:custGeom>
              <a:avLst/>
              <a:gdLst/>
              <a:ahLst/>
              <a:cxnLst/>
              <a:rect l="l" t="t" r="r" b="b"/>
              <a:pathLst>
                <a:path w="684" h="482" extrusionOk="0">
                  <a:moveTo>
                    <a:pt x="683" y="249"/>
                  </a:moveTo>
                  <a:cubicBezTo>
                    <a:pt x="606" y="109"/>
                    <a:pt x="450" y="16"/>
                    <a:pt x="295" y="1"/>
                  </a:cubicBezTo>
                  <a:cubicBezTo>
                    <a:pt x="264" y="1"/>
                    <a:pt x="233" y="1"/>
                    <a:pt x="202" y="1"/>
                  </a:cubicBezTo>
                  <a:cubicBezTo>
                    <a:pt x="125" y="1"/>
                    <a:pt x="63" y="16"/>
                    <a:pt x="1" y="63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2"/>
            <p:cNvSpPr/>
            <p:nvPr/>
          </p:nvSpPr>
          <p:spPr>
            <a:xfrm>
              <a:off x="6775100" y="2488013"/>
              <a:ext cx="19800" cy="24475"/>
            </a:xfrm>
            <a:custGeom>
              <a:avLst/>
              <a:gdLst/>
              <a:ahLst/>
              <a:cxnLst/>
              <a:rect l="l" t="t" r="r" b="b"/>
              <a:pathLst>
                <a:path w="792" h="979" extrusionOk="0">
                  <a:moveTo>
                    <a:pt x="668" y="311"/>
                  </a:moveTo>
                  <a:cubicBezTo>
                    <a:pt x="528" y="78"/>
                    <a:pt x="233" y="1"/>
                    <a:pt x="1" y="125"/>
                  </a:cubicBezTo>
                  <a:lnTo>
                    <a:pt x="466" y="978"/>
                  </a:lnTo>
                  <a:cubicBezTo>
                    <a:pt x="714" y="854"/>
                    <a:pt x="792" y="559"/>
                    <a:pt x="668" y="31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2"/>
            <p:cNvSpPr/>
            <p:nvPr/>
          </p:nvSpPr>
          <p:spPr>
            <a:xfrm>
              <a:off x="6934475" y="2537663"/>
              <a:ext cx="22900" cy="17850"/>
            </a:xfrm>
            <a:custGeom>
              <a:avLst/>
              <a:gdLst/>
              <a:ahLst/>
              <a:cxnLst/>
              <a:rect l="l" t="t" r="r" b="b"/>
              <a:pathLst>
                <a:path w="916" h="714" extrusionOk="0">
                  <a:moveTo>
                    <a:pt x="109" y="186"/>
                  </a:moveTo>
                  <a:cubicBezTo>
                    <a:pt x="93" y="202"/>
                    <a:pt x="78" y="233"/>
                    <a:pt x="62" y="264"/>
                  </a:cubicBezTo>
                  <a:cubicBezTo>
                    <a:pt x="31" y="310"/>
                    <a:pt x="16" y="372"/>
                    <a:pt x="16" y="434"/>
                  </a:cubicBezTo>
                  <a:cubicBezTo>
                    <a:pt x="0" y="543"/>
                    <a:pt x="16" y="636"/>
                    <a:pt x="62" y="714"/>
                  </a:cubicBezTo>
                  <a:lnTo>
                    <a:pt x="915" y="248"/>
                  </a:lnTo>
                  <a:cubicBezTo>
                    <a:pt x="838" y="109"/>
                    <a:pt x="698" y="16"/>
                    <a:pt x="528" y="0"/>
                  </a:cubicBezTo>
                  <a:cubicBezTo>
                    <a:pt x="496" y="0"/>
                    <a:pt x="465" y="0"/>
                    <a:pt x="434" y="0"/>
                  </a:cubicBezTo>
                  <a:cubicBezTo>
                    <a:pt x="372" y="0"/>
                    <a:pt x="310" y="16"/>
                    <a:pt x="248" y="62"/>
                  </a:cubicBezTo>
                  <a:cubicBezTo>
                    <a:pt x="186" y="93"/>
                    <a:pt x="140" y="124"/>
                    <a:pt x="109" y="1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2"/>
            <p:cNvSpPr/>
            <p:nvPr/>
          </p:nvSpPr>
          <p:spPr>
            <a:xfrm>
              <a:off x="6873200" y="24275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73"/>
                  </a:moveTo>
                  <a:cubicBezTo>
                    <a:pt x="807" y="0"/>
                    <a:pt x="233" y="62"/>
                    <a:pt x="125" y="481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5" y="916"/>
                    <a:pt x="1148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2"/>
            <p:cNvSpPr/>
            <p:nvPr/>
          </p:nvSpPr>
          <p:spPr>
            <a:xfrm>
              <a:off x="6790225" y="24034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1" y="900"/>
                    <a:pt x="450" y="1257"/>
                    <a:pt x="823" y="1040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"/>
            <p:cNvSpPr/>
            <p:nvPr/>
          </p:nvSpPr>
          <p:spPr>
            <a:xfrm>
              <a:off x="6849175" y="251051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024" y="373"/>
                  </a:moveTo>
                  <a:cubicBezTo>
                    <a:pt x="807" y="0"/>
                    <a:pt x="248" y="63"/>
                    <a:pt x="124" y="481"/>
                  </a:cubicBezTo>
                  <a:cubicBezTo>
                    <a:pt x="0" y="885"/>
                    <a:pt x="450" y="1241"/>
                    <a:pt x="822" y="1040"/>
                  </a:cubicBezTo>
                  <a:cubicBezTo>
                    <a:pt x="1055" y="916"/>
                    <a:pt x="1148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"/>
            <p:cNvSpPr/>
            <p:nvPr/>
          </p:nvSpPr>
          <p:spPr>
            <a:xfrm>
              <a:off x="6897250" y="23445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0" y="900"/>
                    <a:pt x="435" y="1257"/>
                    <a:pt x="822" y="1040"/>
                  </a:cubicBezTo>
                  <a:cubicBezTo>
                    <a:pt x="1055" y="915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"/>
            <p:cNvSpPr/>
            <p:nvPr/>
          </p:nvSpPr>
          <p:spPr>
            <a:xfrm>
              <a:off x="6956175" y="2451588"/>
              <a:ext cx="28725" cy="31025"/>
            </a:xfrm>
            <a:custGeom>
              <a:avLst/>
              <a:gdLst/>
              <a:ahLst/>
              <a:cxnLst/>
              <a:rect l="l" t="t" r="r" b="b"/>
              <a:pathLst>
                <a:path w="1149" h="1241" extrusionOk="0">
                  <a:moveTo>
                    <a:pt x="1009" y="372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1" y="884"/>
                    <a:pt x="435" y="1241"/>
                    <a:pt x="823" y="1039"/>
                  </a:cubicBezTo>
                  <a:cubicBezTo>
                    <a:pt x="1055" y="915"/>
                    <a:pt x="1148" y="605"/>
                    <a:pt x="1009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"/>
            <p:cNvSpPr/>
            <p:nvPr/>
          </p:nvSpPr>
          <p:spPr>
            <a:xfrm>
              <a:off x="6721975" y="23891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4" y="668"/>
                  </a:moveTo>
                  <a:cubicBezTo>
                    <a:pt x="296" y="621"/>
                    <a:pt x="342" y="590"/>
                    <a:pt x="389" y="528"/>
                  </a:cubicBezTo>
                  <a:cubicBezTo>
                    <a:pt x="482" y="404"/>
                    <a:pt x="513" y="234"/>
                    <a:pt x="466" y="94"/>
                  </a:cubicBezTo>
                  <a:cubicBezTo>
                    <a:pt x="466" y="63"/>
                    <a:pt x="451" y="32"/>
                    <a:pt x="435" y="1"/>
                  </a:cubicBezTo>
                  <a:lnTo>
                    <a:pt x="1" y="2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"/>
            <p:cNvSpPr/>
            <p:nvPr/>
          </p:nvSpPr>
          <p:spPr>
            <a:xfrm>
              <a:off x="6818150" y="233021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822" y="528"/>
                  </a:moveTo>
                  <a:cubicBezTo>
                    <a:pt x="915" y="404"/>
                    <a:pt x="946" y="233"/>
                    <a:pt x="900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62" y="543"/>
                  </a:cubicBezTo>
                  <a:cubicBezTo>
                    <a:pt x="171" y="667"/>
                    <a:pt x="326" y="729"/>
                    <a:pt x="481" y="714"/>
                  </a:cubicBezTo>
                  <a:cubicBezTo>
                    <a:pt x="543" y="714"/>
                    <a:pt x="605" y="698"/>
                    <a:pt x="667" y="667"/>
                  </a:cubicBezTo>
                  <a:cubicBezTo>
                    <a:pt x="729" y="621"/>
                    <a:pt x="776" y="590"/>
                    <a:pt x="822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"/>
            <p:cNvSpPr/>
            <p:nvPr/>
          </p:nvSpPr>
          <p:spPr>
            <a:xfrm>
              <a:off x="7041475" y="2480263"/>
              <a:ext cx="12450" cy="16325"/>
            </a:xfrm>
            <a:custGeom>
              <a:avLst/>
              <a:gdLst/>
              <a:ahLst/>
              <a:cxnLst/>
              <a:rect l="l" t="t" r="r" b="b"/>
              <a:pathLst>
                <a:path w="498" h="653" extrusionOk="0">
                  <a:moveTo>
                    <a:pt x="1" y="373"/>
                  </a:moveTo>
                  <a:cubicBezTo>
                    <a:pt x="1" y="482"/>
                    <a:pt x="16" y="575"/>
                    <a:pt x="63" y="652"/>
                  </a:cubicBezTo>
                  <a:lnTo>
                    <a:pt x="497" y="419"/>
                  </a:lnTo>
                  <a:lnTo>
                    <a:pt x="249" y="1"/>
                  </a:lnTo>
                  <a:cubicBezTo>
                    <a:pt x="202" y="32"/>
                    <a:pt x="140" y="63"/>
                    <a:pt x="109" y="125"/>
                  </a:cubicBezTo>
                  <a:cubicBezTo>
                    <a:pt x="78" y="140"/>
                    <a:pt x="63" y="171"/>
                    <a:pt x="63" y="202"/>
                  </a:cubicBezTo>
                  <a:cubicBezTo>
                    <a:pt x="32" y="249"/>
                    <a:pt x="1" y="311"/>
                    <a:pt x="1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2"/>
            <p:cNvSpPr/>
            <p:nvPr/>
          </p:nvSpPr>
          <p:spPr>
            <a:xfrm>
              <a:off x="6981000" y="2373263"/>
              <a:ext cx="19800" cy="24825"/>
            </a:xfrm>
            <a:custGeom>
              <a:avLst/>
              <a:gdLst/>
              <a:ahLst/>
              <a:cxnLst/>
              <a:rect l="l" t="t" r="r" b="b"/>
              <a:pathLst>
                <a:path w="792" h="993" extrusionOk="0">
                  <a:moveTo>
                    <a:pt x="124" y="667"/>
                  </a:moveTo>
                  <a:cubicBezTo>
                    <a:pt x="248" y="900"/>
                    <a:pt x="543" y="993"/>
                    <a:pt x="791" y="853"/>
                  </a:cubicBezTo>
                  <a:lnTo>
                    <a:pt x="311" y="0"/>
                  </a:lnTo>
                  <a:cubicBezTo>
                    <a:pt x="78" y="140"/>
                    <a:pt x="0" y="434"/>
                    <a:pt x="124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"/>
            <p:cNvSpPr/>
            <p:nvPr/>
          </p:nvSpPr>
          <p:spPr>
            <a:xfrm>
              <a:off x="6925150" y="227708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435" y="1"/>
                  </a:moveTo>
                  <a:lnTo>
                    <a:pt x="1" y="233"/>
                  </a:lnTo>
                  <a:cubicBezTo>
                    <a:pt x="16" y="264"/>
                    <a:pt x="32" y="295"/>
                    <a:pt x="63" y="311"/>
                  </a:cubicBezTo>
                  <a:cubicBezTo>
                    <a:pt x="156" y="435"/>
                    <a:pt x="311" y="497"/>
                    <a:pt x="482" y="482"/>
                  </a:cubicBezTo>
                  <a:cubicBezTo>
                    <a:pt x="544" y="482"/>
                    <a:pt x="606" y="466"/>
                    <a:pt x="668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"/>
            <p:cNvSpPr/>
            <p:nvPr/>
          </p:nvSpPr>
          <p:spPr>
            <a:xfrm>
              <a:off x="6620400" y="27144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574" y="109"/>
                    <a:pt x="435" y="16"/>
                    <a:pt x="280" y="1"/>
                  </a:cubicBezTo>
                  <a:cubicBezTo>
                    <a:pt x="233" y="1"/>
                    <a:pt x="202" y="1"/>
                    <a:pt x="171" y="1"/>
                  </a:cubicBezTo>
                  <a:cubicBezTo>
                    <a:pt x="140" y="1"/>
                    <a:pt x="109" y="1"/>
                    <a:pt x="78" y="16"/>
                  </a:cubicBezTo>
                  <a:cubicBezTo>
                    <a:pt x="47" y="32"/>
                    <a:pt x="16" y="32"/>
                    <a:pt x="0" y="63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"/>
            <p:cNvSpPr/>
            <p:nvPr/>
          </p:nvSpPr>
          <p:spPr>
            <a:xfrm>
              <a:off x="6561450" y="2604338"/>
              <a:ext cx="23700" cy="26000"/>
            </a:xfrm>
            <a:custGeom>
              <a:avLst/>
              <a:gdLst/>
              <a:ahLst/>
              <a:cxnLst/>
              <a:rect l="l" t="t" r="r" b="b"/>
              <a:pathLst>
                <a:path w="948" h="1040" extrusionOk="0">
                  <a:moveTo>
                    <a:pt x="544" y="978"/>
                  </a:moveTo>
                  <a:cubicBezTo>
                    <a:pt x="947" y="637"/>
                    <a:pt x="590" y="1"/>
                    <a:pt x="94" y="140"/>
                  </a:cubicBezTo>
                  <a:cubicBezTo>
                    <a:pt x="63" y="156"/>
                    <a:pt x="32" y="171"/>
                    <a:pt x="1" y="187"/>
                  </a:cubicBezTo>
                  <a:lnTo>
                    <a:pt x="466" y="1040"/>
                  </a:lnTo>
                  <a:cubicBezTo>
                    <a:pt x="497" y="1024"/>
                    <a:pt x="528" y="1009"/>
                    <a:pt x="544" y="9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"/>
            <p:cNvSpPr/>
            <p:nvPr/>
          </p:nvSpPr>
          <p:spPr>
            <a:xfrm>
              <a:off x="6720825" y="2655538"/>
              <a:ext cx="22900" cy="17850"/>
            </a:xfrm>
            <a:custGeom>
              <a:avLst/>
              <a:gdLst/>
              <a:ahLst/>
              <a:cxnLst/>
              <a:rect l="l" t="t" r="r" b="b"/>
              <a:pathLst>
                <a:path w="916" h="714" extrusionOk="0">
                  <a:moveTo>
                    <a:pt x="714" y="47"/>
                  </a:moveTo>
                  <a:cubicBezTo>
                    <a:pt x="652" y="16"/>
                    <a:pt x="590" y="0"/>
                    <a:pt x="528" y="0"/>
                  </a:cubicBezTo>
                  <a:cubicBezTo>
                    <a:pt x="497" y="0"/>
                    <a:pt x="466" y="0"/>
                    <a:pt x="435" y="0"/>
                  </a:cubicBezTo>
                  <a:cubicBezTo>
                    <a:pt x="373" y="0"/>
                    <a:pt x="311" y="16"/>
                    <a:pt x="249" y="47"/>
                  </a:cubicBezTo>
                  <a:cubicBezTo>
                    <a:pt x="202" y="93"/>
                    <a:pt x="156" y="124"/>
                    <a:pt x="109" y="171"/>
                  </a:cubicBezTo>
                  <a:cubicBezTo>
                    <a:pt x="93" y="202"/>
                    <a:pt x="78" y="233"/>
                    <a:pt x="62" y="264"/>
                  </a:cubicBezTo>
                  <a:cubicBezTo>
                    <a:pt x="31" y="310"/>
                    <a:pt x="16" y="372"/>
                    <a:pt x="0" y="434"/>
                  </a:cubicBezTo>
                  <a:cubicBezTo>
                    <a:pt x="0" y="527"/>
                    <a:pt x="16" y="636"/>
                    <a:pt x="62" y="714"/>
                  </a:cubicBezTo>
                  <a:lnTo>
                    <a:pt x="915" y="248"/>
                  </a:lnTo>
                  <a:cubicBezTo>
                    <a:pt x="869" y="155"/>
                    <a:pt x="791" y="93"/>
                    <a:pt x="714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2"/>
            <p:cNvSpPr/>
            <p:nvPr/>
          </p:nvSpPr>
          <p:spPr>
            <a:xfrm>
              <a:off x="6659175" y="25454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22" y="0"/>
                    <a:pt x="249" y="62"/>
                    <a:pt x="124" y="481"/>
                  </a:cubicBezTo>
                  <a:cubicBezTo>
                    <a:pt x="0" y="900"/>
                    <a:pt x="450" y="1257"/>
                    <a:pt x="838" y="1039"/>
                  </a:cubicBezTo>
                  <a:cubicBezTo>
                    <a:pt x="1071" y="915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"/>
            <p:cNvSpPr/>
            <p:nvPr/>
          </p:nvSpPr>
          <p:spPr>
            <a:xfrm>
              <a:off x="6576575" y="25213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73"/>
                  </a:moveTo>
                  <a:cubicBezTo>
                    <a:pt x="807" y="1"/>
                    <a:pt x="234" y="63"/>
                    <a:pt x="125" y="482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6" y="916"/>
                    <a:pt x="1149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"/>
            <p:cNvSpPr/>
            <p:nvPr/>
          </p:nvSpPr>
          <p:spPr>
            <a:xfrm>
              <a:off x="6635525" y="26283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08" y="373"/>
                  </a:moveTo>
                  <a:cubicBezTo>
                    <a:pt x="807" y="0"/>
                    <a:pt x="233" y="47"/>
                    <a:pt x="124" y="466"/>
                  </a:cubicBezTo>
                  <a:cubicBezTo>
                    <a:pt x="0" y="884"/>
                    <a:pt x="435" y="1241"/>
                    <a:pt x="822" y="1040"/>
                  </a:cubicBezTo>
                  <a:cubicBezTo>
                    <a:pt x="1055" y="900"/>
                    <a:pt x="1148" y="605"/>
                    <a:pt x="1008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"/>
            <p:cNvSpPr/>
            <p:nvPr/>
          </p:nvSpPr>
          <p:spPr>
            <a:xfrm>
              <a:off x="6683200" y="2462438"/>
              <a:ext cx="29125" cy="31425"/>
            </a:xfrm>
            <a:custGeom>
              <a:avLst/>
              <a:gdLst/>
              <a:ahLst/>
              <a:cxnLst/>
              <a:rect l="l" t="t" r="r" b="b"/>
              <a:pathLst>
                <a:path w="1165" h="1257" extrusionOk="0">
                  <a:moveTo>
                    <a:pt x="1025" y="388"/>
                  </a:moveTo>
                  <a:cubicBezTo>
                    <a:pt x="823" y="0"/>
                    <a:pt x="249" y="62"/>
                    <a:pt x="125" y="481"/>
                  </a:cubicBezTo>
                  <a:cubicBezTo>
                    <a:pt x="1" y="900"/>
                    <a:pt x="451" y="1257"/>
                    <a:pt x="839" y="1039"/>
                  </a:cubicBezTo>
                  <a:cubicBezTo>
                    <a:pt x="1071" y="915"/>
                    <a:pt x="1164" y="621"/>
                    <a:pt x="1025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2"/>
            <p:cNvSpPr/>
            <p:nvPr/>
          </p:nvSpPr>
          <p:spPr>
            <a:xfrm>
              <a:off x="6742150" y="256943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22" y="1"/>
                    <a:pt x="249" y="47"/>
                    <a:pt x="125" y="466"/>
                  </a:cubicBezTo>
                  <a:cubicBezTo>
                    <a:pt x="0" y="885"/>
                    <a:pt x="450" y="1242"/>
                    <a:pt x="838" y="1040"/>
                  </a:cubicBezTo>
                  <a:cubicBezTo>
                    <a:pt x="1071" y="901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"/>
            <p:cNvSpPr/>
            <p:nvPr/>
          </p:nvSpPr>
          <p:spPr>
            <a:xfrm>
              <a:off x="6508350" y="2506638"/>
              <a:ext cx="12800" cy="16700"/>
            </a:xfrm>
            <a:custGeom>
              <a:avLst/>
              <a:gdLst/>
              <a:ahLst/>
              <a:cxnLst/>
              <a:rect l="l" t="t" r="r" b="b"/>
              <a:pathLst>
                <a:path w="512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0" y="605"/>
                  </a:cubicBezTo>
                  <a:cubicBezTo>
                    <a:pt x="341" y="590"/>
                    <a:pt x="357" y="574"/>
                    <a:pt x="388" y="543"/>
                  </a:cubicBezTo>
                  <a:cubicBezTo>
                    <a:pt x="481" y="419"/>
                    <a:pt x="512" y="249"/>
                    <a:pt x="465" y="93"/>
                  </a:cubicBezTo>
                  <a:cubicBezTo>
                    <a:pt x="450" y="62"/>
                    <a:pt x="450" y="31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"/>
            <p:cNvSpPr/>
            <p:nvPr/>
          </p:nvSpPr>
          <p:spPr>
            <a:xfrm>
              <a:off x="6604900" y="2448088"/>
              <a:ext cx="23275" cy="19400"/>
            </a:xfrm>
            <a:custGeom>
              <a:avLst/>
              <a:gdLst/>
              <a:ahLst/>
              <a:cxnLst/>
              <a:rect l="l" t="t" r="r" b="b"/>
              <a:pathLst>
                <a:path w="931" h="776" extrusionOk="0">
                  <a:moveTo>
                    <a:pt x="807" y="528"/>
                  </a:moveTo>
                  <a:cubicBezTo>
                    <a:pt x="900" y="404"/>
                    <a:pt x="931" y="233"/>
                    <a:pt x="884" y="94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47" y="543"/>
                  </a:cubicBezTo>
                  <a:cubicBezTo>
                    <a:pt x="202" y="729"/>
                    <a:pt x="450" y="776"/>
                    <a:pt x="651" y="667"/>
                  </a:cubicBezTo>
                  <a:cubicBezTo>
                    <a:pt x="714" y="621"/>
                    <a:pt x="760" y="590"/>
                    <a:pt x="807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"/>
            <p:cNvSpPr/>
            <p:nvPr/>
          </p:nvSpPr>
          <p:spPr>
            <a:xfrm>
              <a:off x="6827075" y="2598138"/>
              <a:ext cx="12800" cy="16325"/>
            </a:xfrm>
            <a:custGeom>
              <a:avLst/>
              <a:gdLst/>
              <a:ahLst/>
              <a:cxnLst/>
              <a:rect l="l" t="t" r="r" b="b"/>
              <a:pathLst>
                <a:path w="512" h="653" extrusionOk="0">
                  <a:moveTo>
                    <a:pt x="279" y="1"/>
                  </a:moveTo>
                  <a:cubicBezTo>
                    <a:pt x="217" y="32"/>
                    <a:pt x="171" y="63"/>
                    <a:pt x="140" y="125"/>
                  </a:cubicBezTo>
                  <a:cubicBezTo>
                    <a:pt x="16" y="280"/>
                    <a:pt x="0" y="481"/>
                    <a:pt x="93" y="652"/>
                  </a:cubicBezTo>
                  <a:lnTo>
                    <a:pt x="512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"/>
            <p:cNvSpPr/>
            <p:nvPr/>
          </p:nvSpPr>
          <p:spPr>
            <a:xfrm>
              <a:off x="6768900" y="2491138"/>
              <a:ext cx="18250" cy="24825"/>
            </a:xfrm>
            <a:custGeom>
              <a:avLst/>
              <a:gdLst/>
              <a:ahLst/>
              <a:cxnLst/>
              <a:rect l="l" t="t" r="r" b="b"/>
              <a:pathLst>
                <a:path w="730" h="993" extrusionOk="0">
                  <a:moveTo>
                    <a:pt x="264" y="0"/>
                  </a:moveTo>
                  <a:cubicBezTo>
                    <a:pt x="109" y="78"/>
                    <a:pt x="16" y="217"/>
                    <a:pt x="1" y="388"/>
                  </a:cubicBezTo>
                  <a:cubicBezTo>
                    <a:pt x="1" y="481"/>
                    <a:pt x="16" y="574"/>
                    <a:pt x="63" y="667"/>
                  </a:cubicBezTo>
                  <a:cubicBezTo>
                    <a:pt x="202" y="900"/>
                    <a:pt x="497" y="993"/>
                    <a:pt x="73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"/>
            <p:cNvSpPr/>
            <p:nvPr/>
          </p:nvSpPr>
          <p:spPr>
            <a:xfrm>
              <a:off x="6711125" y="2394963"/>
              <a:ext cx="17100" cy="12425"/>
            </a:xfrm>
            <a:custGeom>
              <a:avLst/>
              <a:gdLst/>
              <a:ahLst/>
              <a:cxnLst/>
              <a:rect l="l" t="t" r="r" b="b"/>
              <a:pathLst>
                <a:path w="684" h="497" extrusionOk="0">
                  <a:moveTo>
                    <a:pt x="435" y="1"/>
                  </a:moveTo>
                  <a:lnTo>
                    <a:pt x="1" y="233"/>
                  </a:lnTo>
                  <a:cubicBezTo>
                    <a:pt x="16" y="264"/>
                    <a:pt x="47" y="295"/>
                    <a:pt x="63" y="311"/>
                  </a:cubicBezTo>
                  <a:cubicBezTo>
                    <a:pt x="109" y="357"/>
                    <a:pt x="156" y="404"/>
                    <a:pt x="218" y="435"/>
                  </a:cubicBezTo>
                  <a:cubicBezTo>
                    <a:pt x="295" y="481"/>
                    <a:pt x="388" y="497"/>
                    <a:pt x="481" y="481"/>
                  </a:cubicBezTo>
                  <a:cubicBezTo>
                    <a:pt x="559" y="481"/>
                    <a:pt x="621" y="466"/>
                    <a:pt x="683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"/>
            <p:cNvSpPr/>
            <p:nvPr/>
          </p:nvSpPr>
          <p:spPr>
            <a:xfrm>
              <a:off x="6406375" y="283193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667" y="265"/>
                  </a:moveTo>
                  <a:cubicBezTo>
                    <a:pt x="590" y="110"/>
                    <a:pt x="450" y="16"/>
                    <a:pt x="279" y="1"/>
                  </a:cubicBezTo>
                  <a:cubicBezTo>
                    <a:pt x="248" y="1"/>
                    <a:pt x="217" y="1"/>
                    <a:pt x="186" y="1"/>
                  </a:cubicBezTo>
                  <a:cubicBezTo>
                    <a:pt x="155" y="1"/>
                    <a:pt x="124" y="16"/>
                    <a:pt x="93" y="32"/>
                  </a:cubicBezTo>
                  <a:cubicBezTo>
                    <a:pt x="62" y="32"/>
                    <a:pt x="31" y="47"/>
                    <a:pt x="0" y="63"/>
                  </a:cubicBezTo>
                  <a:lnTo>
                    <a:pt x="248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"/>
            <p:cNvSpPr/>
            <p:nvPr/>
          </p:nvSpPr>
          <p:spPr>
            <a:xfrm>
              <a:off x="6347825" y="2722213"/>
              <a:ext cx="23675" cy="26000"/>
            </a:xfrm>
            <a:custGeom>
              <a:avLst/>
              <a:gdLst/>
              <a:ahLst/>
              <a:cxnLst/>
              <a:rect l="l" t="t" r="r" b="b"/>
              <a:pathLst>
                <a:path w="947" h="1040" extrusionOk="0">
                  <a:moveTo>
                    <a:pt x="543" y="993"/>
                  </a:moveTo>
                  <a:cubicBezTo>
                    <a:pt x="946" y="637"/>
                    <a:pt x="590" y="1"/>
                    <a:pt x="78" y="140"/>
                  </a:cubicBezTo>
                  <a:cubicBezTo>
                    <a:pt x="47" y="156"/>
                    <a:pt x="16" y="171"/>
                    <a:pt x="0" y="187"/>
                  </a:cubicBezTo>
                  <a:lnTo>
                    <a:pt x="466" y="1040"/>
                  </a:lnTo>
                  <a:cubicBezTo>
                    <a:pt x="497" y="1024"/>
                    <a:pt x="528" y="1009"/>
                    <a:pt x="543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"/>
            <p:cNvSpPr/>
            <p:nvPr/>
          </p:nvSpPr>
          <p:spPr>
            <a:xfrm>
              <a:off x="6506400" y="2773388"/>
              <a:ext cx="23675" cy="17875"/>
            </a:xfrm>
            <a:custGeom>
              <a:avLst/>
              <a:gdLst/>
              <a:ahLst/>
              <a:cxnLst/>
              <a:rect l="l" t="t" r="r" b="b"/>
              <a:pathLst>
                <a:path w="947" h="715" extrusionOk="0">
                  <a:moveTo>
                    <a:pt x="745" y="48"/>
                  </a:moveTo>
                  <a:cubicBezTo>
                    <a:pt x="683" y="16"/>
                    <a:pt x="621" y="1"/>
                    <a:pt x="559" y="1"/>
                  </a:cubicBezTo>
                  <a:cubicBezTo>
                    <a:pt x="528" y="1"/>
                    <a:pt x="497" y="1"/>
                    <a:pt x="466" y="1"/>
                  </a:cubicBezTo>
                  <a:cubicBezTo>
                    <a:pt x="404" y="1"/>
                    <a:pt x="342" y="16"/>
                    <a:pt x="280" y="63"/>
                  </a:cubicBezTo>
                  <a:cubicBezTo>
                    <a:pt x="218" y="94"/>
                    <a:pt x="171" y="125"/>
                    <a:pt x="140" y="187"/>
                  </a:cubicBezTo>
                  <a:cubicBezTo>
                    <a:pt x="109" y="203"/>
                    <a:pt x="94" y="234"/>
                    <a:pt x="78" y="265"/>
                  </a:cubicBezTo>
                  <a:cubicBezTo>
                    <a:pt x="1" y="404"/>
                    <a:pt x="1" y="575"/>
                    <a:pt x="78" y="714"/>
                  </a:cubicBezTo>
                  <a:lnTo>
                    <a:pt x="947" y="249"/>
                  </a:lnTo>
                  <a:cubicBezTo>
                    <a:pt x="900" y="156"/>
                    <a:pt x="823" y="94"/>
                    <a:pt x="745" y="4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"/>
            <p:cNvSpPr/>
            <p:nvPr/>
          </p:nvSpPr>
          <p:spPr>
            <a:xfrm>
              <a:off x="6445525" y="2663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50" y="1257"/>
                    <a:pt x="823" y="1039"/>
                  </a:cubicBezTo>
                  <a:cubicBezTo>
                    <a:pt x="1071" y="915"/>
                    <a:pt x="1148" y="621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"/>
            <p:cNvSpPr/>
            <p:nvPr/>
          </p:nvSpPr>
          <p:spPr>
            <a:xfrm>
              <a:off x="6362550" y="26392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3" y="1"/>
                    <a:pt x="249" y="63"/>
                    <a:pt x="125" y="481"/>
                  </a:cubicBezTo>
                  <a:cubicBezTo>
                    <a:pt x="1" y="900"/>
                    <a:pt x="450" y="1257"/>
                    <a:pt x="838" y="1040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"/>
            <p:cNvSpPr/>
            <p:nvPr/>
          </p:nvSpPr>
          <p:spPr>
            <a:xfrm>
              <a:off x="6421500" y="274626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024" y="373"/>
                  </a:moveTo>
                  <a:cubicBezTo>
                    <a:pt x="822" y="0"/>
                    <a:pt x="248" y="47"/>
                    <a:pt x="124" y="466"/>
                  </a:cubicBezTo>
                  <a:cubicBezTo>
                    <a:pt x="0" y="884"/>
                    <a:pt x="450" y="1241"/>
                    <a:pt x="838" y="1039"/>
                  </a:cubicBezTo>
                  <a:cubicBezTo>
                    <a:pt x="1070" y="915"/>
                    <a:pt x="1148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2"/>
            <p:cNvSpPr/>
            <p:nvPr/>
          </p:nvSpPr>
          <p:spPr>
            <a:xfrm>
              <a:off x="6469575" y="25803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6"/>
                    <a:pt x="822" y="1039"/>
                  </a:cubicBezTo>
                  <a:cubicBezTo>
                    <a:pt x="1070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2"/>
            <p:cNvSpPr/>
            <p:nvPr/>
          </p:nvSpPr>
          <p:spPr>
            <a:xfrm>
              <a:off x="6528500" y="26873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5" y="466"/>
                  </a:cubicBezTo>
                  <a:cubicBezTo>
                    <a:pt x="1" y="885"/>
                    <a:pt x="450" y="1242"/>
                    <a:pt x="823" y="1040"/>
                  </a:cubicBezTo>
                  <a:cubicBezTo>
                    <a:pt x="1055" y="900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"/>
            <p:cNvSpPr/>
            <p:nvPr/>
          </p:nvSpPr>
          <p:spPr>
            <a:xfrm>
              <a:off x="6294700" y="262488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388" y="528"/>
                  </a:moveTo>
                  <a:cubicBezTo>
                    <a:pt x="481" y="404"/>
                    <a:pt x="512" y="233"/>
                    <a:pt x="466" y="94"/>
                  </a:cubicBezTo>
                  <a:cubicBezTo>
                    <a:pt x="450" y="63"/>
                    <a:pt x="435" y="32"/>
                    <a:pt x="419" y="1"/>
                  </a:cubicBezTo>
                  <a:lnTo>
                    <a:pt x="0" y="233"/>
                  </a:lnTo>
                  <a:lnTo>
                    <a:pt x="233" y="668"/>
                  </a:lnTo>
                  <a:cubicBezTo>
                    <a:pt x="264" y="637"/>
                    <a:pt x="295" y="621"/>
                    <a:pt x="311" y="606"/>
                  </a:cubicBezTo>
                  <a:cubicBezTo>
                    <a:pt x="342" y="590"/>
                    <a:pt x="357" y="559"/>
                    <a:pt x="388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2"/>
            <p:cNvSpPr/>
            <p:nvPr/>
          </p:nvSpPr>
          <p:spPr>
            <a:xfrm>
              <a:off x="6390850" y="2565963"/>
              <a:ext cx="23300" cy="19400"/>
            </a:xfrm>
            <a:custGeom>
              <a:avLst/>
              <a:gdLst/>
              <a:ahLst/>
              <a:cxnLst/>
              <a:rect l="l" t="t" r="r" b="b"/>
              <a:pathLst>
                <a:path w="932" h="776" extrusionOk="0">
                  <a:moveTo>
                    <a:pt x="807" y="528"/>
                  </a:moveTo>
                  <a:cubicBezTo>
                    <a:pt x="900" y="404"/>
                    <a:pt x="931" y="233"/>
                    <a:pt x="885" y="93"/>
                  </a:cubicBezTo>
                  <a:cubicBezTo>
                    <a:pt x="885" y="62"/>
                    <a:pt x="869" y="31"/>
                    <a:pt x="854" y="0"/>
                  </a:cubicBezTo>
                  <a:lnTo>
                    <a:pt x="1" y="466"/>
                  </a:lnTo>
                  <a:cubicBezTo>
                    <a:pt x="16" y="497"/>
                    <a:pt x="32" y="528"/>
                    <a:pt x="47" y="543"/>
                  </a:cubicBezTo>
                  <a:cubicBezTo>
                    <a:pt x="202" y="729"/>
                    <a:pt x="451" y="776"/>
                    <a:pt x="668" y="652"/>
                  </a:cubicBezTo>
                  <a:cubicBezTo>
                    <a:pt x="714" y="621"/>
                    <a:pt x="761" y="590"/>
                    <a:pt x="807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2"/>
            <p:cNvSpPr/>
            <p:nvPr/>
          </p:nvSpPr>
          <p:spPr>
            <a:xfrm>
              <a:off x="6613800" y="2716013"/>
              <a:ext cx="12450" cy="16300"/>
            </a:xfrm>
            <a:custGeom>
              <a:avLst/>
              <a:gdLst/>
              <a:ahLst/>
              <a:cxnLst/>
              <a:rect l="l" t="t" r="r" b="b"/>
              <a:pathLst>
                <a:path w="498" h="652" extrusionOk="0">
                  <a:moveTo>
                    <a:pt x="264" y="1"/>
                  </a:moveTo>
                  <a:cubicBezTo>
                    <a:pt x="202" y="32"/>
                    <a:pt x="156" y="63"/>
                    <a:pt x="109" y="125"/>
                  </a:cubicBezTo>
                  <a:cubicBezTo>
                    <a:pt x="94" y="140"/>
                    <a:pt x="78" y="171"/>
                    <a:pt x="63" y="202"/>
                  </a:cubicBezTo>
                  <a:cubicBezTo>
                    <a:pt x="32" y="249"/>
                    <a:pt x="16" y="311"/>
                    <a:pt x="1" y="373"/>
                  </a:cubicBezTo>
                  <a:cubicBezTo>
                    <a:pt x="1" y="481"/>
                    <a:pt x="16" y="574"/>
                    <a:pt x="63" y="652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"/>
            <p:cNvSpPr/>
            <p:nvPr/>
          </p:nvSpPr>
          <p:spPr>
            <a:xfrm>
              <a:off x="6547900" y="2608988"/>
              <a:ext cx="25225" cy="28350"/>
            </a:xfrm>
            <a:custGeom>
              <a:avLst/>
              <a:gdLst/>
              <a:ahLst/>
              <a:cxnLst/>
              <a:rect l="l" t="t" r="r" b="b"/>
              <a:pathLst>
                <a:path w="1009" h="1134" extrusionOk="0">
                  <a:moveTo>
                    <a:pt x="543" y="1"/>
                  </a:moveTo>
                  <a:cubicBezTo>
                    <a:pt x="0" y="327"/>
                    <a:pt x="450" y="1133"/>
                    <a:pt x="1008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2"/>
            <p:cNvSpPr/>
            <p:nvPr/>
          </p:nvSpPr>
          <p:spPr>
            <a:xfrm>
              <a:off x="6497475" y="2512838"/>
              <a:ext cx="17100" cy="12050"/>
            </a:xfrm>
            <a:custGeom>
              <a:avLst/>
              <a:gdLst/>
              <a:ahLst/>
              <a:cxnLst/>
              <a:rect l="l" t="t" r="r" b="b"/>
              <a:pathLst>
                <a:path w="684" h="482" extrusionOk="0">
                  <a:moveTo>
                    <a:pt x="435" y="1"/>
                  </a:moveTo>
                  <a:lnTo>
                    <a:pt x="1" y="233"/>
                  </a:lnTo>
                  <a:cubicBezTo>
                    <a:pt x="32" y="264"/>
                    <a:pt x="47" y="295"/>
                    <a:pt x="63" y="311"/>
                  </a:cubicBezTo>
                  <a:cubicBezTo>
                    <a:pt x="141" y="419"/>
                    <a:pt x="265" y="466"/>
                    <a:pt x="389" y="481"/>
                  </a:cubicBezTo>
                  <a:cubicBezTo>
                    <a:pt x="420" y="481"/>
                    <a:pt x="451" y="481"/>
                    <a:pt x="482" y="481"/>
                  </a:cubicBezTo>
                  <a:cubicBezTo>
                    <a:pt x="559" y="481"/>
                    <a:pt x="621" y="466"/>
                    <a:pt x="683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2"/>
            <p:cNvSpPr/>
            <p:nvPr/>
          </p:nvSpPr>
          <p:spPr>
            <a:xfrm>
              <a:off x="6314075" y="280636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0"/>
                  </a:moveTo>
                  <a:cubicBezTo>
                    <a:pt x="1" y="342"/>
                    <a:pt x="63" y="915"/>
                    <a:pt x="482" y="1039"/>
                  </a:cubicBezTo>
                  <a:cubicBezTo>
                    <a:pt x="900" y="1148"/>
                    <a:pt x="1257" y="714"/>
                    <a:pt x="1056" y="326"/>
                  </a:cubicBezTo>
                  <a:cubicBezTo>
                    <a:pt x="916" y="93"/>
                    <a:pt x="621" y="0"/>
                    <a:pt x="389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"/>
            <p:cNvSpPr/>
            <p:nvPr/>
          </p:nvSpPr>
          <p:spPr>
            <a:xfrm>
              <a:off x="6400175" y="28334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0" y="389"/>
                  </a:moveTo>
                  <a:cubicBezTo>
                    <a:pt x="0" y="482"/>
                    <a:pt x="16" y="575"/>
                    <a:pt x="62" y="668"/>
                  </a:cubicBezTo>
                  <a:lnTo>
                    <a:pt x="496" y="435"/>
                  </a:lnTo>
                  <a:lnTo>
                    <a:pt x="264" y="1"/>
                  </a:lnTo>
                  <a:cubicBezTo>
                    <a:pt x="202" y="32"/>
                    <a:pt x="155" y="79"/>
                    <a:pt x="109" y="125"/>
                  </a:cubicBezTo>
                  <a:cubicBezTo>
                    <a:pt x="93" y="156"/>
                    <a:pt x="78" y="187"/>
                    <a:pt x="62" y="203"/>
                  </a:cubicBezTo>
                  <a:cubicBezTo>
                    <a:pt x="31" y="265"/>
                    <a:pt x="16" y="327"/>
                    <a:pt x="0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"/>
            <p:cNvSpPr/>
            <p:nvPr/>
          </p:nvSpPr>
          <p:spPr>
            <a:xfrm>
              <a:off x="6334250" y="2726863"/>
              <a:ext cx="25225" cy="28350"/>
            </a:xfrm>
            <a:custGeom>
              <a:avLst/>
              <a:gdLst/>
              <a:ahLst/>
              <a:cxnLst/>
              <a:rect l="l" t="t" r="r" b="b"/>
              <a:pathLst>
                <a:path w="1009" h="1134" extrusionOk="0">
                  <a:moveTo>
                    <a:pt x="543" y="1"/>
                  </a:moveTo>
                  <a:cubicBezTo>
                    <a:pt x="0" y="327"/>
                    <a:pt x="450" y="1133"/>
                    <a:pt x="1009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"/>
            <p:cNvSpPr/>
            <p:nvPr/>
          </p:nvSpPr>
          <p:spPr>
            <a:xfrm>
              <a:off x="6283850" y="263071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0" y="233"/>
                  </a:moveTo>
                  <a:cubicBezTo>
                    <a:pt x="16" y="264"/>
                    <a:pt x="31" y="295"/>
                    <a:pt x="62" y="311"/>
                  </a:cubicBezTo>
                  <a:cubicBezTo>
                    <a:pt x="140" y="419"/>
                    <a:pt x="264" y="481"/>
                    <a:pt x="388" y="481"/>
                  </a:cubicBezTo>
                  <a:lnTo>
                    <a:pt x="481" y="481"/>
                  </a:lnTo>
                  <a:cubicBezTo>
                    <a:pt x="543" y="481"/>
                    <a:pt x="605" y="450"/>
                    <a:pt x="667" y="435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"/>
            <p:cNvSpPr/>
            <p:nvPr/>
          </p:nvSpPr>
          <p:spPr>
            <a:xfrm>
              <a:off x="6929825" y="2265063"/>
              <a:ext cx="16675" cy="12450"/>
            </a:xfrm>
            <a:custGeom>
              <a:avLst/>
              <a:gdLst/>
              <a:ahLst/>
              <a:cxnLst/>
              <a:rect l="l" t="t" r="r" b="b"/>
              <a:pathLst>
                <a:path w="667" h="498" extrusionOk="0">
                  <a:moveTo>
                    <a:pt x="667" y="249"/>
                  </a:moveTo>
                  <a:cubicBezTo>
                    <a:pt x="620" y="172"/>
                    <a:pt x="543" y="94"/>
                    <a:pt x="465" y="63"/>
                  </a:cubicBezTo>
                  <a:cubicBezTo>
                    <a:pt x="403" y="32"/>
                    <a:pt x="341" y="1"/>
                    <a:pt x="279" y="1"/>
                  </a:cubicBezTo>
                  <a:cubicBezTo>
                    <a:pt x="248" y="1"/>
                    <a:pt x="217" y="1"/>
                    <a:pt x="186" y="1"/>
                  </a:cubicBezTo>
                  <a:cubicBezTo>
                    <a:pt x="155" y="1"/>
                    <a:pt x="124" y="16"/>
                    <a:pt x="93" y="16"/>
                  </a:cubicBezTo>
                  <a:cubicBezTo>
                    <a:pt x="62" y="32"/>
                    <a:pt x="31" y="47"/>
                    <a:pt x="0" y="63"/>
                  </a:cubicBezTo>
                  <a:lnTo>
                    <a:pt x="248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"/>
            <p:cNvSpPr/>
            <p:nvPr/>
          </p:nvSpPr>
          <p:spPr>
            <a:xfrm>
              <a:off x="6870875" y="2154563"/>
              <a:ext cx="24075" cy="26400"/>
            </a:xfrm>
            <a:custGeom>
              <a:avLst/>
              <a:gdLst/>
              <a:ahLst/>
              <a:cxnLst/>
              <a:rect l="l" t="t" r="r" b="b"/>
              <a:pathLst>
                <a:path w="963" h="1056" extrusionOk="0">
                  <a:moveTo>
                    <a:pt x="559" y="993"/>
                  </a:moveTo>
                  <a:cubicBezTo>
                    <a:pt x="962" y="652"/>
                    <a:pt x="605" y="1"/>
                    <a:pt x="94" y="156"/>
                  </a:cubicBezTo>
                  <a:cubicBezTo>
                    <a:pt x="63" y="171"/>
                    <a:pt x="32" y="187"/>
                    <a:pt x="1" y="202"/>
                  </a:cubicBezTo>
                  <a:lnTo>
                    <a:pt x="481" y="1055"/>
                  </a:lnTo>
                  <a:cubicBezTo>
                    <a:pt x="512" y="1040"/>
                    <a:pt x="528" y="1024"/>
                    <a:pt x="559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"/>
            <p:cNvSpPr/>
            <p:nvPr/>
          </p:nvSpPr>
          <p:spPr>
            <a:xfrm>
              <a:off x="7030625" y="2206138"/>
              <a:ext cx="22900" cy="17850"/>
            </a:xfrm>
            <a:custGeom>
              <a:avLst/>
              <a:gdLst/>
              <a:ahLst/>
              <a:cxnLst/>
              <a:rect l="l" t="t" r="r" b="b"/>
              <a:pathLst>
                <a:path w="916" h="714" extrusionOk="0">
                  <a:moveTo>
                    <a:pt x="264" y="47"/>
                  </a:moveTo>
                  <a:cubicBezTo>
                    <a:pt x="202" y="78"/>
                    <a:pt x="156" y="125"/>
                    <a:pt x="109" y="171"/>
                  </a:cubicBezTo>
                  <a:cubicBezTo>
                    <a:pt x="94" y="202"/>
                    <a:pt x="78" y="233"/>
                    <a:pt x="63" y="264"/>
                  </a:cubicBezTo>
                  <a:cubicBezTo>
                    <a:pt x="32" y="311"/>
                    <a:pt x="16" y="373"/>
                    <a:pt x="1" y="435"/>
                  </a:cubicBezTo>
                  <a:cubicBezTo>
                    <a:pt x="1" y="528"/>
                    <a:pt x="16" y="636"/>
                    <a:pt x="63" y="714"/>
                  </a:cubicBezTo>
                  <a:lnTo>
                    <a:pt x="916" y="249"/>
                  </a:lnTo>
                  <a:cubicBezTo>
                    <a:pt x="869" y="156"/>
                    <a:pt x="807" y="94"/>
                    <a:pt x="730" y="47"/>
                  </a:cubicBezTo>
                  <a:cubicBezTo>
                    <a:pt x="667" y="16"/>
                    <a:pt x="605" y="0"/>
                    <a:pt x="543" y="0"/>
                  </a:cubicBezTo>
                  <a:cubicBezTo>
                    <a:pt x="512" y="0"/>
                    <a:pt x="481" y="0"/>
                    <a:pt x="450" y="0"/>
                  </a:cubicBezTo>
                  <a:cubicBezTo>
                    <a:pt x="388" y="0"/>
                    <a:pt x="311" y="16"/>
                    <a:pt x="264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"/>
            <p:cNvSpPr/>
            <p:nvPr/>
          </p:nvSpPr>
          <p:spPr>
            <a:xfrm>
              <a:off x="6968975" y="20960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5" y="466"/>
                  </a:cubicBezTo>
                  <a:cubicBezTo>
                    <a:pt x="1" y="885"/>
                    <a:pt x="450" y="1242"/>
                    <a:pt x="823" y="1040"/>
                  </a:cubicBezTo>
                  <a:cubicBezTo>
                    <a:pt x="1055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"/>
            <p:cNvSpPr/>
            <p:nvPr/>
          </p:nvSpPr>
          <p:spPr>
            <a:xfrm>
              <a:off x="6886775" y="20715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40" y="761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"/>
            <p:cNvSpPr/>
            <p:nvPr/>
          </p:nvSpPr>
          <p:spPr>
            <a:xfrm>
              <a:off x="6945700" y="21782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1" y="869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9" y="357"/>
                    <a:pt x="714" y="1"/>
                    <a:pt x="327" y="218"/>
                  </a:cubicBezTo>
                  <a:cubicBezTo>
                    <a:pt x="94" y="342"/>
                    <a:pt x="1" y="637"/>
                    <a:pt x="141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"/>
            <p:cNvSpPr/>
            <p:nvPr/>
          </p:nvSpPr>
          <p:spPr>
            <a:xfrm>
              <a:off x="6992250" y="20145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26"/>
                    <a:pt x="62" y="900"/>
                    <a:pt x="481" y="1024"/>
                  </a:cubicBezTo>
                  <a:cubicBezTo>
                    <a:pt x="900" y="1148"/>
                    <a:pt x="1256" y="699"/>
                    <a:pt x="1055" y="326"/>
                  </a:cubicBezTo>
                  <a:cubicBezTo>
                    <a:pt x="915" y="78"/>
                    <a:pt x="620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"/>
            <p:cNvSpPr/>
            <p:nvPr/>
          </p:nvSpPr>
          <p:spPr>
            <a:xfrm>
              <a:off x="7052725" y="2119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9" y="0"/>
                    <a:pt x="326" y="217"/>
                  </a:cubicBezTo>
                  <a:cubicBezTo>
                    <a:pt x="94" y="342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"/>
            <p:cNvSpPr/>
            <p:nvPr/>
          </p:nvSpPr>
          <p:spPr>
            <a:xfrm>
              <a:off x="6817750" y="20572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49" y="668"/>
                  </a:moveTo>
                  <a:cubicBezTo>
                    <a:pt x="264" y="652"/>
                    <a:pt x="295" y="637"/>
                    <a:pt x="327" y="621"/>
                  </a:cubicBezTo>
                  <a:cubicBezTo>
                    <a:pt x="342" y="590"/>
                    <a:pt x="373" y="575"/>
                    <a:pt x="389" y="544"/>
                  </a:cubicBezTo>
                  <a:cubicBezTo>
                    <a:pt x="482" y="420"/>
                    <a:pt x="513" y="249"/>
                    <a:pt x="466" y="94"/>
                  </a:cubicBezTo>
                  <a:cubicBezTo>
                    <a:pt x="466" y="63"/>
                    <a:pt x="451" y="32"/>
                    <a:pt x="435" y="1"/>
                  </a:cubicBezTo>
                  <a:lnTo>
                    <a:pt x="1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"/>
            <p:cNvSpPr/>
            <p:nvPr/>
          </p:nvSpPr>
          <p:spPr>
            <a:xfrm>
              <a:off x="6914300" y="1998688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47" y="544"/>
                  </a:moveTo>
                  <a:cubicBezTo>
                    <a:pt x="156" y="668"/>
                    <a:pt x="311" y="730"/>
                    <a:pt x="466" y="714"/>
                  </a:cubicBezTo>
                  <a:cubicBezTo>
                    <a:pt x="544" y="714"/>
                    <a:pt x="606" y="683"/>
                    <a:pt x="668" y="652"/>
                  </a:cubicBezTo>
                  <a:cubicBezTo>
                    <a:pt x="730" y="621"/>
                    <a:pt x="776" y="590"/>
                    <a:pt x="807" y="528"/>
                  </a:cubicBezTo>
                  <a:cubicBezTo>
                    <a:pt x="916" y="404"/>
                    <a:pt x="947" y="233"/>
                    <a:pt x="900" y="78"/>
                  </a:cubicBezTo>
                  <a:cubicBezTo>
                    <a:pt x="885" y="47"/>
                    <a:pt x="869" y="16"/>
                    <a:pt x="854" y="1"/>
                  </a:cubicBezTo>
                  <a:lnTo>
                    <a:pt x="1" y="466"/>
                  </a:lnTo>
                  <a:cubicBezTo>
                    <a:pt x="16" y="497"/>
                    <a:pt x="32" y="528"/>
                    <a:pt x="47" y="54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"/>
            <p:cNvSpPr/>
            <p:nvPr/>
          </p:nvSpPr>
          <p:spPr>
            <a:xfrm>
              <a:off x="6716175" y="2382938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621" y="156"/>
                    <a:pt x="543" y="94"/>
                    <a:pt x="466" y="47"/>
                  </a:cubicBezTo>
                  <a:cubicBezTo>
                    <a:pt x="404" y="16"/>
                    <a:pt x="342" y="1"/>
                    <a:pt x="279" y="1"/>
                  </a:cubicBezTo>
                  <a:cubicBezTo>
                    <a:pt x="248" y="1"/>
                    <a:pt x="217" y="1"/>
                    <a:pt x="186" y="1"/>
                  </a:cubicBezTo>
                  <a:cubicBezTo>
                    <a:pt x="124" y="1"/>
                    <a:pt x="47" y="32"/>
                    <a:pt x="0" y="63"/>
                  </a:cubicBezTo>
                  <a:lnTo>
                    <a:pt x="233" y="48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"/>
            <p:cNvSpPr/>
            <p:nvPr/>
          </p:nvSpPr>
          <p:spPr>
            <a:xfrm>
              <a:off x="6657225" y="227398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68" y="326"/>
                  </a:moveTo>
                  <a:cubicBezTo>
                    <a:pt x="528" y="94"/>
                    <a:pt x="233" y="1"/>
                    <a:pt x="1" y="140"/>
                  </a:cubicBezTo>
                  <a:lnTo>
                    <a:pt x="482" y="993"/>
                  </a:lnTo>
                  <a:cubicBezTo>
                    <a:pt x="714" y="854"/>
                    <a:pt x="792" y="559"/>
                    <a:pt x="668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"/>
            <p:cNvSpPr/>
            <p:nvPr/>
          </p:nvSpPr>
          <p:spPr>
            <a:xfrm>
              <a:off x="6815825" y="232361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745" y="63"/>
                  </a:moveTo>
                  <a:cubicBezTo>
                    <a:pt x="698" y="32"/>
                    <a:pt x="636" y="16"/>
                    <a:pt x="574" y="16"/>
                  </a:cubicBezTo>
                  <a:cubicBezTo>
                    <a:pt x="543" y="1"/>
                    <a:pt x="512" y="1"/>
                    <a:pt x="481" y="16"/>
                  </a:cubicBezTo>
                  <a:cubicBezTo>
                    <a:pt x="404" y="16"/>
                    <a:pt x="341" y="32"/>
                    <a:pt x="279" y="63"/>
                  </a:cubicBezTo>
                  <a:cubicBezTo>
                    <a:pt x="217" y="94"/>
                    <a:pt x="171" y="140"/>
                    <a:pt x="140" y="202"/>
                  </a:cubicBezTo>
                  <a:cubicBezTo>
                    <a:pt x="109" y="218"/>
                    <a:pt x="93" y="249"/>
                    <a:pt x="78" y="280"/>
                  </a:cubicBezTo>
                  <a:cubicBezTo>
                    <a:pt x="0" y="420"/>
                    <a:pt x="0" y="590"/>
                    <a:pt x="78" y="730"/>
                  </a:cubicBezTo>
                  <a:lnTo>
                    <a:pt x="946" y="265"/>
                  </a:lnTo>
                  <a:cubicBezTo>
                    <a:pt x="900" y="171"/>
                    <a:pt x="822" y="109"/>
                    <a:pt x="745" y="6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"/>
            <p:cNvSpPr/>
            <p:nvPr/>
          </p:nvSpPr>
          <p:spPr>
            <a:xfrm>
              <a:off x="6755325" y="22138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09" y="373"/>
                  </a:moveTo>
                  <a:cubicBezTo>
                    <a:pt x="807" y="1"/>
                    <a:pt x="233" y="47"/>
                    <a:pt x="125" y="466"/>
                  </a:cubicBezTo>
                  <a:cubicBezTo>
                    <a:pt x="1" y="885"/>
                    <a:pt x="435" y="1241"/>
                    <a:pt x="823" y="1040"/>
                  </a:cubicBezTo>
                  <a:cubicBezTo>
                    <a:pt x="1055" y="916"/>
                    <a:pt x="1148" y="606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"/>
            <p:cNvSpPr/>
            <p:nvPr/>
          </p:nvSpPr>
          <p:spPr>
            <a:xfrm>
              <a:off x="6672350" y="21898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35" y="1256"/>
                    <a:pt x="823" y="1039"/>
                  </a:cubicBezTo>
                  <a:cubicBezTo>
                    <a:pt x="1055" y="915"/>
                    <a:pt x="1148" y="620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"/>
            <p:cNvSpPr/>
            <p:nvPr/>
          </p:nvSpPr>
          <p:spPr>
            <a:xfrm>
              <a:off x="6732075" y="22960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3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"/>
            <p:cNvSpPr/>
            <p:nvPr/>
          </p:nvSpPr>
          <p:spPr>
            <a:xfrm>
              <a:off x="6779375" y="21309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8" y="388"/>
                  </a:moveTo>
                  <a:cubicBezTo>
                    <a:pt x="807" y="1"/>
                    <a:pt x="233" y="63"/>
                    <a:pt x="109" y="481"/>
                  </a:cubicBezTo>
                  <a:cubicBezTo>
                    <a:pt x="0" y="900"/>
                    <a:pt x="435" y="1257"/>
                    <a:pt x="822" y="1040"/>
                  </a:cubicBezTo>
                  <a:cubicBezTo>
                    <a:pt x="1055" y="916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"/>
            <p:cNvSpPr/>
            <p:nvPr/>
          </p:nvSpPr>
          <p:spPr>
            <a:xfrm>
              <a:off x="6837525" y="22390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0"/>
                  </a:moveTo>
                  <a:cubicBezTo>
                    <a:pt x="1" y="342"/>
                    <a:pt x="63" y="916"/>
                    <a:pt x="482" y="1024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4"/>
                    <a:pt x="621" y="1"/>
                    <a:pt x="389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2"/>
            <p:cNvSpPr/>
            <p:nvPr/>
          </p:nvSpPr>
          <p:spPr>
            <a:xfrm>
              <a:off x="6604125" y="2175513"/>
              <a:ext cx="12800" cy="16300"/>
            </a:xfrm>
            <a:custGeom>
              <a:avLst/>
              <a:gdLst/>
              <a:ahLst/>
              <a:cxnLst/>
              <a:rect l="l" t="t" r="r" b="b"/>
              <a:pathLst>
                <a:path w="512" h="652" extrusionOk="0">
                  <a:moveTo>
                    <a:pt x="248" y="652"/>
                  </a:moveTo>
                  <a:cubicBezTo>
                    <a:pt x="295" y="621"/>
                    <a:pt x="341" y="574"/>
                    <a:pt x="388" y="528"/>
                  </a:cubicBezTo>
                  <a:cubicBezTo>
                    <a:pt x="481" y="403"/>
                    <a:pt x="512" y="233"/>
                    <a:pt x="465" y="78"/>
                  </a:cubicBezTo>
                  <a:cubicBezTo>
                    <a:pt x="465" y="47"/>
                    <a:pt x="450" y="16"/>
                    <a:pt x="434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2"/>
            <p:cNvSpPr/>
            <p:nvPr/>
          </p:nvSpPr>
          <p:spPr>
            <a:xfrm>
              <a:off x="6700275" y="211656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822" y="528"/>
                  </a:moveTo>
                  <a:cubicBezTo>
                    <a:pt x="915" y="404"/>
                    <a:pt x="946" y="233"/>
                    <a:pt x="900" y="78"/>
                  </a:cubicBezTo>
                  <a:cubicBezTo>
                    <a:pt x="884" y="47"/>
                    <a:pt x="869" y="16"/>
                    <a:pt x="853" y="1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62" y="544"/>
                  </a:cubicBezTo>
                  <a:cubicBezTo>
                    <a:pt x="171" y="668"/>
                    <a:pt x="326" y="730"/>
                    <a:pt x="481" y="714"/>
                  </a:cubicBezTo>
                  <a:cubicBezTo>
                    <a:pt x="559" y="714"/>
                    <a:pt x="621" y="683"/>
                    <a:pt x="683" y="652"/>
                  </a:cubicBezTo>
                  <a:cubicBezTo>
                    <a:pt x="729" y="621"/>
                    <a:pt x="776" y="575"/>
                    <a:pt x="822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"/>
            <p:cNvSpPr/>
            <p:nvPr/>
          </p:nvSpPr>
          <p:spPr>
            <a:xfrm>
              <a:off x="6923600" y="2266613"/>
              <a:ext cx="12450" cy="16325"/>
            </a:xfrm>
            <a:custGeom>
              <a:avLst/>
              <a:gdLst/>
              <a:ahLst/>
              <a:cxnLst/>
              <a:rect l="l" t="t" r="r" b="b"/>
              <a:pathLst>
                <a:path w="498" h="653" extrusionOk="0">
                  <a:moveTo>
                    <a:pt x="249" y="1"/>
                  </a:moveTo>
                  <a:cubicBezTo>
                    <a:pt x="203" y="32"/>
                    <a:pt x="141" y="63"/>
                    <a:pt x="109" y="125"/>
                  </a:cubicBezTo>
                  <a:cubicBezTo>
                    <a:pt x="78" y="141"/>
                    <a:pt x="63" y="172"/>
                    <a:pt x="63" y="203"/>
                  </a:cubicBezTo>
                  <a:cubicBezTo>
                    <a:pt x="32" y="249"/>
                    <a:pt x="1" y="311"/>
                    <a:pt x="1" y="373"/>
                  </a:cubicBezTo>
                  <a:cubicBezTo>
                    <a:pt x="1" y="466"/>
                    <a:pt x="16" y="575"/>
                    <a:pt x="63" y="652"/>
                  </a:cubicBezTo>
                  <a:lnTo>
                    <a:pt x="497" y="42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"/>
            <p:cNvSpPr/>
            <p:nvPr/>
          </p:nvSpPr>
          <p:spPr>
            <a:xfrm>
              <a:off x="6863125" y="215961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5" y="667"/>
                  </a:moveTo>
                  <a:cubicBezTo>
                    <a:pt x="249" y="900"/>
                    <a:pt x="543" y="977"/>
                    <a:pt x="791" y="853"/>
                  </a:cubicBezTo>
                  <a:lnTo>
                    <a:pt x="311" y="0"/>
                  </a:lnTo>
                  <a:cubicBezTo>
                    <a:pt x="78" y="124"/>
                    <a:pt x="0" y="419"/>
                    <a:pt x="125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"/>
            <p:cNvSpPr/>
            <p:nvPr/>
          </p:nvSpPr>
          <p:spPr>
            <a:xfrm>
              <a:off x="6807300" y="2063438"/>
              <a:ext cx="16675" cy="12450"/>
            </a:xfrm>
            <a:custGeom>
              <a:avLst/>
              <a:gdLst/>
              <a:ahLst/>
              <a:cxnLst/>
              <a:rect l="l" t="t" r="r" b="b"/>
              <a:pathLst>
                <a:path w="667" h="498" extrusionOk="0">
                  <a:moveTo>
                    <a:pt x="434" y="1"/>
                  </a:moveTo>
                  <a:lnTo>
                    <a:pt x="0" y="234"/>
                  </a:lnTo>
                  <a:cubicBezTo>
                    <a:pt x="16" y="265"/>
                    <a:pt x="31" y="296"/>
                    <a:pt x="62" y="311"/>
                  </a:cubicBezTo>
                  <a:cubicBezTo>
                    <a:pt x="155" y="435"/>
                    <a:pt x="310" y="497"/>
                    <a:pt x="481" y="482"/>
                  </a:cubicBezTo>
                  <a:cubicBezTo>
                    <a:pt x="543" y="482"/>
                    <a:pt x="605" y="451"/>
                    <a:pt x="667" y="42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"/>
            <p:cNvSpPr/>
            <p:nvPr/>
          </p:nvSpPr>
          <p:spPr>
            <a:xfrm>
              <a:off x="6502525" y="250081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621" y="156"/>
                    <a:pt x="543" y="94"/>
                    <a:pt x="466" y="47"/>
                  </a:cubicBezTo>
                  <a:cubicBezTo>
                    <a:pt x="404" y="16"/>
                    <a:pt x="342" y="1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56" y="1"/>
                    <a:pt x="125" y="16"/>
                    <a:pt x="94" y="16"/>
                  </a:cubicBezTo>
                  <a:cubicBezTo>
                    <a:pt x="63" y="32"/>
                    <a:pt x="32" y="47"/>
                    <a:pt x="1" y="63"/>
                  </a:cubicBezTo>
                  <a:lnTo>
                    <a:pt x="249" y="48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"/>
            <p:cNvSpPr/>
            <p:nvPr/>
          </p:nvSpPr>
          <p:spPr>
            <a:xfrm>
              <a:off x="6443600" y="2390313"/>
              <a:ext cx="24050" cy="26400"/>
            </a:xfrm>
            <a:custGeom>
              <a:avLst/>
              <a:gdLst/>
              <a:ahLst/>
              <a:cxnLst/>
              <a:rect l="l" t="t" r="r" b="b"/>
              <a:pathLst>
                <a:path w="962" h="1056" extrusionOk="0">
                  <a:moveTo>
                    <a:pt x="558" y="993"/>
                  </a:moveTo>
                  <a:cubicBezTo>
                    <a:pt x="962" y="652"/>
                    <a:pt x="589" y="1"/>
                    <a:pt x="93" y="156"/>
                  </a:cubicBezTo>
                  <a:cubicBezTo>
                    <a:pt x="62" y="171"/>
                    <a:pt x="31" y="187"/>
                    <a:pt x="0" y="202"/>
                  </a:cubicBezTo>
                  <a:lnTo>
                    <a:pt x="481" y="1055"/>
                  </a:lnTo>
                  <a:cubicBezTo>
                    <a:pt x="496" y="1040"/>
                    <a:pt x="527" y="1024"/>
                    <a:pt x="558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"/>
            <p:cNvSpPr/>
            <p:nvPr/>
          </p:nvSpPr>
          <p:spPr>
            <a:xfrm>
              <a:off x="6602575" y="2441488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729" y="63"/>
                  </a:moveTo>
                  <a:cubicBezTo>
                    <a:pt x="667" y="32"/>
                    <a:pt x="605" y="16"/>
                    <a:pt x="543" y="16"/>
                  </a:cubicBezTo>
                  <a:cubicBezTo>
                    <a:pt x="512" y="1"/>
                    <a:pt x="481" y="1"/>
                    <a:pt x="450" y="16"/>
                  </a:cubicBezTo>
                  <a:cubicBezTo>
                    <a:pt x="388" y="16"/>
                    <a:pt x="326" y="32"/>
                    <a:pt x="264" y="63"/>
                  </a:cubicBezTo>
                  <a:cubicBezTo>
                    <a:pt x="202" y="94"/>
                    <a:pt x="155" y="140"/>
                    <a:pt x="109" y="202"/>
                  </a:cubicBezTo>
                  <a:cubicBezTo>
                    <a:pt x="93" y="218"/>
                    <a:pt x="78" y="249"/>
                    <a:pt x="62" y="280"/>
                  </a:cubicBezTo>
                  <a:cubicBezTo>
                    <a:pt x="31" y="326"/>
                    <a:pt x="16" y="389"/>
                    <a:pt x="16" y="451"/>
                  </a:cubicBezTo>
                  <a:cubicBezTo>
                    <a:pt x="0" y="544"/>
                    <a:pt x="16" y="652"/>
                    <a:pt x="78" y="730"/>
                  </a:cubicBezTo>
                  <a:lnTo>
                    <a:pt x="931" y="264"/>
                  </a:lnTo>
                  <a:cubicBezTo>
                    <a:pt x="884" y="171"/>
                    <a:pt x="807" y="109"/>
                    <a:pt x="729" y="6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"/>
            <p:cNvSpPr/>
            <p:nvPr/>
          </p:nvSpPr>
          <p:spPr>
            <a:xfrm>
              <a:off x="6541300" y="233176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23" y="1"/>
                    <a:pt x="249" y="47"/>
                    <a:pt x="125" y="466"/>
                  </a:cubicBezTo>
                  <a:cubicBezTo>
                    <a:pt x="0" y="885"/>
                    <a:pt x="450" y="1241"/>
                    <a:pt x="838" y="1040"/>
                  </a:cubicBezTo>
                  <a:cubicBezTo>
                    <a:pt x="1071" y="916"/>
                    <a:pt x="1148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"/>
            <p:cNvSpPr/>
            <p:nvPr/>
          </p:nvSpPr>
          <p:spPr>
            <a:xfrm>
              <a:off x="6458700" y="23077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73"/>
                  </a:moveTo>
                  <a:cubicBezTo>
                    <a:pt x="807" y="1"/>
                    <a:pt x="234" y="63"/>
                    <a:pt x="125" y="482"/>
                  </a:cubicBezTo>
                  <a:cubicBezTo>
                    <a:pt x="1" y="901"/>
                    <a:pt x="435" y="1257"/>
                    <a:pt x="823" y="1040"/>
                  </a:cubicBezTo>
                  <a:cubicBezTo>
                    <a:pt x="1056" y="916"/>
                    <a:pt x="1149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"/>
            <p:cNvSpPr/>
            <p:nvPr/>
          </p:nvSpPr>
          <p:spPr>
            <a:xfrm>
              <a:off x="6517650" y="24143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33" y="62"/>
                    <a:pt x="124" y="481"/>
                  </a:cubicBezTo>
                  <a:cubicBezTo>
                    <a:pt x="0" y="900"/>
                    <a:pt x="435" y="1256"/>
                    <a:pt x="822" y="1055"/>
                  </a:cubicBezTo>
                  <a:cubicBezTo>
                    <a:pt x="1055" y="915"/>
                    <a:pt x="1148" y="620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"/>
            <p:cNvSpPr/>
            <p:nvPr/>
          </p:nvSpPr>
          <p:spPr>
            <a:xfrm>
              <a:off x="6565725" y="22487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"/>
            <p:cNvSpPr/>
            <p:nvPr/>
          </p:nvSpPr>
          <p:spPr>
            <a:xfrm>
              <a:off x="6624275" y="23554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50" y="1257"/>
                    <a:pt x="838" y="1055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"/>
            <p:cNvSpPr/>
            <p:nvPr/>
          </p:nvSpPr>
          <p:spPr>
            <a:xfrm>
              <a:off x="6390475" y="2293388"/>
              <a:ext cx="12825" cy="16300"/>
            </a:xfrm>
            <a:custGeom>
              <a:avLst/>
              <a:gdLst/>
              <a:ahLst/>
              <a:cxnLst/>
              <a:rect l="l" t="t" r="r" b="b"/>
              <a:pathLst>
                <a:path w="513" h="652" extrusionOk="0">
                  <a:moveTo>
                    <a:pt x="388" y="527"/>
                  </a:moveTo>
                  <a:cubicBezTo>
                    <a:pt x="481" y="403"/>
                    <a:pt x="512" y="233"/>
                    <a:pt x="466" y="93"/>
                  </a:cubicBezTo>
                  <a:cubicBezTo>
                    <a:pt x="450" y="47"/>
                    <a:pt x="450" y="31"/>
                    <a:pt x="435" y="0"/>
                  </a:cubicBezTo>
                  <a:lnTo>
                    <a:pt x="0" y="233"/>
                  </a:lnTo>
                  <a:lnTo>
                    <a:pt x="233" y="652"/>
                  </a:lnTo>
                  <a:cubicBezTo>
                    <a:pt x="264" y="636"/>
                    <a:pt x="295" y="621"/>
                    <a:pt x="310" y="605"/>
                  </a:cubicBezTo>
                  <a:cubicBezTo>
                    <a:pt x="341" y="574"/>
                    <a:pt x="357" y="558"/>
                    <a:pt x="388" y="52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"/>
            <p:cNvSpPr/>
            <p:nvPr/>
          </p:nvSpPr>
          <p:spPr>
            <a:xfrm>
              <a:off x="6486625" y="2234063"/>
              <a:ext cx="23675" cy="18625"/>
            </a:xfrm>
            <a:custGeom>
              <a:avLst/>
              <a:gdLst/>
              <a:ahLst/>
              <a:cxnLst/>
              <a:rect l="l" t="t" r="r" b="b"/>
              <a:pathLst>
                <a:path w="947" h="745" extrusionOk="0">
                  <a:moveTo>
                    <a:pt x="807" y="543"/>
                  </a:moveTo>
                  <a:cubicBezTo>
                    <a:pt x="916" y="419"/>
                    <a:pt x="947" y="248"/>
                    <a:pt x="900" y="93"/>
                  </a:cubicBezTo>
                  <a:cubicBezTo>
                    <a:pt x="885" y="62"/>
                    <a:pt x="869" y="31"/>
                    <a:pt x="854" y="0"/>
                  </a:cubicBezTo>
                  <a:lnTo>
                    <a:pt x="1" y="481"/>
                  </a:lnTo>
                  <a:cubicBezTo>
                    <a:pt x="16" y="512"/>
                    <a:pt x="32" y="527"/>
                    <a:pt x="63" y="558"/>
                  </a:cubicBezTo>
                  <a:cubicBezTo>
                    <a:pt x="156" y="683"/>
                    <a:pt x="326" y="745"/>
                    <a:pt x="481" y="729"/>
                  </a:cubicBezTo>
                  <a:cubicBezTo>
                    <a:pt x="543" y="729"/>
                    <a:pt x="621" y="698"/>
                    <a:pt x="668" y="667"/>
                  </a:cubicBezTo>
                  <a:cubicBezTo>
                    <a:pt x="730" y="636"/>
                    <a:pt x="776" y="590"/>
                    <a:pt x="807" y="54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"/>
            <p:cNvSpPr/>
            <p:nvPr/>
          </p:nvSpPr>
          <p:spPr>
            <a:xfrm>
              <a:off x="6709575" y="2384113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0"/>
                  </a:moveTo>
                  <a:cubicBezTo>
                    <a:pt x="202" y="31"/>
                    <a:pt x="156" y="78"/>
                    <a:pt x="125" y="140"/>
                  </a:cubicBezTo>
                  <a:cubicBezTo>
                    <a:pt x="94" y="155"/>
                    <a:pt x="78" y="186"/>
                    <a:pt x="63" y="217"/>
                  </a:cubicBezTo>
                  <a:cubicBezTo>
                    <a:pt x="32" y="264"/>
                    <a:pt x="16" y="326"/>
                    <a:pt x="16" y="388"/>
                  </a:cubicBezTo>
                  <a:cubicBezTo>
                    <a:pt x="1" y="481"/>
                    <a:pt x="32" y="590"/>
                    <a:pt x="78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"/>
            <p:cNvSpPr/>
            <p:nvPr/>
          </p:nvSpPr>
          <p:spPr>
            <a:xfrm>
              <a:off x="6650650" y="2277488"/>
              <a:ext cx="18625" cy="24825"/>
            </a:xfrm>
            <a:custGeom>
              <a:avLst/>
              <a:gdLst/>
              <a:ahLst/>
              <a:cxnLst/>
              <a:rect l="l" t="t" r="r" b="b"/>
              <a:pathLst>
                <a:path w="745" h="993" extrusionOk="0">
                  <a:moveTo>
                    <a:pt x="16" y="388"/>
                  </a:moveTo>
                  <a:cubicBezTo>
                    <a:pt x="0" y="481"/>
                    <a:pt x="31" y="574"/>
                    <a:pt x="78" y="667"/>
                  </a:cubicBezTo>
                  <a:cubicBezTo>
                    <a:pt x="202" y="900"/>
                    <a:pt x="496" y="993"/>
                    <a:pt x="745" y="853"/>
                  </a:cubicBezTo>
                  <a:lnTo>
                    <a:pt x="264" y="0"/>
                  </a:lnTo>
                  <a:cubicBezTo>
                    <a:pt x="124" y="78"/>
                    <a:pt x="31" y="217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"/>
            <p:cNvSpPr/>
            <p:nvPr/>
          </p:nvSpPr>
          <p:spPr>
            <a:xfrm>
              <a:off x="6593650" y="2181313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419" y="1"/>
                  </a:moveTo>
                  <a:lnTo>
                    <a:pt x="0" y="233"/>
                  </a:lnTo>
                  <a:cubicBezTo>
                    <a:pt x="16" y="265"/>
                    <a:pt x="31" y="296"/>
                    <a:pt x="47" y="311"/>
                  </a:cubicBezTo>
                  <a:cubicBezTo>
                    <a:pt x="93" y="358"/>
                    <a:pt x="140" y="404"/>
                    <a:pt x="202" y="435"/>
                  </a:cubicBezTo>
                  <a:cubicBezTo>
                    <a:pt x="279" y="482"/>
                    <a:pt x="373" y="497"/>
                    <a:pt x="466" y="482"/>
                  </a:cubicBezTo>
                  <a:cubicBezTo>
                    <a:pt x="543" y="482"/>
                    <a:pt x="605" y="451"/>
                    <a:pt x="667" y="42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"/>
            <p:cNvSpPr/>
            <p:nvPr/>
          </p:nvSpPr>
          <p:spPr>
            <a:xfrm>
              <a:off x="6288500" y="26183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7" y="264"/>
                  </a:moveTo>
                  <a:cubicBezTo>
                    <a:pt x="590" y="109"/>
                    <a:pt x="450" y="16"/>
                    <a:pt x="279" y="16"/>
                  </a:cubicBezTo>
                  <a:cubicBezTo>
                    <a:pt x="248" y="0"/>
                    <a:pt x="217" y="0"/>
                    <a:pt x="186" y="16"/>
                  </a:cubicBezTo>
                  <a:cubicBezTo>
                    <a:pt x="155" y="16"/>
                    <a:pt x="124" y="16"/>
                    <a:pt x="93" y="31"/>
                  </a:cubicBezTo>
                  <a:cubicBezTo>
                    <a:pt x="62" y="31"/>
                    <a:pt x="31" y="47"/>
                    <a:pt x="0" y="62"/>
                  </a:cubicBezTo>
                  <a:lnTo>
                    <a:pt x="233" y="496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"/>
            <p:cNvSpPr/>
            <p:nvPr/>
          </p:nvSpPr>
          <p:spPr>
            <a:xfrm>
              <a:off x="6388150" y="255936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760" y="63"/>
                  </a:moveTo>
                  <a:cubicBezTo>
                    <a:pt x="667" y="16"/>
                    <a:pt x="574" y="1"/>
                    <a:pt x="481" y="16"/>
                  </a:cubicBezTo>
                  <a:cubicBezTo>
                    <a:pt x="403" y="16"/>
                    <a:pt x="341" y="32"/>
                    <a:pt x="279" y="63"/>
                  </a:cubicBezTo>
                  <a:cubicBezTo>
                    <a:pt x="233" y="94"/>
                    <a:pt x="186" y="140"/>
                    <a:pt x="140" y="187"/>
                  </a:cubicBezTo>
                  <a:cubicBezTo>
                    <a:pt x="16" y="342"/>
                    <a:pt x="0" y="559"/>
                    <a:pt x="93" y="730"/>
                  </a:cubicBezTo>
                  <a:lnTo>
                    <a:pt x="946" y="264"/>
                  </a:lnTo>
                  <a:cubicBezTo>
                    <a:pt x="900" y="171"/>
                    <a:pt x="838" y="109"/>
                    <a:pt x="760" y="6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"/>
            <p:cNvSpPr/>
            <p:nvPr/>
          </p:nvSpPr>
          <p:spPr>
            <a:xfrm>
              <a:off x="6327650" y="244963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0"/>
                    <a:pt x="249" y="47"/>
                    <a:pt x="125" y="466"/>
                  </a:cubicBezTo>
                  <a:cubicBezTo>
                    <a:pt x="1" y="885"/>
                    <a:pt x="451" y="1241"/>
                    <a:pt x="823" y="1040"/>
                  </a:cubicBezTo>
                  <a:cubicBezTo>
                    <a:pt x="1071" y="916"/>
                    <a:pt x="1148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2"/>
            <p:cNvSpPr/>
            <p:nvPr/>
          </p:nvSpPr>
          <p:spPr>
            <a:xfrm>
              <a:off x="6243900" y="2426363"/>
              <a:ext cx="31050" cy="28350"/>
            </a:xfrm>
            <a:custGeom>
              <a:avLst/>
              <a:gdLst/>
              <a:ahLst/>
              <a:cxnLst/>
              <a:rect l="l" t="t" r="r" b="b"/>
              <a:pathLst>
                <a:path w="1242" h="1134" extrusionOk="0">
                  <a:moveTo>
                    <a:pt x="869" y="1009"/>
                  </a:moveTo>
                  <a:cubicBezTo>
                    <a:pt x="1241" y="807"/>
                    <a:pt x="1179" y="234"/>
                    <a:pt x="761" y="109"/>
                  </a:cubicBezTo>
                  <a:cubicBezTo>
                    <a:pt x="357" y="1"/>
                    <a:pt x="1" y="435"/>
                    <a:pt x="202" y="823"/>
                  </a:cubicBezTo>
                  <a:cubicBezTo>
                    <a:pt x="326" y="1056"/>
                    <a:pt x="621" y="1133"/>
                    <a:pt x="869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2"/>
            <p:cNvSpPr/>
            <p:nvPr/>
          </p:nvSpPr>
          <p:spPr>
            <a:xfrm>
              <a:off x="6304000" y="25322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35" y="1256"/>
                    <a:pt x="823" y="1055"/>
                  </a:cubicBezTo>
                  <a:cubicBezTo>
                    <a:pt x="1055" y="915"/>
                    <a:pt x="1148" y="620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"/>
            <p:cNvSpPr/>
            <p:nvPr/>
          </p:nvSpPr>
          <p:spPr>
            <a:xfrm>
              <a:off x="6351700" y="23666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70" y="915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"/>
            <p:cNvSpPr/>
            <p:nvPr/>
          </p:nvSpPr>
          <p:spPr>
            <a:xfrm>
              <a:off x="6410625" y="2473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5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"/>
            <p:cNvSpPr/>
            <p:nvPr/>
          </p:nvSpPr>
          <p:spPr>
            <a:xfrm>
              <a:off x="6272975" y="2351938"/>
              <a:ext cx="23675" cy="18625"/>
            </a:xfrm>
            <a:custGeom>
              <a:avLst/>
              <a:gdLst/>
              <a:ahLst/>
              <a:cxnLst/>
              <a:rect l="l" t="t" r="r" b="b"/>
              <a:pathLst>
                <a:path w="947" h="745" extrusionOk="0">
                  <a:moveTo>
                    <a:pt x="47" y="558"/>
                  </a:moveTo>
                  <a:cubicBezTo>
                    <a:pt x="156" y="682"/>
                    <a:pt x="311" y="745"/>
                    <a:pt x="482" y="729"/>
                  </a:cubicBezTo>
                  <a:cubicBezTo>
                    <a:pt x="544" y="729"/>
                    <a:pt x="606" y="698"/>
                    <a:pt x="668" y="667"/>
                  </a:cubicBezTo>
                  <a:cubicBezTo>
                    <a:pt x="730" y="636"/>
                    <a:pt x="776" y="589"/>
                    <a:pt x="823" y="543"/>
                  </a:cubicBezTo>
                  <a:cubicBezTo>
                    <a:pt x="916" y="419"/>
                    <a:pt x="947" y="248"/>
                    <a:pt x="900" y="93"/>
                  </a:cubicBezTo>
                  <a:cubicBezTo>
                    <a:pt x="885" y="62"/>
                    <a:pt x="885" y="31"/>
                    <a:pt x="854" y="0"/>
                  </a:cubicBezTo>
                  <a:lnTo>
                    <a:pt x="1" y="481"/>
                  </a:lnTo>
                  <a:cubicBezTo>
                    <a:pt x="16" y="512"/>
                    <a:pt x="32" y="527"/>
                    <a:pt x="47" y="55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"/>
            <p:cNvSpPr/>
            <p:nvPr/>
          </p:nvSpPr>
          <p:spPr>
            <a:xfrm>
              <a:off x="6495925" y="250198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5" y="0"/>
                  </a:moveTo>
                  <a:cubicBezTo>
                    <a:pt x="203" y="31"/>
                    <a:pt x="156" y="78"/>
                    <a:pt x="109" y="124"/>
                  </a:cubicBezTo>
                  <a:cubicBezTo>
                    <a:pt x="47" y="202"/>
                    <a:pt x="16" y="295"/>
                    <a:pt x="16" y="388"/>
                  </a:cubicBezTo>
                  <a:cubicBezTo>
                    <a:pt x="1" y="481"/>
                    <a:pt x="16" y="590"/>
                    <a:pt x="78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"/>
            <p:cNvSpPr/>
            <p:nvPr/>
          </p:nvSpPr>
          <p:spPr>
            <a:xfrm>
              <a:off x="6435450" y="239536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40" y="667"/>
                  </a:moveTo>
                  <a:cubicBezTo>
                    <a:pt x="264" y="900"/>
                    <a:pt x="559" y="977"/>
                    <a:pt x="791" y="853"/>
                  </a:cubicBezTo>
                  <a:lnTo>
                    <a:pt x="326" y="0"/>
                  </a:lnTo>
                  <a:cubicBezTo>
                    <a:pt x="78" y="124"/>
                    <a:pt x="0" y="419"/>
                    <a:pt x="124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"/>
            <p:cNvSpPr/>
            <p:nvPr/>
          </p:nvSpPr>
          <p:spPr>
            <a:xfrm>
              <a:off x="6380000" y="229918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1" y="249"/>
                  </a:moveTo>
                  <a:cubicBezTo>
                    <a:pt x="16" y="264"/>
                    <a:pt x="32" y="295"/>
                    <a:pt x="47" y="326"/>
                  </a:cubicBezTo>
                  <a:cubicBezTo>
                    <a:pt x="125" y="420"/>
                    <a:pt x="249" y="482"/>
                    <a:pt x="373" y="497"/>
                  </a:cubicBezTo>
                  <a:cubicBezTo>
                    <a:pt x="404" y="497"/>
                    <a:pt x="435" y="497"/>
                    <a:pt x="466" y="497"/>
                  </a:cubicBezTo>
                  <a:cubicBezTo>
                    <a:pt x="543" y="482"/>
                    <a:pt x="605" y="466"/>
                    <a:pt x="667" y="435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"/>
            <p:cNvSpPr/>
            <p:nvPr/>
          </p:nvSpPr>
          <p:spPr>
            <a:xfrm>
              <a:off x="6281900" y="26202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80" y="1"/>
                  </a:moveTo>
                  <a:cubicBezTo>
                    <a:pt x="218" y="32"/>
                    <a:pt x="171" y="78"/>
                    <a:pt x="125" y="125"/>
                  </a:cubicBezTo>
                  <a:cubicBezTo>
                    <a:pt x="109" y="156"/>
                    <a:pt x="94" y="171"/>
                    <a:pt x="78" y="202"/>
                  </a:cubicBezTo>
                  <a:cubicBezTo>
                    <a:pt x="1" y="342"/>
                    <a:pt x="1" y="528"/>
                    <a:pt x="78" y="668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"/>
            <p:cNvSpPr/>
            <p:nvPr/>
          </p:nvSpPr>
          <p:spPr>
            <a:xfrm>
              <a:off x="6967025" y="1823038"/>
              <a:ext cx="24075" cy="26400"/>
            </a:xfrm>
            <a:custGeom>
              <a:avLst/>
              <a:gdLst/>
              <a:ahLst/>
              <a:cxnLst/>
              <a:rect l="l" t="t" r="r" b="b"/>
              <a:pathLst>
                <a:path w="963" h="1056" extrusionOk="0">
                  <a:moveTo>
                    <a:pt x="482" y="1056"/>
                  </a:moveTo>
                  <a:cubicBezTo>
                    <a:pt x="497" y="1040"/>
                    <a:pt x="528" y="1009"/>
                    <a:pt x="559" y="994"/>
                  </a:cubicBezTo>
                  <a:cubicBezTo>
                    <a:pt x="963" y="652"/>
                    <a:pt x="606" y="1"/>
                    <a:pt x="94" y="156"/>
                  </a:cubicBezTo>
                  <a:cubicBezTo>
                    <a:pt x="63" y="172"/>
                    <a:pt x="32" y="187"/>
                    <a:pt x="1" y="20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"/>
            <p:cNvSpPr/>
            <p:nvPr/>
          </p:nvSpPr>
          <p:spPr>
            <a:xfrm>
              <a:off x="6981000" y="1740838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869" y="1025"/>
                  </a:moveTo>
                  <a:cubicBezTo>
                    <a:pt x="1241" y="807"/>
                    <a:pt x="1179" y="249"/>
                    <a:pt x="760" y="125"/>
                  </a:cubicBezTo>
                  <a:cubicBezTo>
                    <a:pt x="357" y="1"/>
                    <a:pt x="0" y="451"/>
                    <a:pt x="202" y="823"/>
                  </a:cubicBezTo>
                  <a:cubicBezTo>
                    <a:pt x="326" y="1071"/>
                    <a:pt x="621" y="1149"/>
                    <a:pt x="869" y="10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"/>
            <p:cNvSpPr/>
            <p:nvPr/>
          </p:nvSpPr>
          <p:spPr>
            <a:xfrm>
              <a:off x="6913925" y="1725738"/>
              <a:ext cx="13600" cy="16675"/>
            </a:xfrm>
            <a:custGeom>
              <a:avLst/>
              <a:gdLst/>
              <a:ahLst/>
              <a:cxnLst/>
              <a:rect l="l" t="t" r="r" b="b"/>
              <a:pathLst>
                <a:path w="544" h="667" extrusionOk="0">
                  <a:moveTo>
                    <a:pt x="419" y="0"/>
                  </a:moveTo>
                  <a:lnTo>
                    <a:pt x="0" y="248"/>
                  </a:lnTo>
                  <a:lnTo>
                    <a:pt x="233" y="667"/>
                  </a:lnTo>
                  <a:cubicBezTo>
                    <a:pt x="264" y="651"/>
                    <a:pt x="295" y="636"/>
                    <a:pt x="310" y="620"/>
                  </a:cubicBezTo>
                  <a:cubicBezTo>
                    <a:pt x="496" y="465"/>
                    <a:pt x="543" y="202"/>
                    <a:pt x="419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"/>
            <p:cNvSpPr/>
            <p:nvPr/>
          </p:nvSpPr>
          <p:spPr>
            <a:xfrm>
              <a:off x="6811950" y="205103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7" y="264"/>
                  </a:moveTo>
                  <a:cubicBezTo>
                    <a:pt x="590" y="109"/>
                    <a:pt x="450" y="16"/>
                    <a:pt x="279" y="1"/>
                  </a:cubicBezTo>
                  <a:lnTo>
                    <a:pt x="186" y="1"/>
                  </a:lnTo>
                  <a:cubicBezTo>
                    <a:pt x="155" y="16"/>
                    <a:pt x="124" y="16"/>
                    <a:pt x="93" y="32"/>
                  </a:cubicBezTo>
                  <a:cubicBezTo>
                    <a:pt x="62" y="32"/>
                    <a:pt x="31" y="47"/>
                    <a:pt x="0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"/>
            <p:cNvSpPr/>
            <p:nvPr/>
          </p:nvSpPr>
          <p:spPr>
            <a:xfrm>
              <a:off x="6753000" y="1940913"/>
              <a:ext cx="24075" cy="26400"/>
            </a:xfrm>
            <a:custGeom>
              <a:avLst/>
              <a:gdLst/>
              <a:ahLst/>
              <a:cxnLst/>
              <a:rect l="l" t="t" r="r" b="b"/>
              <a:pathLst>
                <a:path w="963" h="1056" extrusionOk="0">
                  <a:moveTo>
                    <a:pt x="482" y="1056"/>
                  </a:moveTo>
                  <a:cubicBezTo>
                    <a:pt x="513" y="1040"/>
                    <a:pt x="528" y="1009"/>
                    <a:pt x="559" y="994"/>
                  </a:cubicBezTo>
                  <a:cubicBezTo>
                    <a:pt x="962" y="652"/>
                    <a:pt x="606" y="1"/>
                    <a:pt x="94" y="156"/>
                  </a:cubicBezTo>
                  <a:cubicBezTo>
                    <a:pt x="63" y="172"/>
                    <a:pt x="32" y="172"/>
                    <a:pt x="1" y="20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"/>
            <p:cNvSpPr/>
            <p:nvPr/>
          </p:nvSpPr>
          <p:spPr>
            <a:xfrm>
              <a:off x="6912375" y="1992113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264" y="62"/>
                  </a:moveTo>
                  <a:cubicBezTo>
                    <a:pt x="202" y="93"/>
                    <a:pt x="155" y="140"/>
                    <a:pt x="109" y="186"/>
                  </a:cubicBezTo>
                  <a:cubicBezTo>
                    <a:pt x="93" y="217"/>
                    <a:pt x="78" y="248"/>
                    <a:pt x="62" y="264"/>
                  </a:cubicBezTo>
                  <a:cubicBezTo>
                    <a:pt x="31" y="326"/>
                    <a:pt x="16" y="388"/>
                    <a:pt x="16" y="450"/>
                  </a:cubicBezTo>
                  <a:cubicBezTo>
                    <a:pt x="0" y="543"/>
                    <a:pt x="16" y="636"/>
                    <a:pt x="78" y="729"/>
                  </a:cubicBezTo>
                  <a:lnTo>
                    <a:pt x="931" y="264"/>
                  </a:lnTo>
                  <a:cubicBezTo>
                    <a:pt x="853" y="109"/>
                    <a:pt x="698" y="16"/>
                    <a:pt x="543" y="0"/>
                  </a:cubicBezTo>
                  <a:lnTo>
                    <a:pt x="450" y="0"/>
                  </a:lnTo>
                  <a:cubicBezTo>
                    <a:pt x="388" y="16"/>
                    <a:pt x="326" y="31"/>
                    <a:pt x="264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"/>
            <p:cNvSpPr/>
            <p:nvPr/>
          </p:nvSpPr>
          <p:spPr>
            <a:xfrm>
              <a:off x="6847225" y="1877338"/>
              <a:ext cx="37250" cy="40350"/>
            </a:xfrm>
            <a:custGeom>
              <a:avLst/>
              <a:gdLst/>
              <a:ahLst/>
              <a:cxnLst/>
              <a:rect l="l" t="t" r="r" b="b"/>
              <a:pathLst>
                <a:path w="1490" h="1614" extrusionOk="0">
                  <a:moveTo>
                    <a:pt x="326" y="1039"/>
                  </a:moveTo>
                  <a:cubicBezTo>
                    <a:pt x="636" y="1613"/>
                    <a:pt x="1489" y="1148"/>
                    <a:pt x="1179" y="574"/>
                  </a:cubicBezTo>
                  <a:cubicBezTo>
                    <a:pt x="854" y="0"/>
                    <a:pt x="1" y="481"/>
                    <a:pt x="326" y="103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"/>
            <p:cNvSpPr/>
            <p:nvPr/>
          </p:nvSpPr>
          <p:spPr>
            <a:xfrm>
              <a:off x="6768900" y="18575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4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0"/>
                    <a:pt x="326" y="217"/>
                  </a:cubicBezTo>
                  <a:cubicBezTo>
                    <a:pt x="94" y="342"/>
                    <a:pt x="1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"/>
            <p:cNvSpPr/>
            <p:nvPr/>
          </p:nvSpPr>
          <p:spPr>
            <a:xfrm>
              <a:off x="6827850" y="196456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40" y="870"/>
                  </a:moveTo>
                  <a:cubicBezTo>
                    <a:pt x="341" y="1257"/>
                    <a:pt x="915" y="1195"/>
                    <a:pt x="1039" y="776"/>
                  </a:cubicBezTo>
                  <a:cubicBezTo>
                    <a:pt x="1148" y="358"/>
                    <a:pt x="713" y="1"/>
                    <a:pt x="326" y="203"/>
                  </a:cubicBezTo>
                  <a:cubicBezTo>
                    <a:pt x="93" y="342"/>
                    <a:pt x="0" y="637"/>
                    <a:pt x="140" y="87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"/>
            <p:cNvSpPr/>
            <p:nvPr/>
          </p:nvSpPr>
          <p:spPr>
            <a:xfrm>
              <a:off x="6875925" y="179861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24" y="885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8"/>
                    <a:pt x="698" y="1"/>
                    <a:pt x="326" y="218"/>
                  </a:cubicBezTo>
                  <a:cubicBezTo>
                    <a:pt x="93" y="342"/>
                    <a:pt x="0" y="637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"/>
            <p:cNvSpPr/>
            <p:nvPr/>
          </p:nvSpPr>
          <p:spPr>
            <a:xfrm>
              <a:off x="6934850" y="19056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9" y="1"/>
                    <a:pt x="326" y="202"/>
                  </a:cubicBezTo>
                  <a:cubicBezTo>
                    <a:pt x="94" y="342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"/>
            <p:cNvSpPr/>
            <p:nvPr/>
          </p:nvSpPr>
          <p:spPr>
            <a:xfrm>
              <a:off x="6700275" y="1843613"/>
              <a:ext cx="13200" cy="16675"/>
            </a:xfrm>
            <a:custGeom>
              <a:avLst/>
              <a:gdLst/>
              <a:ahLst/>
              <a:cxnLst/>
              <a:rect l="l" t="t" r="r" b="b"/>
              <a:pathLst>
                <a:path w="528" h="667" extrusionOk="0">
                  <a:moveTo>
                    <a:pt x="233" y="667"/>
                  </a:moveTo>
                  <a:cubicBezTo>
                    <a:pt x="264" y="651"/>
                    <a:pt x="280" y="636"/>
                    <a:pt x="311" y="605"/>
                  </a:cubicBezTo>
                  <a:cubicBezTo>
                    <a:pt x="481" y="465"/>
                    <a:pt x="528" y="202"/>
                    <a:pt x="419" y="0"/>
                  </a:cubicBezTo>
                  <a:lnTo>
                    <a:pt x="0" y="24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"/>
            <p:cNvSpPr/>
            <p:nvPr/>
          </p:nvSpPr>
          <p:spPr>
            <a:xfrm>
              <a:off x="6796425" y="178466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652" y="667"/>
                  </a:moveTo>
                  <a:cubicBezTo>
                    <a:pt x="900" y="543"/>
                    <a:pt x="978" y="249"/>
                    <a:pt x="854" y="1"/>
                  </a:cubicBezTo>
                  <a:lnTo>
                    <a:pt x="1" y="481"/>
                  </a:lnTo>
                  <a:cubicBezTo>
                    <a:pt x="125" y="714"/>
                    <a:pt x="420" y="792"/>
                    <a:pt x="652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"/>
            <p:cNvSpPr/>
            <p:nvPr/>
          </p:nvSpPr>
          <p:spPr>
            <a:xfrm>
              <a:off x="6958125" y="1828088"/>
              <a:ext cx="20575" cy="22900"/>
            </a:xfrm>
            <a:custGeom>
              <a:avLst/>
              <a:gdLst/>
              <a:ahLst/>
              <a:cxnLst/>
              <a:rect l="l" t="t" r="r" b="b"/>
              <a:pathLst>
                <a:path w="823" h="916" extrusionOk="0">
                  <a:moveTo>
                    <a:pt x="155" y="202"/>
                  </a:moveTo>
                  <a:cubicBezTo>
                    <a:pt x="0" y="512"/>
                    <a:pt x="202" y="869"/>
                    <a:pt x="543" y="916"/>
                  </a:cubicBezTo>
                  <a:cubicBezTo>
                    <a:pt x="636" y="916"/>
                    <a:pt x="729" y="900"/>
                    <a:pt x="822" y="854"/>
                  </a:cubicBezTo>
                  <a:lnTo>
                    <a:pt x="341" y="1"/>
                  </a:lnTo>
                  <a:cubicBezTo>
                    <a:pt x="264" y="47"/>
                    <a:pt x="202" y="109"/>
                    <a:pt x="155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"/>
            <p:cNvSpPr/>
            <p:nvPr/>
          </p:nvSpPr>
          <p:spPr>
            <a:xfrm>
              <a:off x="6903050" y="1731938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1" y="233"/>
                  </a:moveTo>
                  <a:cubicBezTo>
                    <a:pt x="78" y="372"/>
                    <a:pt x="234" y="466"/>
                    <a:pt x="389" y="481"/>
                  </a:cubicBezTo>
                  <a:cubicBezTo>
                    <a:pt x="482" y="481"/>
                    <a:pt x="590" y="466"/>
                    <a:pt x="668" y="419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"/>
            <p:cNvSpPr/>
            <p:nvPr/>
          </p:nvSpPr>
          <p:spPr>
            <a:xfrm>
              <a:off x="6598300" y="21689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7" y="264"/>
                  </a:moveTo>
                  <a:cubicBezTo>
                    <a:pt x="621" y="171"/>
                    <a:pt x="559" y="109"/>
                    <a:pt x="466" y="63"/>
                  </a:cubicBezTo>
                  <a:cubicBezTo>
                    <a:pt x="419" y="32"/>
                    <a:pt x="357" y="16"/>
                    <a:pt x="295" y="16"/>
                  </a:cubicBezTo>
                  <a:cubicBezTo>
                    <a:pt x="264" y="1"/>
                    <a:pt x="233" y="1"/>
                    <a:pt x="202" y="16"/>
                  </a:cubicBezTo>
                  <a:cubicBezTo>
                    <a:pt x="124" y="16"/>
                    <a:pt x="62" y="32"/>
                    <a:pt x="0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"/>
            <p:cNvSpPr/>
            <p:nvPr/>
          </p:nvSpPr>
          <p:spPr>
            <a:xfrm>
              <a:off x="6539350" y="206033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68" y="327"/>
                  </a:moveTo>
                  <a:cubicBezTo>
                    <a:pt x="544" y="94"/>
                    <a:pt x="234" y="1"/>
                    <a:pt x="1" y="125"/>
                  </a:cubicBezTo>
                  <a:lnTo>
                    <a:pt x="482" y="993"/>
                  </a:lnTo>
                  <a:cubicBezTo>
                    <a:pt x="714" y="854"/>
                    <a:pt x="792" y="559"/>
                    <a:pt x="668" y="32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"/>
            <p:cNvSpPr/>
            <p:nvPr/>
          </p:nvSpPr>
          <p:spPr>
            <a:xfrm>
              <a:off x="6697950" y="2109988"/>
              <a:ext cx="24050" cy="18250"/>
            </a:xfrm>
            <a:custGeom>
              <a:avLst/>
              <a:gdLst/>
              <a:ahLst/>
              <a:cxnLst/>
              <a:rect l="l" t="t" r="r" b="b"/>
              <a:pathLst>
                <a:path w="962" h="730" extrusionOk="0">
                  <a:moveTo>
                    <a:pt x="745" y="62"/>
                  </a:moveTo>
                  <a:cubicBezTo>
                    <a:pt x="698" y="31"/>
                    <a:pt x="636" y="0"/>
                    <a:pt x="574" y="0"/>
                  </a:cubicBezTo>
                  <a:cubicBezTo>
                    <a:pt x="543" y="0"/>
                    <a:pt x="512" y="0"/>
                    <a:pt x="481" y="0"/>
                  </a:cubicBezTo>
                  <a:cubicBezTo>
                    <a:pt x="404" y="16"/>
                    <a:pt x="342" y="31"/>
                    <a:pt x="280" y="62"/>
                  </a:cubicBezTo>
                  <a:cubicBezTo>
                    <a:pt x="217" y="93"/>
                    <a:pt x="171" y="140"/>
                    <a:pt x="140" y="186"/>
                  </a:cubicBezTo>
                  <a:cubicBezTo>
                    <a:pt x="109" y="217"/>
                    <a:pt x="93" y="233"/>
                    <a:pt x="78" y="264"/>
                  </a:cubicBezTo>
                  <a:cubicBezTo>
                    <a:pt x="0" y="403"/>
                    <a:pt x="0" y="574"/>
                    <a:pt x="78" y="729"/>
                  </a:cubicBezTo>
                  <a:lnTo>
                    <a:pt x="962" y="248"/>
                  </a:lnTo>
                  <a:cubicBezTo>
                    <a:pt x="915" y="171"/>
                    <a:pt x="838" y="93"/>
                    <a:pt x="74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"/>
            <p:cNvSpPr/>
            <p:nvPr/>
          </p:nvSpPr>
          <p:spPr>
            <a:xfrm>
              <a:off x="6637450" y="19998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6" y="915"/>
                    <a:pt x="1149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"/>
            <p:cNvSpPr/>
            <p:nvPr/>
          </p:nvSpPr>
          <p:spPr>
            <a:xfrm>
              <a:off x="6554475" y="19762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0"/>
                    <a:pt x="249" y="47"/>
                    <a:pt x="125" y="466"/>
                  </a:cubicBezTo>
                  <a:cubicBezTo>
                    <a:pt x="1" y="884"/>
                    <a:pt x="451" y="1241"/>
                    <a:pt x="823" y="1039"/>
                  </a:cubicBezTo>
                  <a:cubicBezTo>
                    <a:pt x="1055" y="915"/>
                    <a:pt x="1149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"/>
            <p:cNvSpPr/>
            <p:nvPr/>
          </p:nvSpPr>
          <p:spPr>
            <a:xfrm>
              <a:off x="6613425" y="20828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55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"/>
            <p:cNvSpPr/>
            <p:nvPr/>
          </p:nvSpPr>
          <p:spPr>
            <a:xfrm>
              <a:off x="6661500" y="191726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09" y="373"/>
                  </a:moveTo>
                  <a:cubicBezTo>
                    <a:pt x="807" y="1"/>
                    <a:pt x="233" y="47"/>
                    <a:pt x="109" y="466"/>
                  </a:cubicBezTo>
                  <a:cubicBezTo>
                    <a:pt x="0" y="885"/>
                    <a:pt x="435" y="1242"/>
                    <a:pt x="822" y="1040"/>
                  </a:cubicBezTo>
                  <a:cubicBezTo>
                    <a:pt x="1055" y="916"/>
                    <a:pt x="1148" y="606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"/>
            <p:cNvSpPr/>
            <p:nvPr/>
          </p:nvSpPr>
          <p:spPr>
            <a:xfrm>
              <a:off x="6720425" y="20238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89"/>
                  </a:moveTo>
                  <a:cubicBezTo>
                    <a:pt x="807" y="1"/>
                    <a:pt x="234" y="63"/>
                    <a:pt x="109" y="482"/>
                  </a:cubicBezTo>
                  <a:cubicBezTo>
                    <a:pt x="1" y="901"/>
                    <a:pt x="435" y="1257"/>
                    <a:pt x="823" y="1056"/>
                  </a:cubicBezTo>
                  <a:cubicBezTo>
                    <a:pt x="1056" y="916"/>
                    <a:pt x="1149" y="621"/>
                    <a:pt x="1009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"/>
            <p:cNvSpPr/>
            <p:nvPr/>
          </p:nvSpPr>
          <p:spPr>
            <a:xfrm>
              <a:off x="6486250" y="1961463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248" y="668"/>
                  </a:moveTo>
                  <a:cubicBezTo>
                    <a:pt x="481" y="544"/>
                    <a:pt x="558" y="249"/>
                    <a:pt x="434" y="1"/>
                  </a:cubicBezTo>
                  <a:lnTo>
                    <a:pt x="0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"/>
            <p:cNvSpPr/>
            <p:nvPr/>
          </p:nvSpPr>
          <p:spPr>
            <a:xfrm>
              <a:off x="6582800" y="1902538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651" y="667"/>
                  </a:moveTo>
                  <a:cubicBezTo>
                    <a:pt x="884" y="543"/>
                    <a:pt x="977" y="249"/>
                    <a:pt x="853" y="0"/>
                  </a:cubicBezTo>
                  <a:lnTo>
                    <a:pt x="0" y="481"/>
                  </a:lnTo>
                  <a:cubicBezTo>
                    <a:pt x="124" y="714"/>
                    <a:pt x="419" y="791"/>
                    <a:pt x="651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"/>
            <p:cNvSpPr/>
            <p:nvPr/>
          </p:nvSpPr>
          <p:spPr>
            <a:xfrm>
              <a:off x="6805750" y="20525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48" y="1"/>
                  </a:moveTo>
                  <a:cubicBezTo>
                    <a:pt x="202" y="32"/>
                    <a:pt x="140" y="78"/>
                    <a:pt x="109" y="125"/>
                  </a:cubicBezTo>
                  <a:cubicBezTo>
                    <a:pt x="78" y="156"/>
                    <a:pt x="62" y="187"/>
                    <a:pt x="62" y="202"/>
                  </a:cubicBezTo>
                  <a:cubicBezTo>
                    <a:pt x="31" y="264"/>
                    <a:pt x="0" y="326"/>
                    <a:pt x="0" y="388"/>
                  </a:cubicBezTo>
                  <a:cubicBezTo>
                    <a:pt x="0" y="481"/>
                    <a:pt x="16" y="575"/>
                    <a:pt x="62" y="668"/>
                  </a:cubicBezTo>
                  <a:lnTo>
                    <a:pt x="496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"/>
            <p:cNvSpPr/>
            <p:nvPr/>
          </p:nvSpPr>
          <p:spPr>
            <a:xfrm>
              <a:off x="6745250" y="194596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5" y="652"/>
                  </a:moveTo>
                  <a:cubicBezTo>
                    <a:pt x="249" y="900"/>
                    <a:pt x="559" y="978"/>
                    <a:pt x="792" y="854"/>
                  </a:cubicBezTo>
                  <a:lnTo>
                    <a:pt x="311" y="1"/>
                  </a:lnTo>
                  <a:cubicBezTo>
                    <a:pt x="78" y="125"/>
                    <a:pt x="1" y="419"/>
                    <a:pt x="125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"/>
            <p:cNvSpPr/>
            <p:nvPr/>
          </p:nvSpPr>
          <p:spPr>
            <a:xfrm>
              <a:off x="6689425" y="1849813"/>
              <a:ext cx="16700" cy="13975"/>
            </a:xfrm>
            <a:custGeom>
              <a:avLst/>
              <a:gdLst/>
              <a:ahLst/>
              <a:cxnLst/>
              <a:rect l="l" t="t" r="r" b="b"/>
              <a:pathLst>
                <a:path w="668" h="559" extrusionOk="0">
                  <a:moveTo>
                    <a:pt x="434" y="0"/>
                  </a:moveTo>
                  <a:lnTo>
                    <a:pt x="0" y="233"/>
                  </a:lnTo>
                  <a:cubicBezTo>
                    <a:pt x="124" y="465"/>
                    <a:pt x="434" y="559"/>
                    <a:pt x="667" y="41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"/>
            <p:cNvSpPr/>
            <p:nvPr/>
          </p:nvSpPr>
          <p:spPr>
            <a:xfrm>
              <a:off x="6384650" y="22871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8" y="249"/>
                  </a:moveTo>
                  <a:cubicBezTo>
                    <a:pt x="606" y="156"/>
                    <a:pt x="543" y="94"/>
                    <a:pt x="450" y="47"/>
                  </a:cubicBezTo>
                  <a:cubicBezTo>
                    <a:pt x="404" y="16"/>
                    <a:pt x="342" y="1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56" y="1"/>
                    <a:pt x="125" y="1"/>
                    <a:pt x="94" y="16"/>
                  </a:cubicBezTo>
                  <a:cubicBezTo>
                    <a:pt x="63" y="32"/>
                    <a:pt x="32" y="47"/>
                    <a:pt x="1" y="63"/>
                  </a:cubicBezTo>
                  <a:lnTo>
                    <a:pt x="233" y="48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"/>
            <p:cNvSpPr/>
            <p:nvPr/>
          </p:nvSpPr>
          <p:spPr>
            <a:xfrm>
              <a:off x="6325725" y="2176663"/>
              <a:ext cx="23675" cy="26400"/>
            </a:xfrm>
            <a:custGeom>
              <a:avLst/>
              <a:gdLst/>
              <a:ahLst/>
              <a:cxnLst/>
              <a:rect l="l" t="t" r="r" b="b"/>
              <a:pathLst>
                <a:path w="947" h="1056" extrusionOk="0">
                  <a:moveTo>
                    <a:pt x="559" y="993"/>
                  </a:moveTo>
                  <a:cubicBezTo>
                    <a:pt x="946" y="652"/>
                    <a:pt x="590" y="1"/>
                    <a:pt x="93" y="156"/>
                  </a:cubicBezTo>
                  <a:cubicBezTo>
                    <a:pt x="62" y="171"/>
                    <a:pt x="31" y="171"/>
                    <a:pt x="0" y="202"/>
                  </a:cubicBezTo>
                  <a:lnTo>
                    <a:pt x="465" y="1055"/>
                  </a:lnTo>
                  <a:cubicBezTo>
                    <a:pt x="496" y="1040"/>
                    <a:pt x="528" y="1009"/>
                    <a:pt x="559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"/>
            <p:cNvSpPr/>
            <p:nvPr/>
          </p:nvSpPr>
          <p:spPr>
            <a:xfrm>
              <a:off x="6484300" y="2227863"/>
              <a:ext cx="23300" cy="18225"/>
            </a:xfrm>
            <a:custGeom>
              <a:avLst/>
              <a:gdLst/>
              <a:ahLst/>
              <a:cxnLst/>
              <a:rect l="l" t="t" r="r" b="b"/>
              <a:pathLst>
                <a:path w="932" h="729" extrusionOk="0">
                  <a:moveTo>
                    <a:pt x="745" y="62"/>
                  </a:moveTo>
                  <a:cubicBezTo>
                    <a:pt x="683" y="31"/>
                    <a:pt x="621" y="16"/>
                    <a:pt x="559" y="0"/>
                  </a:cubicBezTo>
                  <a:cubicBezTo>
                    <a:pt x="528" y="0"/>
                    <a:pt x="497" y="0"/>
                    <a:pt x="466" y="0"/>
                  </a:cubicBezTo>
                  <a:cubicBezTo>
                    <a:pt x="404" y="16"/>
                    <a:pt x="342" y="31"/>
                    <a:pt x="280" y="62"/>
                  </a:cubicBezTo>
                  <a:cubicBezTo>
                    <a:pt x="218" y="93"/>
                    <a:pt x="171" y="140"/>
                    <a:pt x="125" y="186"/>
                  </a:cubicBezTo>
                  <a:cubicBezTo>
                    <a:pt x="109" y="217"/>
                    <a:pt x="94" y="248"/>
                    <a:pt x="78" y="264"/>
                  </a:cubicBezTo>
                  <a:cubicBezTo>
                    <a:pt x="1" y="419"/>
                    <a:pt x="1" y="589"/>
                    <a:pt x="78" y="729"/>
                  </a:cubicBezTo>
                  <a:lnTo>
                    <a:pt x="931" y="264"/>
                  </a:lnTo>
                  <a:cubicBezTo>
                    <a:pt x="900" y="171"/>
                    <a:pt x="823" y="109"/>
                    <a:pt x="74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"/>
            <p:cNvSpPr/>
            <p:nvPr/>
          </p:nvSpPr>
          <p:spPr>
            <a:xfrm>
              <a:off x="6423825" y="21177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0" y="900"/>
                    <a:pt x="434" y="1257"/>
                    <a:pt x="822" y="1055"/>
                  </a:cubicBezTo>
                  <a:cubicBezTo>
                    <a:pt x="1055" y="915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"/>
            <p:cNvSpPr/>
            <p:nvPr/>
          </p:nvSpPr>
          <p:spPr>
            <a:xfrm>
              <a:off x="6340850" y="2094088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008" y="372"/>
                  </a:moveTo>
                  <a:cubicBezTo>
                    <a:pt x="807" y="0"/>
                    <a:pt x="233" y="47"/>
                    <a:pt x="124" y="465"/>
                  </a:cubicBezTo>
                  <a:cubicBezTo>
                    <a:pt x="0" y="884"/>
                    <a:pt x="434" y="1241"/>
                    <a:pt x="822" y="1039"/>
                  </a:cubicBezTo>
                  <a:cubicBezTo>
                    <a:pt x="1055" y="915"/>
                    <a:pt x="1148" y="605"/>
                    <a:pt x="1008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"/>
            <p:cNvSpPr/>
            <p:nvPr/>
          </p:nvSpPr>
          <p:spPr>
            <a:xfrm>
              <a:off x="6399775" y="22007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33" y="62"/>
                    <a:pt x="125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5" y="915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"/>
            <p:cNvSpPr/>
            <p:nvPr/>
          </p:nvSpPr>
          <p:spPr>
            <a:xfrm>
              <a:off x="6447475" y="2035138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024" y="373"/>
                  </a:moveTo>
                  <a:cubicBezTo>
                    <a:pt x="822" y="1"/>
                    <a:pt x="248" y="47"/>
                    <a:pt x="124" y="466"/>
                  </a:cubicBezTo>
                  <a:cubicBezTo>
                    <a:pt x="0" y="885"/>
                    <a:pt x="450" y="1242"/>
                    <a:pt x="838" y="1040"/>
                  </a:cubicBezTo>
                  <a:cubicBezTo>
                    <a:pt x="1070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"/>
            <p:cNvSpPr/>
            <p:nvPr/>
          </p:nvSpPr>
          <p:spPr>
            <a:xfrm>
              <a:off x="6506400" y="21417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1" y="900"/>
                    <a:pt x="450" y="1257"/>
                    <a:pt x="838" y="1056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"/>
            <p:cNvSpPr/>
            <p:nvPr/>
          </p:nvSpPr>
          <p:spPr>
            <a:xfrm>
              <a:off x="6272600" y="207933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8"/>
                  </a:moveTo>
                  <a:cubicBezTo>
                    <a:pt x="264" y="652"/>
                    <a:pt x="295" y="637"/>
                    <a:pt x="326" y="606"/>
                  </a:cubicBezTo>
                  <a:cubicBezTo>
                    <a:pt x="497" y="466"/>
                    <a:pt x="543" y="202"/>
                    <a:pt x="435" y="1"/>
                  </a:cubicBezTo>
                  <a:lnTo>
                    <a:pt x="0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"/>
            <p:cNvSpPr/>
            <p:nvPr/>
          </p:nvSpPr>
          <p:spPr>
            <a:xfrm>
              <a:off x="6368750" y="2020413"/>
              <a:ext cx="29500" cy="26000"/>
            </a:xfrm>
            <a:custGeom>
              <a:avLst/>
              <a:gdLst/>
              <a:ahLst/>
              <a:cxnLst/>
              <a:rect l="l" t="t" r="r" b="b"/>
              <a:pathLst>
                <a:path w="1180" h="1040" extrusionOk="0">
                  <a:moveTo>
                    <a:pt x="854" y="0"/>
                  </a:moveTo>
                  <a:lnTo>
                    <a:pt x="1" y="481"/>
                  </a:lnTo>
                  <a:cubicBezTo>
                    <a:pt x="311" y="1040"/>
                    <a:pt x="1179" y="574"/>
                    <a:pt x="85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"/>
            <p:cNvSpPr/>
            <p:nvPr/>
          </p:nvSpPr>
          <p:spPr>
            <a:xfrm>
              <a:off x="6591700" y="2170463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4" y="1"/>
                  </a:moveTo>
                  <a:cubicBezTo>
                    <a:pt x="202" y="32"/>
                    <a:pt x="156" y="78"/>
                    <a:pt x="125" y="125"/>
                  </a:cubicBezTo>
                  <a:cubicBezTo>
                    <a:pt x="94" y="156"/>
                    <a:pt x="78" y="187"/>
                    <a:pt x="63" y="202"/>
                  </a:cubicBezTo>
                  <a:cubicBezTo>
                    <a:pt x="32" y="264"/>
                    <a:pt x="16" y="326"/>
                    <a:pt x="16" y="388"/>
                  </a:cubicBezTo>
                  <a:cubicBezTo>
                    <a:pt x="1" y="481"/>
                    <a:pt x="32" y="574"/>
                    <a:pt x="78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"/>
            <p:cNvSpPr/>
            <p:nvPr/>
          </p:nvSpPr>
          <p:spPr>
            <a:xfrm>
              <a:off x="6531225" y="2063838"/>
              <a:ext cx="19800" cy="23300"/>
            </a:xfrm>
            <a:custGeom>
              <a:avLst/>
              <a:gdLst/>
              <a:ahLst/>
              <a:cxnLst/>
              <a:rect l="l" t="t" r="r" b="b"/>
              <a:pathLst>
                <a:path w="792" h="932" extrusionOk="0">
                  <a:moveTo>
                    <a:pt x="326" y="0"/>
                  </a:moveTo>
                  <a:cubicBezTo>
                    <a:pt x="93" y="125"/>
                    <a:pt x="0" y="419"/>
                    <a:pt x="140" y="652"/>
                  </a:cubicBezTo>
                  <a:cubicBezTo>
                    <a:pt x="171" y="745"/>
                    <a:pt x="248" y="807"/>
                    <a:pt x="326" y="853"/>
                  </a:cubicBezTo>
                  <a:cubicBezTo>
                    <a:pt x="466" y="931"/>
                    <a:pt x="636" y="931"/>
                    <a:pt x="791" y="85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"/>
            <p:cNvSpPr/>
            <p:nvPr/>
          </p:nvSpPr>
          <p:spPr>
            <a:xfrm>
              <a:off x="6475775" y="196768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419" y="0"/>
                  </a:moveTo>
                  <a:lnTo>
                    <a:pt x="0" y="233"/>
                  </a:lnTo>
                  <a:cubicBezTo>
                    <a:pt x="47" y="310"/>
                    <a:pt x="109" y="372"/>
                    <a:pt x="202" y="419"/>
                  </a:cubicBezTo>
                  <a:cubicBezTo>
                    <a:pt x="342" y="496"/>
                    <a:pt x="512" y="496"/>
                    <a:pt x="652" y="41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"/>
            <p:cNvSpPr/>
            <p:nvPr/>
          </p:nvSpPr>
          <p:spPr>
            <a:xfrm>
              <a:off x="6271050" y="2346113"/>
              <a:ext cx="23275" cy="17850"/>
            </a:xfrm>
            <a:custGeom>
              <a:avLst/>
              <a:gdLst/>
              <a:ahLst/>
              <a:cxnLst/>
              <a:rect l="l" t="t" r="r" b="b"/>
              <a:pathLst>
                <a:path w="931" h="714" extrusionOk="0">
                  <a:moveTo>
                    <a:pt x="264" y="47"/>
                  </a:moveTo>
                  <a:cubicBezTo>
                    <a:pt x="202" y="78"/>
                    <a:pt x="155" y="125"/>
                    <a:pt x="124" y="171"/>
                  </a:cubicBezTo>
                  <a:cubicBezTo>
                    <a:pt x="93" y="202"/>
                    <a:pt x="78" y="233"/>
                    <a:pt x="62" y="249"/>
                  </a:cubicBezTo>
                  <a:cubicBezTo>
                    <a:pt x="47" y="311"/>
                    <a:pt x="16" y="373"/>
                    <a:pt x="16" y="435"/>
                  </a:cubicBezTo>
                  <a:cubicBezTo>
                    <a:pt x="0" y="528"/>
                    <a:pt x="31" y="621"/>
                    <a:pt x="78" y="714"/>
                  </a:cubicBezTo>
                  <a:lnTo>
                    <a:pt x="931" y="249"/>
                  </a:lnTo>
                  <a:cubicBezTo>
                    <a:pt x="884" y="156"/>
                    <a:pt x="807" y="93"/>
                    <a:pt x="729" y="47"/>
                  </a:cubicBezTo>
                  <a:cubicBezTo>
                    <a:pt x="667" y="16"/>
                    <a:pt x="605" y="0"/>
                    <a:pt x="543" y="0"/>
                  </a:cubicBezTo>
                  <a:cubicBezTo>
                    <a:pt x="512" y="0"/>
                    <a:pt x="481" y="0"/>
                    <a:pt x="450" y="0"/>
                  </a:cubicBezTo>
                  <a:cubicBezTo>
                    <a:pt x="388" y="0"/>
                    <a:pt x="326" y="16"/>
                    <a:pt x="264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"/>
            <p:cNvSpPr/>
            <p:nvPr/>
          </p:nvSpPr>
          <p:spPr>
            <a:xfrm>
              <a:off x="6291975" y="22611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25"/>
                  </a:moveTo>
                  <a:cubicBezTo>
                    <a:pt x="1" y="342"/>
                    <a:pt x="63" y="900"/>
                    <a:pt x="482" y="1024"/>
                  </a:cubicBezTo>
                  <a:cubicBezTo>
                    <a:pt x="900" y="1149"/>
                    <a:pt x="1257" y="699"/>
                    <a:pt x="1055" y="327"/>
                  </a:cubicBezTo>
                  <a:cubicBezTo>
                    <a:pt x="916" y="94"/>
                    <a:pt x="621" y="1"/>
                    <a:pt x="389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"/>
            <p:cNvSpPr/>
            <p:nvPr/>
          </p:nvSpPr>
          <p:spPr>
            <a:xfrm>
              <a:off x="6378050" y="228833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5" y="0"/>
                  </a:moveTo>
                  <a:cubicBezTo>
                    <a:pt x="203" y="32"/>
                    <a:pt x="156" y="78"/>
                    <a:pt x="110" y="125"/>
                  </a:cubicBezTo>
                  <a:cubicBezTo>
                    <a:pt x="94" y="156"/>
                    <a:pt x="79" y="187"/>
                    <a:pt x="63" y="202"/>
                  </a:cubicBezTo>
                  <a:cubicBezTo>
                    <a:pt x="32" y="264"/>
                    <a:pt x="16" y="326"/>
                    <a:pt x="16" y="388"/>
                  </a:cubicBezTo>
                  <a:cubicBezTo>
                    <a:pt x="1" y="481"/>
                    <a:pt x="16" y="574"/>
                    <a:pt x="79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"/>
            <p:cNvSpPr/>
            <p:nvPr/>
          </p:nvSpPr>
          <p:spPr>
            <a:xfrm>
              <a:off x="6315250" y="2181713"/>
              <a:ext cx="22125" cy="22900"/>
            </a:xfrm>
            <a:custGeom>
              <a:avLst/>
              <a:gdLst/>
              <a:ahLst/>
              <a:cxnLst/>
              <a:rect l="l" t="t" r="r" b="b"/>
              <a:pathLst>
                <a:path w="885" h="916" extrusionOk="0">
                  <a:moveTo>
                    <a:pt x="419" y="0"/>
                  </a:moveTo>
                  <a:cubicBezTo>
                    <a:pt x="0" y="233"/>
                    <a:pt x="140" y="869"/>
                    <a:pt x="605" y="900"/>
                  </a:cubicBezTo>
                  <a:cubicBezTo>
                    <a:pt x="714" y="915"/>
                    <a:pt x="807" y="900"/>
                    <a:pt x="884" y="85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"/>
            <p:cNvSpPr/>
            <p:nvPr/>
          </p:nvSpPr>
          <p:spPr>
            <a:xfrm>
              <a:off x="6262125" y="2085538"/>
              <a:ext cx="16300" cy="13600"/>
            </a:xfrm>
            <a:custGeom>
              <a:avLst/>
              <a:gdLst/>
              <a:ahLst/>
              <a:cxnLst/>
              <a:rect l="l" t="t" r="r" b="b"/>
              <a:pathLst>
                <a:path w="652" h="544" extrusionOk="0">
                  <a:moveTo>
                    <a:pt x="419" y="1"/>
                  </a:moveTo>
                  <a:lnTo>
                    <a:pt x="1" y="234"/>
                  </a:lnTo>
                  <a:cubicBezTo>
                    <a:pt x="125" y="466"/>
                    <a:pt x="419" y="544"/>
                    <a:pt x="652" y="42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"/>
            <p:cNvSpPr/>
            <p:nvPr/>
          </p:nvSpPr>
          <p:spPr>
            <a:xfrm>
              <a:off x="6908100" y="1719513"/>
              <a:ext cx="16300" cy="12450"/>
            </a:xfrm>
            <a:custGeom>
              <a:avLst/>
              <a:gdLst/>
              <a:ahLst/>
              <a:cxnLst/>
              <a:rect l="l" t="t" r="r" b="b"/>
              <a:pathLst>
                <a:path w="652" h="498" extrusionOk="0">
                  <a:moveTo>
                    <a:pt x="652" y="249"/>
                  </a:moveTo>
                  <a:cubicBezTo>
                    <a:pt x="605" y="172"/>
                    <a:pt x="543" y="110"/>
                    <a:pt x="450" y="63"/>
                  </a:cubicBezTo>
                  <a:cubicBezTo>
                    <a:pt x="404" y="32"/>
                    <a:pt x="342" y="16"/>
                    <a:pt x="280" y="16"/>
                  </a:cubicBezTo>
                  <a:cubicBezTo>
                    <a:pt x="249" y="1"/>
                    <a:pt x="218" y="1"/>
                    <a:pt x="187" y="16"/>
                  </a:cubicBezTo>
                  <a:cubicBezTo>
                    <a:pt x="140" y="16"/>
                    <a:pt x="109" y="16"/>
                    <a:pt x="78" y="32"/>
                  </a:cubicBezTo>
                  <a:cubicBezTo>
                    <a:pt x="47" y="32"/>
                    <a:pt x="16" y="47"/>
                    <a:pt x="1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"/>
            <p:cNvSpPr/>
            <p:nvPr/>
          </p:nvSpPr>
          <p:spPr>
            <a:xfrm>
              <a:off x="6849175" y="1609413"/>
              <a:ext cx="23675" cy="26375"/>
            </a:xfrm>
            <a:custGeom>
              <a:avLst/>
              <a:gdLst/>
              <a:ahLst/>
              <a:cxnLst/>
              <a:rect l="l" t="t" r="r" b="b"/>
              <a:pathLst>
                <a:path w="947" h="1055" extrusionOk="0">
                  <a:moveTo>
                    <a:pt x="465" y="1055"/>
                  </a:moveTo>
                  <a:cubicBezTo>
                    <a:pt x="496" y="1024"/>
                    <a:pt x="527" y="1008"/>
                    <a:pt x="543" y="993"/>
                  </a:cubicBezTo>
                  <a:cubicBezTo>
                    <a:pt x="946" y="652"/>
                    <a:pt x="589" y="0"/>
                    <a:pt x="93" y="155"/>
                  </a:cubicBezTo>
                  <a:cubicBezTo>
                    <a:pt x="47" y="155"/>
                    <a:pt x="16" y="171"/>
                    <a:pt x="0" y="1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"/>
            <p:cNvSpPr/>
            <p:nvPr/>
          </p:nvSpPr>
          <p:spPr>
            <a:xfrm>
              <a:off x="6946875" y="15504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8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"/>
            <p:cNvSpPr/>
            <p:nvPr/>
          </p:nvSpPr>
          <p:spPr>
            <a:xfrm>
              <a:off x="6863125" y="1527213"/>
              <a:ext cx="31050" cy="28700"/>
            </a:xfrm>
            <a:custGeom>
              <a:avLst/>
              <a:gdLst/>
              <a:ahLst/>
              <a:cxnLst/>
              <a:rect l="l" t="t" r="r" b="b"/>
              <a:pathLst>
                <a:path w="1242" h="1148" extrusionOk="0">
                  <a:moveTo>
                    <a:pt x="869" y="1024"/>
                  </a:moveTo>
                  <a:cubicBezTo>
                    <a:pt x="1241" y="807"/>
                    <a:pt x="1179" y="248"/>
                    <a:pt x="760" y="124"/>
                  </a:cubicBezTo>
                  <a:cubicBezTo>
                    <a:pt x="357" y="0"/>
                    <a:pt x="0" y="450"/>
                    <a:pt x="202" y="822"/>
                  </a:cubicBezTo>
                  <a:cubicBezTo>
                    <a:pt x="326" y="1055"/>
                    <a:pt x="621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"/>
            <p:cNvSpPr/>
            <p:nvPr/>
          </p:nvSpPr>
          <p:spPr>
            <a:xfrm>
              <a:off x="6922050" y="1634213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869" y="1009"/>
                  </a:moveTo>
                  <a:cubicBezTo>
                    <a:pt x="1242" y="807"/>
                    <a:pt x="1180" y="233"/>
                    <a:pt x="761" y="109"/>
                  </a:cubicBezTo>
                  <a:cubicBezTo>
                    <a:pt x="358" y="1"/>
                    <a:pt x="1" y="435"/>
                    <a:pt x="203" y="823"/>
                  </a:cubicBezTo>
                  <a:cubicBezTo>
                    <a:pt x="327" y="1055"/>
                    <a:pt x="621" y="1149"/>
                    <a:pt x="869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"/>
            <p:cNvSpPr/>
            <p:nvPr/>
          </p:nvSpPr>
          <p:spPr>
            <a:xfrm>
              <a:off x="6796050" y="151208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0" y="605"/>
                  </a:cubicBezTo>
                  <a:cubicBezTo>
                    <a:pt x="497" y="466"/>
                    <a:pt x="543" y="202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"/>
            <p:cNvSpPr/>
            <p:nvPr/>
          </p:nvSpPr>
          <p:spPr>
            <a:xfrm>
              <a:off x="6892200" y="1453138"/>
              <a:ext cx="26400" cy="20575"/>
            </a:xfrm>
            <a:custGeom>
              <a:avLst/>
              <a:gdLst/>
              <a:ahLst/>
              <a:cxnLst/>
              <a:rect l="l" t="t" r="r" b="b"/>
              <a:pathLst>
                <a:path w="1056" h="823" extrusionOk="0">
                  <a:moveTo>
                    <a:pt x="295" y="699"/>
                  </a:moveTo>
                  <a:cubicBezTo>
                    <a:pt x="714" y="823"/>
                    <a:pt x="1055" y="389"/>
                    <a:pt x="854" y="1"/>
                  </a:cubicBezTo>
                  <a:lnTo>
                    <a:pt x="1" y="482"/>
                  </a:lnTo>
                  <a:cubicBezTo>
                    <a:pt x="63" y="590"/>
                    <a:pt x="171" y="668"/>
                    <a:pt x="295" y="69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"/>
            <p:cNvSpPr/>
            <p:nvPr/>
          </p:nvSpPr>
          <p:spPr>
            <a:xfrm>
              <a:off x="6694075" y="183738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667" y="249"/>
                  </a:moveTo>
                  <a:cubicBezTo>
                    <a:pt x="621" y="171"/>
                    <a:pt x="543" y="109"/>
                    <a:pt x="466" y="63"/>
                  </a:cubicBezTo>
                  <a:cubicBezTo>
                    <a:pt x="404" y="32"/>
                    <a:pt x="341" y="16"/>
                    <a:pt x="279" y="1"/>
                  </a:cubicBezTo>
                  <a:lnTo>
                    <a:pt x="186" y="1"/>
                  </a:lnTo>
                  <a:cubicBezTo>
                    <a:pt x="155" y="16"/>
                    <a:pt x="124" y="16"/>
                    <a:pt x="93" y="32"/>
                  </a:cubicBezTo>
                  <a:cubicBezTo>
                    <a:pt x="62" y="32"/>
                    <a:pt x="31" y="47"/>
                    <a:pt x="0" y="63"/>
                  </a:cubicBezTo>
                  <a:lnTo>
                    <a:pt x="248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"/>
            <p:cNvSpPr/>
            <p:nvPr/>
          </p:nvSpPr>
          <p:spPr>
            <a:xfrm>
              <a:off x="6635525" y="1727288"/>
              <a:ext cx="23675" cy="26375"/>
            </a:xfrm>
            <a:custGeom>
              <a:avLst/>
              <a:gdLst/>
              <a:ahLst/>
              <a:cxnLst/>
              <a:rect l="l" t="t" r="r" b="b"/>
              <a:pathLst>
                <a:path w="947" h="1055" extrusionOk="0">
                  <a:moveTo>
                    <a:pt x="559" y="993"/>
                  </a:moveTo>
                  <a:cubicBezTo>
                    <a:pt x="946" y="652"/>
                    <a:pt x="590" y="0"/>
                    <a:pt x="93" y="155"/>
                  </a:cubicBezTo>
                  <a:cubicBezTo>
                    <a:pt x="62" y="155"/>
                    <a:pt x="31" y="171"/>
                    <a:pt x="0" y="186"/>
                  </a:cubicBezTo>
                  <a:lnTo>
                    <a:pt x="466" y="1055"/>
                  </a:lnTo>
                  <a:cubicBezTo>
                    <a:pt x="497" y="1024"/>
                    <a:pt x="528" y="1008"/>
                    <a:pt x="559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"/>
            <p:cNvSpPr/>
            <p:nvPr/>
          </p:nvSpPr>
          <p:spPr>
            <a:xfrm>
              <a:off x="6794500" y="1778463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264" y="62"/>
                  </a:moveTo>
                  <a:cubicBezTo>
                    <a:pt x="202" y="93"/>
                    <a:pt x="155" y="140"/>
                    <a:pt x="109" y="187"/>
                  </a:cubicBezTo>
                  <a:cubicBezTo>
                    <a:pt x="93" y="218"/>
                    <a:pt x="78" y="233"/>
                    <a:pt x="62" y="264"/>
                  </a:cubicBezTo>
                  <a:cubicBezTo>
                    <a:pt x="31" y="326"/>
                    <a:pt x="16" y="388"/>
                    <a:pt x="16" y="450"/>
                  </a:cubicBezTo>
                  <a:cubicBezTo>
                    <a:pt x="0" y="543"/>
                    <a:pt x="31" y="636"/>
                    <a:pt x="78" y="729"/>
                  </a:cubicBezTo>
                  <a:lnTo>
                    <a:pt x="931" y="249"/>
                  </a:lnTo>
                  <a:cubicBezTo>
                    <a:pt x="884" y="171"/>
                    <a:pt x="807" y="109"/>
                    <a:pt x="729" y="62"/>
                  </a:cubicBezTo>
                  <a:cubicBezTo>
                    <a:pt x="667" y="31"/>
                    <a:pt x="605" y="16"/>
                    <a:pt x="543" y="16"/>
                  </a:cubicBezTo>
                  <a:cubicBezTo>
                    <a:pt x="512" y="0"/>
                    <a:pt x="481" y="0"/>
                    <a:pt x="450" y="16"/>
                  </a:cubicBezTo>
                  <a:cubicBezTo>
                    <a:pt x="388" y="16"/>
                    <a:pt x="326" y="31"/>
                    <a:pt x="264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"/>
            <p:cNvSpPr/>
            <p:nvPr/>
          </p:nvSpPr>
          <p:spPr>
            <a:xfrm>
              <a:off x="6734000" y="16679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6"/>
                    <a:pt x="916" y="1194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4" y="341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"/>
            <p:cNvSpPr/>
            <p:nvPr/>
          </p:nvSpPr>
          <p:spPr>
            <a:xfrm>
              <a:off x="6651025" y="16439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4" y="342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"/>
            <p:cNvSpPr/>
            <p:nvPr/>
          </p:nvSpPr>
          <p:spPr>
            <a:xfrm>
              <a:off x="6709975" y="1750938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40" y="869"/>
                  </a:moveTo>
                  <a:cubicBezTo>
                    <a:pt x="341" y="1241"/>
                    <a:pt x="915" y="1194"/>
                    <a:pt x="1039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26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"/>
            <p:cNvSpPr/>
            <p:nvPr/>
          </p:nvSpPr>
          <p:spPr>
            <a:xfrm>
              <a:off x="6758050" y="15849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69"/>
                  </a:moveTo>
                  <a:cubicBezTo>
                    <a:pt x="342" y="1256"/>
                    <a:pt x="900" y="1194"/>
                    <a:pt x="1024" y="776"/>
                  </a:cubicBezTo>
                  <a:cubicBezTo>
                    <a:pt x="1148" y="357"/>
                    <a:pt x="698" y="0"/>
                    <a:pt x="326" y="202"/>
                  </a:cubicBezTo>
                  <a:cubicBezTo>
                    <a:pt x="93" y="341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"/>
            <p:cNvSpPr/>
            <p:nvPr/>
          </p:nvSpPr>
          <p:spPr>
            <a:xfrm>
              <a:off x="6816975" y="16919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25" y="885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9" y="1"/>
                    <a:pt x="326" y="218"/>
                  </a:cubicBezTo>
                  <a:cubicBezTo>
                    <a:pt x="94" y="342"/>
                    <a:pt x="1" y="637"/>
                    <a:pt x="125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"/>
            <p:cNvSpPr/>
            <p:nvPr/>
          </p:nvSpPr>
          <p:spPr>
            <a:xfrm>
              <a:off x="6582400" y="162996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7"/>
                  </a:moveTo>
                  <a:cubicBezTo>
                    <a:pt x="264" y="652"/>
                    <a:pt x="280" y="636"/>
                    <a:pt x="311" y="605"/>
                  </a:cubicBezTo>
                  <a:cubicBezTo>
                    <a:pt x="481" y="466"/>
                    <a:pt x="528" y="202"/>
                    <a:pt x="419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"/>
            <p:cNvSpPr/>
            <p:nvPr/>
          </p:nvSpPr>
          <p:spPr>
            <a:xfrm>
              <a:off x="6678550" y="1571013"/>
              <a:ext cx="26400" cy="20575"/>
            </a:xfrm>
            <a:custGeom>
              <a:avLst/>
              <a:gdLst/>
              <a:ahLst/>
              <a:cxnLst/>
              <a:rect l="l" t="t" r="r" b="b"/>
              <a:pathLst>
                <a:path w="1056" h="823" extrusionOk="0">
                  <a:moveTo>
                    <a:pt x="280" y="714"/>
                  </a:moveTo>
                  <a:cubicBezTo>
                    <a:pt x="699" y="823"/>
                    <a:pt x="1056" y="389"/>
                    <a:pt x="854" y="1"/>
                  </a:cubicBezTo>
                  <a:lnTo>
                    <a:pt x="1" y="482"/>
                  </a:lnTo>
                  <a:cubicBezTo>
                    <a:pt x="63" y="590"/>
                    <a:pt x="156" y="668"/>
                    <a:pt x="280" y="71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"/>
            <p:cNvSpPr/>
            <p:nvPr/>
          </p:nvSpPr>
          <p:spPr>
            <a:xfrm>
              <a:off x="6901500" y="1721063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5" y="1"/>
                  </a:moveTo>
                  <a:cubicBezTo>
                    <a:pt x="203" y="32"/>
                    <a:pt x="156" y="79"/>
                    <a:pt x="109" y="125"/>
                  </a:cubicBezTo>
                  <a:cubicBezTo>
                    <a:pt x="94" y="156"/>
                    <a:pt x="78" y="172"/>
                    <a:pt x="63" y="203"/>
                  </a:cubicBezTo>
                  <a:cubicBezTo>
                    <a:pt x="32" y="265"/>
                    <a:pt x="16" y="327"/>
                    <a:pt x="1" y="389"/>
                  </a:cubicBezTo>
                  <a:cubicBezTo>
                    <a:pt x="1" y="482"/>
                    <a:pt x="16" y="575"/>
                    <a:pt x="63" y="668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"/>
            <p:cNvSpPr/>
            <p:nvPr/>
          </p:nvSpPr>
          <p:spPr>
            <a:xfrm>
              <a:off x="6840250" y="1614063"/>
              <a:ext cx="20575" cy="23275"/>
            </a:xfrm>
            <a:custGeom>
              <a:avLst/>
              <a:gdLst/>
              <a:ahLst/>
              <a:cxnLst/>
              <a:rect l="l" t="t" r="r" b="b"/>
              <a:pathLst>
                <a:path w="823" h="931" extrusionOk="0">
                  <a:moveTo>
                    <a:pt x="155" y="217"/>
                  </a:moveTo>
                  <a:cubicBezTo>
                    <a:pt x="0" y="512"/>
                    <a:pt x="202" y="884"/>
                    <a:pt x="543" y="915"/>
                  </a:cubicBezTo>
                  <a:cubicBezTo>
                    <a:pt x="636" y="931"/>
                    <a:pt x="729" y="900"/>
                    <a:pt x="822" y="869"/>
                  </a:cubicBezTo>
                  <a:lnTo>
                    <a:pt x="342" y="0"/>
                  </a:lnTo>
                  <a:cubicBezTo>
                    <a:pt x="264" y="47"/>
                    <a:pt x="202" y="124"/>
                    <a:pt x="155" y="21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"/>
            <p:cNvSpPr/>
            <p:nvPr/>
          </p:nvSpPr>
          <p:spPr>
            <a:xfrm>
              <a:off x="6785200" y="1517888"/>
              <a:ext cx="16675" cy="12450"/>
            </a:xfrm>
            <a:custGeom>
              <a:avLst/>
              <a:gdLst/>
              <a:ahLst/>
              <a:cxnLst/>
              <a:rect l="l" t="t" r="r" b="b"/>
              <a:pathLst>
                <a:path w="667" h="498" extrusionOk="0">
                  <a:moveTo>
                    <a:pt x="0" y="249"/>
                  </a:moveTo>
                  <a:cubicBezTo>
                    <a:pt x="62" y="358"/>
                    <a:pt x="171" y="435"/>
                    <a:pt x="295" y="482"/>
                  </a:cubicBezTo>
                  <a:cubicBezTo>
                    <a:pt x="326" y="482"/>
                    <a:pt x="357" y="482"/>
                    <a:pt x="388" y="497"/>
                  </a:cubicBezTo>
                  <a:cubicBezTo>
                    <a:pt x="481" y="497"/>
                    <a:pt x="574" y="482"/>
                    <a:pt x="667" y="435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"/>
            <p:cNvSpPr/>
            <p:nvPr/>
          </p:nvSpPr>
          <p:spPr>
            <a:xfrm>
              <a:off x="6480425" y="1955263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667" y="249"/>
                  </a:moveTo>
                  <a:cubicBezTo>
                    <a:pt x="621" y="171"/>
                    <a:pt x="543" y="109"/>
                    <a:pt x="466" y="63"/>
                  </a:cubicBezTo>
                  <a:cubicBezTo>
                    <a:pt x="404" y="32"/>
                    <a:pt x="342" y="16"/>
                    <a:pt x="280" y="1"/>
                  </a:cubicBezTo>
                  <a:lnTo>
                    <a:pt x="187" y="1"/>
                  </a:lnTo>
                  <a:cubicBezTo>
                    <a:pt x="125" y="16"/>
                    <a:pt x="47" y="32"/>
                    <a:pt x="0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"/>
            <p:cNvSpPr/>
            <p:nvPr/>
          </p:nvSpPr>
          <p:spPr>
            <a:xfrm>
              <a:off x="6421500" y="184671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667" y="326"/>
                  </a:moveTo>
                  <a:cubicBezTo>
                    <a:pt x="543" y="78"/>
                    <a:pt x="233" y="0"/>
                    <a:pt x="0" y="124"/>
                  </a:cubicBezTo>
                  <a:lnTo>
                    <a:pt x="481" y="977"/>
                  </a:lnTo>
                  <a:cubicBezTo>
                    <a:pt x="713" y="853"/>
                    <a:pt x="791" y="558"/>
                    <a:pt x="667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"/>
            <p:cNvSpPr/>
            <p:nvPr/>
          </p:nvSpPr>
          <p:spPr>
            <a:xfrm>
              <a:off x="6580450" y="1896338"/>
              <a:ext cx="23700" cy="18250"/>
            </a:xfrm>
            <a:custGeom>
              <a:avLst/>
              <a:gdLst/>
              <a:ahLst/>
              <a:cxnLst/>
              <a:rect l="l" t="t" r="r" b="b"/>
              <a:pathLst>
                <a:path w="948" h="730" extrusionOk="0">
                  <a:moveTo>
                    <a:pt x="947" y="248"/>
                  </a:moveTo>
                  <a:cubicBezTo>
                    <a:pt x="885" y="171"/>
                    <a:pt x="823" y="109"/>
                    <a:pt x="730" y="62"/>
                  </a:cubicBezTo>
                  <a:cubicBezTo>
                    <a:pt x="683" y="31"/>
                    <a:pt x="621" y="16"/>
                    <a:pt x="559" y="0"/>
                  </a:cubicBezTo>
                  <a:lnTo>
                    <a:pt x="466" y="0"/>
                  </a:lnTo>
                  <a:cubicBezTo>
                    <a:pt x="389" y="16"/>
                    <a:pt x="327" y="31"/>
                    <a:pt x="280" y="62"/>
                  </a:cubicBezTo>
                  <a:cubicBezTo>
                    <a:pt x="187" y="109"/>
                    <a:pt x="125" y="186"/>
                    <a:pt x="79" y="264"/>
                  </a:cubicBezTo>
                  <a:cubicBezTo>
                    <a:pt x="1" y="419"/>
                    <a:pt x="1" y="590"/>
                    <a:pt x="79" y="72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"/>
            <p:cNvSpPr/>
            <p:nvPr/>
          </p:nvSpPr>
          <p:spPr>
            <a:xfrm>
              <a:off x="6519575" y="17862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5" y="388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6" y="916"/>
                    <a:pt x="1149" y="621"/>
                    <a:pt x="1025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"/>
            <p:cNvSpPr/>
            <p:nvPr/>
          </p:nvSpPr>
          <p:spPr>
            <a:xfrm>
              <a:off x="6435450" y="1762963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869" y="1024"/>
                  </a:moveTo>
                  <a:cubicBezTo>
                    <a:pt x="1257" y="807"/>
                    <a:pt x="1195" y="248"/>
                    <a:pt x="776" y="124"/>
                  </a:cubicBezTo>
                  <a:cubicBezTo>
                    <a:pt x="357" y="0"/>
                    <a:pt x="0" y="450"/>
                    <a:pt x="218" y="822"/>
                  </a:cubicBezTo>
                  <a:cubicBezTo>
                    <a:pt x="342" y="1055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2"/>
            <p:cNvSpPr/>
            <p:nvPr/>
          </p:nvSpPr>
          <p:spPr>
            <a:xfrm>
              <a:off x="6495550" y="18691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4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2"/>
            <p:cNvSpPr/>
            <p:nvPr/>
          </p:nvSpPr>
          <p:spPr>
            <a:xfrm>
              <a:off x="6543625" y="17032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1"/>
                    <a:pt x="233" y="63"/>
                    <a:pt x="109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5" y="916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"/>
            <p:cNvSpPr/>
            <p:nvPr/>
          </p:nvSpPr>
          <p:spPr>
            <a:xfrm>
              <a:off x="6602575" y="18102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0" y="900"/>
                    <a:pt x="434" y="1256"/>
                    <a:pt x="822" y="1039"/>
                  </a:cubicBezTo>
                  <a:cubicBezTo>
                    <a:pt x="1055" y="915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2"/>
            <p:cNvSpPr/>
            <p:nvPr/>
          </p:nvSpPr>
          <p:spPr>
            <a:xfrm>
              <a:off x="6368375" y="1747838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248" y="667"/>
                  </a:moveTo>
                  <a:cubicBezTo>
                    <a:pt x="481" y="527"/>
                    <a:pt x="559" y="233"/>
                    <a:pt x="434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2"/>
            <p:cNvSpPr/>
            <p:nvPr/>
          </p:nvSpPr>
          <p:spPr>
            <a:xfrm>
              <a:off x="6464525" y="1688888"/>
              <a:ext cx="23300" cy="19425"/>
            </a:xfrm>
            <a:custGeom>
              <a:avLst/>
              <a:gdLst/>
              <a:ahLst/>
              <a:cxnLst/>
              <a:rect l="l" t="t" r="r" b="b"/>
              <a:pathLst>
                <a:path w="932" h="777" extrusionOk="0">
                  <a:moveTo>
                    <a:pt x="295" y="714"/>
                  </a:moveTo>
                  <a:cubicBezTo>
                    <a:pt x="559" y="776"/>
                    <a:pt x="823" y="637"/>
                    <a:pt x="900" y="373"/>
                  </a:cubicBezTo>
                  <a:cubicBezTo>
                    <a:pt x="931" y="249"/>
                    <a:pt x="931" y="109"/>
                    <a:pt x="869" y="1"/>
                  </a:cubicBezTo>
                  <a:lnTo>
                    <a:pt x="1" y="481"/>
                  </a:lnTo>
                  <a:cubicBezTo>
                    <a:pt x="63" y="590"/>
                    <a:pt x="171" y="668"/>
                    <a:pt x="295" y="71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"/>
            <p:cNvSpPr/>
            <p:nvPr/>
          </p:nvSpPr>
          <p:spPr>
            <a:xfrm>
              <a:off x="6687875" y="18389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48" y="1"/>
                  </a:moveTo>
                  <a:cubicBezTo>
                    <a:pt x="202" y="32"/>
                    <a:pt x="140" y="78"/>
                    <a:pt x="109" y="125"/>
                  </a:cubicBezTo>
                  <a:cubicBezTo>
                    <a:pt x="93" y="156"/>
                    <a:pt x="62" y="171"/>
                    <a:pt x="62" y="203"/>
                  </a:cubicBezTo>
                  <a:cubicBezTo>
                    <a:pt x="31" y="265"/>
                    <a:pt x="0" y="327"/>
                    <a:pt x="0" y="389"/>
                  </a:cubicBezTo>
                  <a:cubicBezTo>
                    <a:pt x="0" y="482"/>
                    <a:pt x="16" y="575"/>
                    <a:pt x="62" y="668"/>
                  </a:cubicBezTo>
                  <a:lnTo>
                    <a:pt x="496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2"/>
            <p:cNvSpPr/>
            <p:nvPr/>
          </p:nvSpPr>
          <p:spPr>
            <a:xfrm>
              <a:off x="6620000" y="1731938"/>
              <a:ext cx="27175" cy="30250"/>
            </a:xfrm>
            <a:custGeom>
              <a:avLst/>
              <a:gdLst/>
              <a:ahLst/>
              <a:cxnLst/>
              <a:rect l="l" t="t" r="r" b="b"/>
              <a:pathLst>
                <a:path w="1087" h="1210" extrusionOk="0">
                  <a:moveTo>
                    <a:pt x="606" y="0"/>
                  </a:moveTo>
                  <a:cubicBezTo>
                    <a:pt x="1" y="310"/>
                    <a:pt x="497" y="1210"/>
                    <a:pt x="1087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2"/>
            <p:cNvSpPr/>
            <p:nvPr/>
          </p:nvSpPr>
          <p:spPr>
            <a:xfrm>
              <a:off x="6571925" y="1635763"/>
              <a:ext cx="16325" cy="14000"/>
            </a:xfrm>
            <a:custGeom>
              <a:avLst/>
              <a:gdLst/>
              <a:ahLst/>
              <a:cxnLst/>
              <a:rect l="l" t="t" r="r" b="b"/>
              <a:pathLst>
                <a:path w="653" h="560" extrusionOk="0">
                  <a:moveTo>
                    <a:pt x="1" y="249"/>
                  </a:moveTo>
                  <a:cubicBezTo>
                    <a:pt x="125" y="482"/>
                    <a:pt x="420" y="559"/>
                    <a:pt x="652" y="435"/>
                  </a:cubicBezTo>
                  <a:lnTo>
                    <a:pt x="420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"/>
            <p:cNvSpPr/>
            <p:nvPr/>
          </p:nvSpPr>
          <p:spPr>
            <a:xfrm>
              <a:off x="6266775" y="207313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8" y="249"/>
                  </a:moveTo>
                  <a:cubicBezTo>
                    <a:pt x="621" y="171"/>
                    <a:pt x="544" y="109"/>
                    <a:pt x="451" y="63"/>
                  </a:cubicBezTo>
                  <a:cubicBezTo>
                    <a:pt x="404" y="32"/>
                    <a:pt x="342" y="16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56" y="16"/>
                    <a:pt x="125" y="16"/>
                    <a:pt x="94" y="32"/>
                  </a:cubicBezTo>
                  <a:cubicBezTo>
                    <a:pt x="63" y="32"/>
                    <a:pt x="32" y="47"/>
                    <a:pt x="1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"/>
            <p:cNvSpPr/>
            <p:nvPr/>
          </p:nvSpPr>
          <p:spPr>
            <a:xfrm>
              <a:off x="6366425" y="201421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745" y="62"/>
                  </a:moveTo>
                  <a:cubicBezTo>
                    <a:pt x="683" y="31"/>
                    <a:pt x="637" y="0"/>
                    <a:pt x="575" y="0"/>
                  </a:cubicBezTo>
                  <a:cubicBezTo>
                    <a:pt x="528" y="0"/>
                    <a:pt x="497" y="0"/>
                    <a:pt x="466" y="0"/>
                  </a:cubicBezTo>
                  <a:cubicBezTo>
                    <a:pt x="404" y="16"/>
                    <a:pt x="342" y="31"/>
                    <a:pt x="280" y="62"/>
                  </a:cubicBezTo>
                  <a:cubicBezTo>
                    <a:pt x="187" y="109"/>
                    <a:pt x="125" y="186"/>
                    <a:pt x="78" y="264"/>
                  </a:cubicBezTo>
                  <a:cubicBezTo>
                    <a:pt x="1" y="403"/>
                    <a:pt x="1" y="590"/>
                    <a:pt x="78" y="729"/>
                  </a:cubicBezTo>
                  <a:lnTo>
                    <a:pt x="947" y="248"/>
                  </a:lnTo>
                  <a:cubicBezTo>
                    <a:pt x="900" y="171"/>
                    <a:pt x="823" y="93"/>
                    <a:pt x="74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"/>
            <p:cNvSpPr/>
            <p:nvPr/>
          </p:nvSpPr>
          <p:spPr>
            <a:xfrm>
              <a:off x="6305175" y="19056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42"/>
                    <a:pt x="62" y="900"/>
                    <a:pt x="481" y="1024"/>
                  </a:cubicBezTo>
                  <a:cubicBezTo>
                    <a:pt x="900" y="1148"/>
                    <a:pt x="1256" y="698"/>
                    <a:pt x="1055" y="326"/>
                  </a:cubicBezTo>
                  <a:cubicBezTo>
                    <a:pt x="915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"/>
            <p:cNvSpPr/>
            <p:nvPr/>
          </p:nvSpPr>
          <p:spPr>
            <a:xfrm>
              <a:off x="6280750" y="19878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09"/>
                  </a:moveTo>
                  <a:cubicBezTo>
                    <a:pt x="1256" y="807"/>
                    <a:pt x="1194" y="233"/>
                    <a:pt x="776" y="109"/>
                  </a:cubicBezTo>
                  <a:cubicBezTo>
                    <a:pt x="357" y="1"/>
                    <a:pt x="0" y="435"/>
                    <a:pt x="202" y="823"/>
                  </a:cubicBezTo>
                  <a:cubicBezTo>
                    <a:pt x="341" y="1055"/>
                    <a:pt x="636" y="1148"/>
                    <a:pt x="869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"/>
            <p:cNvSpPr/>
            <p:nvPr/>
          </p:nvSpPr>
          <p:spPr>
            <a:xfrm>
              <a:off x="6329200" y="1822663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373" y="140"/>
                  </a:moveTo>
                  <a:cubicBezTo>
                    <a:pt x="1" y="342"/>
                    <a:pt x="63" y="900"/>
                    <a:pt x="482" y="1024"/>
                  </a:cubicBezTo>
                  <a:cubicBezTo>
                    <a:pt x="885" y="1148"/>
                    <a:pt x="1242" y="714"/>
                    <a:pt x="1040" y="326"/>
                  </a:cubicBezTo>
                  <a:cubicBezTo>
                    <a:pt x="916" y="94"/>
                    <a:pt x="621" y="0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"/>
            <p:cNvSpPr/>
            <p:nvPr/>
          </p:nvSpPr>
          <p:spPr>
            <a:xfrm>
              <a:off x="6388525" y="19281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3" y="0"/>
                    <a:pt x="249" y="62"/>
                    <a:pt x="125" y="481"/>
                  </a:cubicBezTo>
                  <a:cubicBezTo>
                    <a:pt x="1" y="900"/>
                    <a:pt x="451" y="1256"/>
                    <a:pt x="838" y="1039"/>
                  </a:cubicBezTo>
                  <a:cubicBezTo>
                    <a:pt x="1071" y="915"/>
                    <a:pt x="1148" y="620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"/>
            <p:cNvSpPr/>
            <p:nvPr/>
          </p:nvSpPr>
          <p:spPr>
            <a:xfrm>
              <a:off x="6473825" y="1956813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4" y="1"/>
                  </a:moveTo>
                  <a:cubicBezTo>
                    <a:pt x="202" y="32"/>
                    <a:pt x="156" y="78"/>
                    <a:pt x="125" y="125"/>
                  </a:cubicBezTo>
                  <a:cubicBezTo>
                    <a:pt x="94" y="156"/>
                    <a:pt x="78" y="171"/>
                    <a:pt x="63" y="202"/>
                  </a:cubicBezTo>
                  <a:cubicBezTo>
                    <a:pt x="32" y="264"/>
                    <a:pt x="16" y="327"/>
                    <a:pt x="16" y="389"/>
                  </a:cubicBezTo>
                  <a:cubicBezTo>
                    <a:pt x="1" y="482"/>
                    <a:pt x="32" y="575"/>
                    <a:pt x="78" y="668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"/>
            <p:cNvSpPr/>
            <p:nvPr/>
          </p:nvSpPr>
          <p:spPr>
            <a:xfrm>
              <a:off x="6414900" y="1849813"/>
              <a:ext cx="18625" cy="23275"/>
            </a:xfrm>
            <a:custGeom>
              <a:avLst/>
              <a:gdLst/>
              <a:ahLst/>
              <a:cxnLst/>
              <a:rect l="l" t="t" r="r" b="b"/>
              <a:pathLst>
                <a:path w="745" h="931" extrusionOk="0">
                  <a:moveTo>
                    <a:pt x="16" y="388"/>
                  </a:moveTo>
                  <a:cubicBezTo>
                    <a:pt x="0" y="574"/>
                    <a:pt x="109" y="776"/>
                    <a:pt x="280" y="853"/>
                  </a:cubicBezTo>
                  <a:cubicBezTo>
                    <a:pt x="419" y="931"/>
                    <a:pt x="590" y="931"/>
                    <a:pt x="745" y="853"/>
                  </a:cubicBezTo>
                  <a:lnTo>
                    <a:pt x="264" y="0"/>
                  </a:lnTo>
                  <a:cubicBezTo>
                    <a:pt x="124" y="78"/>
                    <a:pt x="31" y="217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"/>
            <p:cNvSpPr/>
            <p:nvPr/>
          </p:nvSpPr>
          <p:spPr>
            <a:xfrm>
              <a:off x="6357900" y="1753638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667" y="435"/>
                  </a:moveTo>
                  <a:lnTo>
                    <a:pt x="419" y="1"/>
                  </a:lnTo>
                  <a:lnTo>
                    <a:pt x="0" y="249"/>
                  </a:lnTo>
                  <a:cubicBezTo>
                    <a:pt x="47" y="326"/>
                    <a:pt x="109" y="389"/>
                    <a:pt x="202" y="435"/>
                  </a:cubicBezTo>
                  <a:cubicBezTo>
                    <a:pt x="233" y="451"/>
                    <a:pt x="264" y="466"/>
                    <a:pt x="295" y="466"/>
                  </a:cubicBezTo>
                  <a:cubicBezTo>
                    <a:pt x="419" y="513"/>
                    <a:pt x="543" y="497"/>
                    <a:pt x="667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"/>
            <p:cNvSpPr/>
            <p:nvPr/>
          </p:nvSpPr>
          <p:spPr>
            <a:xfrm>
              <a:off x="6260200" y="20746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1"/>
                  </a:moveTo>
                  <a:cubicBezTo>
                    <a:pt x="202" y="32"/>
                    <a:pt x="155" y="78"/>
                    <a:pt x="109" y="125"/>
                  </a:cubicBezTo>
                  <a:cubicBezTo>
                    <a:pt x="93" y="156"/>
                    <a:pt x="78" y="171"/>
                    <a:pt x="62" y="202"/>
                  </a:cubicBezTo>
                  <a:cubicBezTo>
                    <a:pt x="31" y="264"/>
                    <a:pt x="16" y="326"/>
                    <a:pt x="16" y="388"/>
                  </a:cubicBezTo>
                  <a:cubicBezTo>
                    <a:pt x="0" y="482"/>
                    <a:pt x="16" y="575"/>
                    <a:pt x="78" y="668"/>
                  </a:cubicBezTo>
                  <a:lnTo>
                    <a:pt x="496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"/>
            <p:cNvSpPr/>
            <p:nvPr/>
          </p:nvSpPr>
          <p:spPr>
            <a:xfrm>
              <a:off x="6944925" y="1280613"/>
              <a:ext cx="18250" cy="23275"/>
            </a:xfrm>
            <a:custGeom>
              <a:avLst/>
              <a:gdLst/>
              <a:ahLst/>
              <a:cxnLst/>
              <a:rect l="l" t="t" r="r" b="b"/>
              <a:pathLst>
                <a:path w="730" h="931" extrusionOk="0">
                  <a:moveTo>
                    <a:pt x="466" y="931"/>
                  </a:moveTo>
                  <a:cubicBezTo>
                    <a:pt x="497" y="915"/>
                    <a:pt x="528" y="900"/>
                    <a:pt x="544" y="884"/>
                  </a:cubicBezTo>
                  <a:cubicBezTo>
                    <a:pt x="668" y="776"/>
                    <a:pt x="730" y="620"/>
                    <a:pt x="714" y="450"/>
                  </a:cubicBezTo>
                  <a:cubicBezTo>
                    <a:pt x="714" y="388"/>
                    <a:pt x="699" y="326"/>
                    <a:pt x="668" y="279"/>
                  </a:cubicBezTo>
                  <a:cubicBezTo>
                    <a:pt x="637" y="217"/>
                    <a:pt x="590" y="171"/>
                    <a:pt x="544" y="124"/>
                  </a:cubicBezTo>
                  <a:cubicBezTo>
                    <a:pt x="404" y="31"/>
                    <a:pt x="249" y="0"/>
                    <a:pt x="94" y="47"/>
                  </a:cubicBezTo>
                  <a:cubicBezTo>
                    <a:pt x="63" y="47"/>
                    <a:pt x="32" y="62"/>
                    <a:pt x="1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"/>
            <p:cNvSpPr/>
            <p:nvPr/>
          </p:nvSpPr>
          <p:spPr>
            <a:xfrm>
              <a:off x="6891825" y="1180188"/>
              <a:ext cx="12425" cy="17075"/>
            </a:xfrm>
            <a:custGeom>
              <a:avLst/>
              <a:gdLst/>
              <a:ahLst/>
              <a:cxnLst/>
              <a:rect l="l" t="t" r="r" b="b"/>
              <a:pathLst>
                <a:path w="497" h="683" extrusionOk="0">
                  <a:moveTo>
                    <a:pt x="0" y="248"/>
                  </a:moveTo>
                  <a:lnTo>
                    <a:pt x="233" y="683"/>
                  </a:lnTo>
                  <a:cubicBezTo>
                    <a:pt x="264" y="667"/>
                    <a:pt x="295" y="636"/>
                    <a:pt x="326" y="620"/>
                  </a:cubicBezTo>
                  <a:cubicBezTo>
                    <a:pt x="388" y="558"/>
                    <a:pt x="450" y="481"/>
                    <a:pt x="465" y="388"/>
                  </a:cubicBezTo>
                  <a:cubicBezTo>
                    <a:pt x="481" y="326"/>
                    <a:pt x="496" y="264"/>
                    <a:pt x="481" y="186"/>
                  </a:cubicBezTo>
                  <a:cubicBezTo>
                    <a:pt x="481" y="124"/>
                    <a:pt x="465" y="62"/>
                    <a:pt x="43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"/>
            <p:cNvSpPr/>
            <p:nvPr/>
          </p:nvSpPr>
          <p:spPr>
            <a:xfrm>
              <a:off x="6789850" y="1505888"/>
              <a:ext cx="16700" cy="12025"/>
            </a:xfrm>
            <a:custGeom>
              <a:avLst/>
              <a:gdLst/>
              <a:ahLst/>
              <a:cxnLst/>
              <a:rect l="l" t="t" r="r" b="b"/>
              <a:pathLst>
                <a:path w="668" h="481" extrusionOk="0">
                  <a:moveTo>
                    <a:pt x="667" y="248"/>
                  </a:moveTo>
                  <a:cubicBezTo>
                    <a:pt x="589" y="109"/>
                    <a:pt x="450" y="16"/>
                    <a:pt x="279" y="0"/>
                  </a:cubicBezTo>
                  <a:cubicBezTo>
                    <a:pt x="248" y="0"/>
                    <a:pt x="217" y="0"/>
                    <a:pt x="186" y="0"/>
                  </a:cubicBezTo>
                  <a:cubicBezTo>
                    <a:pt x="155" y="0"/>
                    <a:pt x="124" y="16"/>
                    <a:pt x="93" y="16"/>
                  </a:cubicBezTo>
                  <a:cubicBezTo>
                    <a:pt x="62" y="31"/>
                    <a:pt x="31" y="47"/>
                    <a:pt x="0" y="62"/>
                  </a:cubicBezTo>
                  <a:lnTo>
                    <a:pt x="248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"/>
            <p:cNvSpPr/>
            <p:nvPr/>
          </p:nvSpPr>
          <p:spPr>
            <a:xfrm>
              <a:off x="6731300" y="1397688"/>
              <a:ext cx="19400" cy="24075"/>
            </a:xfrm>
            <a:custGeom>
              <a:avLst/>
              <a:gdLst/>
              <a:ahLst/>
              <a:cxnLst/>
              <a:rect l="l" t="t" r="r" b="b"/>
              <a:pathLst>
                <a:path w="776" h="963" extrusionOk="0">
                  <a:moveTo>
                    <a:pt x="652" y="311"/>
                  </a:moveTo>
                  <a:cubicBezTo>
                    <a:pt x="543" y="94"/>
                    <a:pt x="310" y="1"/>
                    <a:pt x="78" y="79"/>
                  </a:cubicBezTo>
                  <a:cubicBezTo>
                    <a:pt x="47" y="79"/>
                    <a:pt x="31" y="94"/>
                    <a:pt x="0" y="110"/>
                  </a:cubicBezTo>
                  <a:lnTo>
                    <a:pt x="465" y="963"/>
                  </a:lnTo>
                  <a:cubicBezTo>
                    <a:pt x="496" y="947"/>
                    <a:pt x="528" y="932"/>
                    <a:pt x="543" y="916"/>
                  </a:cubicBezTo>
                  <a:cubicBezTo>
                    <a:pt x="729" y="761"/>
                    <a:pt x="776" y="513"/>
                    <a:pt x="652" y="31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"/>
            <p:cNvSpPr/>
            <p:nvPr/>
          </p:nvSpPr>
          <p:spPr>
            <a:xfrm>
              <a:off x="6890275" y="1446938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264" y="63"/>
                  </a:moveTo>
                  <a:cubicBezTo>
                    <a:pt x="217" y="94"/>
                    <a:pt x="155" y="140"/>
                    <a:pt x="124" y="187"/>
                  </a:cubicBezTo>
                  <a:cubicBezTo>
                    <a:pt x="93" y="202"/>
                    <a:pt x="78" y="233"/>
                    <a:pt x="62" y="264"/>
                  </a:cubicBezTo>
                  <a:cubicBezTo>
                    <a:pt x="47" y="326"/>
                    <a:pt x="16" y="373"/>
                    <a:pt x="16" y="450"/>
                  </a:cubicBezTo>
                  <a:cubicBezTo>
                    <a:pt x="0" y="544"/>
                    <a:pt x="31" y="637"/>
                    <a:pt x="78" y="730"/>
                  </a:cubicBezTo>
                  <a:lnTo>
                    <a:pt x="931" y="249"/>
                  </a:lnTo>
                  <a:cubicBezTo>
                    <a:pt x="853" y="109"/>
                    <a:pt x="714" y="16"/>
                    <a:pt x="543" y="1"/>
                  </a:cubicBezTo>
                  <a:cubicBezTo>
                    <a:pt x="512" y="1"/>
                    <a:pt x="481" y="1"/>
                    <a:pt x="450" y="1"/>
                  </a:cubicBezTo>
                  <a:cubicBezTo>
                    <a:pt x="388" y="1"/>
                    <a:pt x="326" y="32"/>
                    <a:pt x="264" y="6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"/>
            <p:cNvSpPr/>
            <p:nvPr/>
          </p:nvSpPr>
          <p:spPr>
            <a:xfrm>
              <a:off x="6830175" y="1336438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40" y="869"/>
                  </a:moveTo>
                  <a:cubicBezTo>
                    <a:pt x="341" y="1241"/>
                    <a:pt x="900" y="1195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26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"/>
            <p:cNvSpPr/>
            <p:nvPr/>
          </p:nvSpPr>
          <p:spPr>
            <a:xfrm>
              <a:off x="6747200" y="131238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24" y="869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8"/>
                    <a:pt x="698" y="1"/>
                    <a:pt x="326" y="202"/>
                  </a:cubicBezTo>
                  <a:cubicBezTo>
                    <a:pt x="78" y="342"/>
                    <a:pt x="0" y="637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"/>
            <p:cNvSpPr/>
            <p:nvPr/>
          </p:nvSpPr>
          <p:spPr>
            <a:xfrm>
              <a:off x="6806125" y="14190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84"/>
                  </a:moveTo>
                  <a:cubicBezTo>
                    <a:pt x="342" y="1256"/>
                    <a:pt x="900" y="1194"/>
                    <a:pt x="1024" y="775"/>
                  </a:cubicBezTo>
                  <a:cubicBezTo>
                    <a:pt x="1148" y="357"/>
                    <a:pt x="698" y="0"/>
                    <a:pt x="326" y="217"/>
                  </a:cubicBezTo>
                  <a:cubicBezTo>
                    <a:pt x="78" y="341"/>
                    <a:pt x="1" y="636"/>
                    <a:pt x="125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"/>
            <p:cNvSpPr/>
            <p:nvPr/>
          </p:nvSpPr>
          <p:spPr>
            <a:xfrm>
              <a:off x="6853825" y="12534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15" y="1195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"/>
            <p:cNvSpPr/>
            <p:nvPr/>
          </p:nvSpPr>
          <p:spPr>
            <a:xfrm>
              <a:off x="6911200" y="136241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1" y="326"/>
                    <a:pt x="63" y="900"/>
                    <a:pt x="481" y="1024"/>
                  </a:cubicBezTo>
                  <a:cubicBezTo>
                    <a:pt x="900" y="1148"/>
                    <a:pt x="1257" y="699"/>
                    <a:pt x="1040" y="311"/>
                  </a:cubicBezTo>
                  <a:cubicBezTo>
                    <a:pt x="916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"/>
            <p:cNvSpPr/>
            <p:nvPr/>
          </p:nvSpPr>
          <p:spPr>
            <a:xfrm>
              <a:off x="6678175" y="129843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7"/>
                  </a:moveTo>
                  <a:cubicBezTo>
                    <a:pt x="264" y="652"/>
                    <a:pt x="295" y="621"/>
                    <a:pt x="311" y="605"/>
                  </a:cubicBezTo>
                  <a:cubicBezTo>
                    <a:pt x="497" y="450"/>
                    <a:pt x="543" y="20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"/>
            <p:cNvSpPr/>
            <p:nvPr/>
          </p:nvSpPr>
          <p:spPr>
            <a:xfrm>
              <a:off x="6774325" y="1239513"/>
              <a:ext cx="23300" cy="18625"/>
            </a:xfrm>
            <a:custGeom>
              <a:avLst/>
              <a:gdLst/>
              <a:ahLst/>
              <a:cxnLst/>
              <a:rect l="l" t="t" r="r" b="b"/>
              <a:pathLst>
                <a:path w="932" h="745" extrusionOk="0">
                  <a:moveTo>
                    <a:pt x="295" y="698"/>
                  </a:moveTo>
                  <a:cubicBezTo>
                    <a:pt x="419" y="745"/>
                    <a:pt x="544" y="729"/>
                    <a:pt x="668" y="667"/>
                  </a:cubicBezTo>
                  <a:cubicBezTo>
                    <a:pt x="776" y="605"/>
                    <a:pt x="854" y="496"/>
                    <a:pt x="900" y="372"/>
                  </a:cubicBezTo>
                  <a:cubicBezTo>
                    <a:pt x="931" y="248"/>
                    <a:pt x="916" y="109"/>
                    <a:pt x="854" y="0"/>
                  </a:cubicBezTo>
                  <a:lnTo>
                    <a:pt x="1" y="465"/>
                  </a:lnTo>
                  <a:cubicBezTo>
                    <a:pt x="63" y="589"/>
                    <a:pt x="171" y="667"/>
                    <a:pt x="295" y="69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"/>
            <p:cNvSpPr/>
            <p:nvPr/>
          </p:nvSpPr>
          <p:spPr>
            <a:xfrm>
              <a:off x="6936025" y="1282538"/>
              <a:ext cx="20950" cy="23300"/>
            </a:xfrm>
            <a:custGeom>
              <a:avLst/>
              <a:gdLst/>
              <a:ahLst/>
              <a:cxnLst/>
              <a:rect l="l" t="t" r="r" b="b"/>
              <a:pathLst>
                <a:path w="838" h="932" extrusionOk="0">
                  <a:moveTo>
                    <a:pt x="171" y="202"/>
                  </a:moveTo>
                  <a:cubicBezTo>
                    <a:pt x="0" y="512"/>
                    <a:pt x="202" y="885"/>
                    <a:pt x="559" y="916"/>
                  </a:cubicBezTo>
                  <a:cubicBezTo>
                    <a:pt x="652" y="931"/>
                    <a:pt x="745" y="900"/>
                    <a:pt x="838" y="854"/>
                  </a:cubicBezTo>
                  <a:lnTo>
                    <a:pt x="357" y="1"/>
                  </a:lnTo>
                  <a:cubicBezTo>
                    <a:pt x="279" y="47"/>
                    <a:pt x="202" y="125"/>
                    <a:pt x="171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"/>
            <p:cNvSpPr/>
            <p:nvPr/>
          </p:nvSpPr>
          <p:spPr>
            <a:xfrm>
              <a:off x="6881350" y="118638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0" y="233"/>
                  </a:moveTo>
                  <a:cubicBezTo>
                    <a:pt x="62" y="357"/>
                    <a:pt x="155" y="435"/>
                    <a:pt x="280" y="466"/>
                  </a:cubicBezTo>
                  <a:cubicBezTo>
                    <a:pt x="311" y="481"/>
                    <a:pt x="342" y="481"/>
                    <a:pt x="373" y="481"/>
                  </a:cubicBezTo>
                  <a:cubicBezTo>
                    <a:pt x="466" y="497"/>
                    <a:pt x="574" y="481"/>
                    <a:pt x="652" y="435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"/>
            <p:cNvSpPr/>
            <p:nvPr/>
          </p:nvSpPr>
          <p:spPr>
            <a:xfrm>
              <a:off x="6576200" y="1623763"/>
              <a:ext cx="16700" cy="12025"/>
            </a:xfrm>
            <a:custGeom>
              <a:avLst/>
              <a:gdLst/>
              <a:ahLst/>
              <a:cxnLst/>
              <a:rect l="l" t="t" r="r" b="b"/>
              <a:pathLst>
                <a:path w="668" h="481" extrusionOk="0">
                  <a:moveTo>
                    <a:pt x="667" y="248"/>
                  </a:moveTo>
                  <a:cubicBezTo>
                    <a:pt x="590" y="109"/>
                    <a:pt x="450" y="16"/>
                    <a:pt x="280" y="0"/>
                  </a:cubicBezTo>
                  <a:cubicBezTo>
                    <a:pt x="249" y="0"/>
                    <a:pt x="217" y="0"/>
                    <a:pt x="186" y="0"/>
                  </a:cubicBezTo>
                  <a:cubicBezTo>
                    <a:pt x="155" y="0"/>
                    <a:pt x="124" y="0"/>
                    <a:pt x="93" y="16"/>
                  </a:cubicBezTo>
                  <a:cubicBezTo>
                    <a:pt x="62" y="31"/>
                    <a:pt x="31" y="47"/>
                    <a:pt x="0" y="62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"/>
            <p:cNvSpPr/>
            <p:nvPr/>
          </p:nvSpPr>
          <p:spPr>
            <a:xfrm>
              <a:off x="6517250" y="1515563"/>
              <a:ext cx="19425" cy="24075"/>
            </a:xfrm>
            <a:custGeom>
              <a:avLst/>
              <a:gdLst/>
              <a:ahLst/>
              <a:cxnLst/>
              <a:rect l="l" t="t" r="r" b="b"/>
              <a:pathLst>
                <a:path w="777" h="963" extrusionOk="0">
                  <a:moveTo>
                    <a:pt x="668" y="311"/>
                  </a:moveTo>
                  <a:cubicBezTo>
                    <a:pt x="559" y="94"/>
                    <a:pt x="311" y="1"/>
                    <a:pt x="94" y="78"/>
                  </a:cubicBezTo>
                  <a:cubicBezTo>
                    <a:pt x="63" y="78"/>
                    <a:pt x="32" y="94"/>
                    <a:pt x="1" y="109"/>
                  </a:cubicBezTo>
                  <a:lnTo>
                    <a:pt x="466" y="962"/>
                  </a:lnTo>
                  <a:cubicBezTo>
                    <a:pt x="497" y="947"/>
                    <a:pt x="528" y="931"/>
                    <a:pt x="544" y="916"/>
                  </a:cubicBezTo>
                  <a:cubicBezTo>
                    <a:pt x="730" y="761"/>
                    <a:pt x="776" y="513"/>
                    <a:pt x="668" y="31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"/>
            <p:cNvSpPr/>
            <p:nvPr/>
          </p:nvSpPr>
          <p:spPr>
            <a:xfrm>
              <a:off x="6676625" y="1564813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109" y="187"/>
                  </a:moveTo>
                  <a:cubicBezTo>
                    <a:pt x="93" y="202"/>
                    <a:pt x="78" y="233"/>
                    <a:pt x="62" y="264"/>
                  </a:cubicBezTo>
                  <a:cubicBezTo>
                    <a:pt x="31" y="311"/>
                    <a:pt x="16" y="373"/>
                    <a:pt x="16" y="450"/>
                  </a:cubicBezTo>
                  <a:cubicBezTo>
                    <a:pt x="0" y="543"/>
                    <a:pt x="16" y="637"/>
                    <a:pt x="78" y="730"/>
                  </a:cubicBezTo>
                  <a:lnTo>
                    <a:pt x="931" y="264"/>
                  </a:lnTo>
                  <a:cubicBezTo>
                    <a:pt x="853" y="109"/>
                    <a:pt x="698" y="16"/>
                    <a:pt x="543" y="1"/>
                  </a:cubicBezTo>
                  <a:cubicBezTo>
                    <a:pt x="512" y="1"/>
                    <a:pt x="481" y="1"/>
                    <a:pt x="450" y="1"/>
                  </a:cubicBezTo>
                  <a:cubicBezTo>
                    <a:pt x="373" y="16"/>
                    <a:pt x="311" y="32"/>
                    <a:pt x="248" y="63"/>
                  </a:cubicBezTo>
                  <a:cubicBezTo>
                    <a:pt x="202" y="94"/>
                    <a:pt x="155" y="140"/>
                    <a:pt x="109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"/>
            <p:cNvSpPr/>
            <p:nvPr/>
          </p:nvSpPr>
          <p:spPr>
            <a:xfrm>
              <a:off x="6616125" y="14543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95"/>
                    <a:pt x="1024" y="776"/>
                  </a:cubicBezTo>
                  <a:cubicBezTo>
                    <a:pt x="1149" y="357"/>
                    <a:pt x="714" y="0"/>
                    <a:pt x="327" y="202"/>
                  </a:cubicBezTo>
                  <a:cubicBezTo>
                    <a:pt x="94" y="326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"/>
            <p:cNvSpPr/>
            <p:nvPr/>
          </p:nvSpPr>
          <p:spPr>
            <a:xfrm>
              <a:off x="6533150" y="14302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85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9" y="358"/>
                    <a:pt x="714" y="1"/>
                    <a:pt x="326" y="218"/>
                  </a:cubicBezTo>
                  <a:cubicBezTo>
                    <a:pt x="94" y="342"/>
                    <a:pt x="1" y="637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"/>
            <p:cNvSpPr/>
            <p:nvPr/>
          </p:nvSpPr>
          <p:spPr>
            <a:xfrm>
              <a:off x="6592100" y="153688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40" y="885"/>
                  </a:moveTo>
                  <a:cubicBezTo>
                    <a:pt x="341" y="1257"/>
                    <a:pt x="915" y="1195"/>
                    <a:pt x="1039" y="776"/>
                  </a:cubicBezTo>
                  <a:cubicBezTo>
                    <a:pt x="1148" y="358"/>
                    <a:pt x="714" y="1"/>
                    <a:pt x="326" y="218"/>
                  </a:cubicBezTo>
                  <a:cubicBezTo>
                    <a:pt x="93" y="342"/>
                    <a:pt x="0" y="637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"/>
            <p:cNvSpPr/>
            <p:nvPr/>
          </p:nvSpPr>
          <p:spPr>
            <a:xfrm>
              <a:off x="6640175" y="13713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42"/>
                    <a:pt x="0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"/>
            <p:cNvSpPr/>
            <p:nvPr/>
          </p:nvSpPr>
          <p:spPr>
            <a:xfrm>
              <a:off x="6699500" y="14779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85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7"/>
                    <a:pt x="698" y="0"/>
                    <a:pt x="326" y="218"/>
                  </a:cubicBezTo>
                  <a:cubicBezTo>
                    <a:pt x="78" y="342"/>
                    <a:pt x="0" y="636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"/>
            <p:cNvSpPr/>
            <p:nvPr/>
          </p:nvSpPr>
          <p:spPr>
            <a:xfrm>
              <a:off x="6464525" y="141631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7"/>
                  </a:moveTo>
                  <a:cubicBezTo>
                    <a:pt x="264" y="636"/>
                    <a:pt x="280" y="621"/>
                    <a:pt x="311" y="605"/>
                  </a:cubicBezTo>
                  <a:cubicBezTo>
                    <a:pt x="481" y="450"/>
                    <a:pt x="528" y="202"/>
                    <a:pt x="419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"/>
            <p:cNvSpPr/>
            <p:nvPr/>
          </p:nvSpPr>
          <p:spPr>
            <a:xfrm>
              <a:off x="6560675" y="1357363"/>
              <a:ext cx="23300" cy="19425"/>
            </a:xfrm>
            <a:custGeom>
              <a:avLst/>
              <a:gdLst/>
              <a:ahLst/>
              <a:cxnLst/>
              <a:rect l="l" t="t" r="r" b="b"/>
              <a:pathLst>
                <a:path w="932" h="777" extrusionOk="0">
                  <a:moveTo>
                    <a:pt x="296" y="699"/>
                  </a:moveTo>
                  <a:cubicBezTo>
                    <a:pt x="544" y="776"/>
                    <a:pt x="823" y="621"/>
                    <a:pt x="885" y="373"/>
                  </a:cubicBezTo>
                  <a:cubicBezTo>
                    <a:pt x="932" y="249"/>
                    <a:pt x="916" y="110"/>
                    <a:pt x="854" y="1"/>
                  </a:cubicBezTo>
                  <a:lnTo>
                    <a:pt x="1" y="466"/>
                  </a:lnTo>
                  <a:cubicBezTo>
                    <a:pt x="63" y="590"/>
                    <a:pt x="156" y="668"/>
                    <a:pt x="296" y="69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"/>
            <p:cNvSpPr/>
            <p:nvPr/>
          </p:nvSpPr>
          <p:spPr>
            <a:xfrm>
              <a:off x="6783625" y="150743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16" y="388"/>
                  </a:moveTo>
                  <a:cubicBezTo>
                    <a:pt x="1" y="481"/>
                    <a:pt x="16" y="574"/>
                    <a:pt x="63" y="667"/>
                  </a:cubicBezTo>
                  <a:lnTo>
                    <a:pt x="497" y="419"/>
                  </a:lnTo>
                  <a:lnTo>
                    <a:pt x="265" y="0"/>
                  </a:lnTo>
                  <a:cubicBezTo>
                    <a:pt x="203" y="31"/>
                    <a:pt x="156" y="62"/>
                    <a:pt x="110" y="124"/>
                  </a:cubicBezTo>
                  <a:cubicBezTo>
                    <a:pt x="94" y="140"/>
                    <a:pt x="79" y="171"/>
                    <a:pt x="63" y="202"/>
                  </a:cubicBezTo>
                  <a:cubicBezTo>
                    <a:pt x="32" y="264"/>
                    <a:pt x="16" y="310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"/>
            <p:cNvSpPr/>
            <p:nvPr/>
          </p:nvSpPr>
          <p:spPr>
            <a:xfrm>
              <a:off x="6722375" y="1400413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6" y="202"/>
                  </a:moveTo>
                  <a:cubicBezTo>
                    <a:pt x="0" y="512"/>
                    <a:pt x="202" y="885"/>
                    <a:pt x="543" y="916"/>
                  </a:cubicBezTo>
                  <a:cubicBezTo>
                    <a:pt x="636" y="931"/>
                    <a:pt x="729" y="900"/>
                    <a:pt x="822" y="854"/>
                  </a:cubicBezTo>
                  <a:lnTo>
                    <a:pt x="342" y="1"/>
                  </a:lnTo>
                  <a:cubicBezTo>
                    <a:pt x="264" y="47"/>
                    <a:pt x="202" y="125"/>
                    <a:pt x="156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"/>
            <p:cNvSpPr/>
            <p:nvPr/>
          </p:nvSpPr>
          <p:spPr>
            <a:xfrm>
              <a:off x="6667325" y="1304263"/>
              <a:ext cx="16675" cy="12425"/>
            </a:xfrm>
            <a:custGeom>
              <a:avLst/>
              <a:gdLst/>
              <a:ahLst/>
              <a:cxnLst/>
              <a:rect l="l" t="t" r="r" b="b"/>
              <a:pathLst>
                <a:path w="667" h="497" extrusionOk="0">
                  <a:moveTo>
                    <a:pt x="0" y="233"/>
                  </a:moveTo>
                  <a:cubicBezTo>
                    <a:pt x="62" y="357"/>
                    <a:pt x="171" y="434"/>
                    <a:pt x="295" y="465"/>
                  </a:cubicBezTo>
                  <a:cubicBezTo>
                    <a:pt x="326" y="481"/>
                    <a:pt x="357" y="481"/>
                    <a:pt x="388" y="481"/>
                  </a:cubicBezTo>
                  <a:cubicBezTo>
                    <a:pt x="481" y="496"/>
                    <a:pt x="589" y="481"/>
                    <a:pt x="667" y="434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"/>
            <p:cNvSpPr/>
            <p:nvPr/>
          </p:nvSpPr>
          <p:spPr>
            <a:xfrm>
              <a:off x="6362550" y="174161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590" y="110"/>
                    <a:pt x="435" y="16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25" y="1"/>
                    <a:pt x="63" y="16"/>
                    <a:pt x="1" y="63"/>
                  </a:cubicBezTo>
                  <a:lnTo>
                    <a:pt x="233" y="48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"/>
            <p:cNvSpPr/>
            <p:nvPr/>
          </p:nvSpPr>
          <p:spPr>
            <a:xfrm>
              <a:off x="6462975" y="1682688"/>
              <a:ext cx="23300" cy="18250"/>
            </a:xfrm>
            <a:custGeom>
              <a:avLst/>
              <a:gdLst/>
              <a:ahLst/>
              <a:cxnLst/>
              <a:rect l="l" t="t" r="r" b="b"/>
              <a:pathLst>
                <a:path w="932" h="730" extrusionOk="0">
                  <a:moveTo>
                    <a:pt x="109" y="187"/>
                  </a:moveTo>
                  <a:cubicBezTo>
                    <a:pt x="94" y="202"/>
                    <a:pt x="78" y="233"/>
                    <a:pt x="63" y="264"/>
                  </a:cubicBezTo>
                  <a:cubicBezTo>
                    <a:pt x="32" y="326"/>
                    <a:pt x="16" y="373"/>
                    <a:pt x="16" y="450"/>
                  </a:cubicBezTo>
                  <a:cubicBezTo>
                    <a:pt x="1" y="543"/>
                    <a:pt x="16" y="636"/>
                    <a:pt x="63" y="729"/>
                  </a:cubicBezTo>
                  <a:lnTo>
                    <a:pt x="931" y="249"/>
                  </a:lnTo>
                  <a:cubicBezTo>
                    <a:pt x="838" y="109"/>
                    <a:pt x="698" y="16"/>
                    <a:pt x="543" y="1"/>
                  </a:cubicBezTo>
                  <a:cubicBezTo>
                    <a:pt x="497" y="1"/>
                    <a:pt x="466" y="1"/>
                    <a:pt x="435" y="1"/>
                  </a:cubicBezTo>
                  <a:cubicBezTo>
                    <a:pt x="311" y="16"/>
                    <a:pt x="187" y="78"/>
                    <a:pt x="109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"/>
            <p:cNvSpPr/>
            <p:nvPr/>
          </p:nvSpPr>
          <p:spPr>
            <a:xfrm>
              <a:off x="6402500" y="1572188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24" y="869"/>
                  </a:moveTo>
                  <a:cubicBezTo>
                    <a:pt x="341" y="1241"/>
                    <a:pt x="900" y="1195"/>
                    <a:pt x="1024" y="776"/>
                  </a:cubicBezTo>
                  <a:cubicBezTo>
                    <a:pt x="1148" y="357"/>
                    <a:pt x="698" y="0"/>
                    <a:pt x="326" y="202"/>
                  </a:cubicBezTo>
                  <a:cubicBezTo>
                    <a:pt x="93" y="326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"/>
            <p:cNvSpPr/>
            <p:nvPr/>
          </p:nvSpPr>
          <p:spPr>
            <a:xfrm>
              <a:off x="6378450" y="16547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85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8"/>
                    <a:pt x="714" y="1"/>
                    <a:pt x="326" y="218"/>
                  </a:cubicBezTo>
                  <a:cubicBezTo>
                    <a:pt x="94" y="342"/>
                    <a:pt x="0" y="637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"/>
            <p:cNvSpPr/>
            <p:nvPr/>
          </p:nvSpPr>
          <p:spPr>
            <a:xfrm>
              <a:off x="6424975" y="14911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1" y="342"/>
                    <a:pt x="63" y="900"/>
                    <a:pt x="481" y="1024"/>
                  </a:cubicBezTo>
                  <a:cubicBezTo>
                    <a:pt x="900" y="1148"/>
                    <a:pt x="1257" y="699"/>
                    <a:pt x="1040" y="326"/>
                  </a:cubicBezTo>
                  <a:cubicBezTo>
                    <a:pt x="916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"/>
            <p:cNvSpPr/>
            <p:nvPr/>
          </p:nvSpPr>
          <p:spPr>
            <a:xfrm>
              <a:off x="6485475" y="15958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84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7"/>
                    <a:pt x="698" y="0"/>
                    <a:pt x="326" y="218"/>
                  </a:cubicBezTo>
                  <a:cubicBezTo>
                    <a:pt x="78" y="342"/>
                    <a:pt x="0" y="636"/>
                    <a:pt x="124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"/>
            <p:cNvSpPr/>
            <p:nvPr/>
          </p:nvSpPr>
          <p:spPr>
            <a:xfrm>
              <a:off x="6347050" y="1475238"/>
              <a:ext cx="24450" cy="18650"/>
            </a:xfrm>
            <a:custGeom>
              <a:avLst/>
              <a:gdLst/>
              <a:ahLst/>
              <a:cxnLst/>
              <a:rect l="l" t="t" r="r" b="b"/>
              <a:pathLst>
                <a:path w="978" h="746" extrusionOk="0">
                  <a:moveTo>
                    <a:pt x="279" y="699"/>
                  </a:moveTo>
                  <a:cubicBezTo>
                    <a:pt x="403" y="745"/>
                    <a:pt x="543" y="730"/>
                    <a:pt x="652" y="668"/>
                  </a:cubicBezTo>
                  <a:cubicBezTo>
                    <a:pt x="884" y="528"/>
                    <a:pt x="977" y="234"/>
                    <a:pt x="853" y="1"/>
                  </a:cubicBezTo>
                  <a:lnTo>
                    <a:pt x="0" y="466"/>
                  </a:lnTo>
                  <a:cubicBezTo>
                    <a:pt x="62" y="590"/>
                    <a:pt x="155" y="668"/>
                    <a:pt x="279" y="69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"/>
            <p:cNvSpPr/>
            <p:nvPr/>
          </p:nvSpPr>
          <p:spPr>
            <a:xfrm>
              <a:off x="6570000" y="1625313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0" y="388"/>
                  </a:moveTo>
                  <a:cubicBezTo>
                    <a:pt x="0" y="481"/>
                    <a:pt x="16" y="574"/>
                    <a:pt x="62" y="667"/>
                  </a:cubicBezTo>
                  <a:lnTo>
                    <a:pt x="497" y="419"/>
                  </a:lnTo>
                  <a:lnTo>
                    <a:pt x="264" y="0"/>
                  </a:lnTo>
                  <a:cubicBezTo>
                    <a:pt x="202" y="31"/>
                    <a:pt x="155" y="62"/>
                    <a:pt x="124" y="124"/>
                  </a:cubicBezTo>
                  <a:cubicBezTo>
                    <a:pt x="93" y="140"/>
                    <a:pt x="78" y="171"/>
                    <a:pt x="62" y="202"/>
                  </a:cubicBezTo>
                  <a:cubicBezTo>
                    <a:pt x="31" y="248"/>
                    <a:pt x="16" y="310"/>
                    <a:pt x="0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"/>
            <p:cNvSpPr/>
            <p:nvPr/>
          </p:nvSpPr>
          <p:spPr>
            <a:xfrm>
              <a:off x="6509500" y="151828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125" y="667"/>
                  </a:moveTo>
                  <a:cubicBezTo>
                    <a:pt x="249" y="900"/>
                    <a:pt x="544" y="993"/>
                    <a:pt x="792" y="853"/>
                  </a:cubicBezTo>
                  <a:lnTo>
                    <a:pt x="311" y="0"/>
                  </a:lnTo>
                  <a:cubicBezTo>
                    <a:pt x="78" y="140"/>
                    <a:pt x="1" y="435"/>
                    <a:pt x="125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"/>
            <p:cNvSpPr/>
            <p:nvPr/>
          </p:nvSpPr>
          <p:spPr>
            <a:xfrm>
              <a:off x="6453675" y="1422138"/>
              <a:ext cx="16700" cy="13975"/>
            </a:xfrm>
            <a:custGeom>
              <a:avLst/>
              <a:gdLst/>
              <a:ahLst/>
              <a:cxnLst/>
              <a:rect l="l" t="t" r="r" b="b"/>
              <a:pathLst>
                <a:path w="668" h="559" extrusionOk="0">
                  <a:moveTo>
                    <a:pt x="435" y="0"/>
                  </a:moveTo>
                  <a:lnTo>
                    <a:pt x="0" y="233"/>
                  </a:lnTo>
                  <a:cubicBezTo>
                    <a:pt x="124" y="465"/>
                    <a:pt x="419" y="558"/>
                    <a:pt x="667" y="43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"/>
            <p:cNvSpPr/>
            <p:nvPr/>
          </p:nvSpPr>
          <p:spPr>
            <a:xfrm>
              <a:off x="6355950" y="1743188"/>
              <a:ext cx="12450" cy="16300"/>
            </a:xfrm>
            <a:custGeom>
              <a:avLst/>
              <a:gdLst/>
              <a:ahLst/>
              <a:cxnLst/>
              <a:rect l="l" t="t" r="r" b="b"/>
              <a:pathLst>
                <a:path w="498" h="652" extrusionOk="0">
                  <a:moveTo>
                    <a:pt x="265" y="0"/>
                  </a:moveTo>
                  <a:cubicBezTo>
                    <a:pt x="203" y="16"/>
                    <a:pt x="156" y="62"/>
                    <a:pt x="125" y="124"/>
                  </a:cubicBezTo>
                  <a:cubicBezTo>
                    <a:pt x="94" y="140"/>
                    <a:pt x="78" y="171"/>
                    <a:pt x="63" y="202"/>
                  </a:cubicBezTo>
                  <a:cubicBezTo>
                    <a:pt x="32" y="248"/>
                    <a:pt x="16" y="310"/>
                    <a:pt x="16" y="372"/>
                  </a:cubicBezTo>
                  <a:cubicBezTo>
                    <a:pt x="1" y="465"/>
                    <a:pt x="32" y="574"/>
                    <a:pt x="78" y="651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"/>
            <p:cNvSpPr/>
            <p:nvPr/>
          </p:nvSpPr>
          <p:spPr>
            <a:xfrm>
              <a:off x="6886000" y="1173963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667" y="280"/>
                  </a:moveTo>
                  <a:cubicBezTo>
                    <a:pt x="636" y="218"/>
                    <a:pt x="590" y="172"/>
                    <a:pt x="543" y="125"/>
                  </a:cubicBezTo>
                  <a:cubicBezTo>
                    <a:pt x="404" y="32"/>
                    <a:pt x="249" y="1"/>
                    <a:pt x="94" y="47"/>
                  </a:cubicBezTo>
                  <a:cubicBezTo>
                    <a:pt x="63" y="47"/>
                    <a:pt x="32" y="63"/>
                    <a:pt x="0" y="78"/>
                  </a:cubicBezTo>
                  <a:lnTo>
                    <a:pt x="233" y="51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"/>
            <p:cNvSpPr/>
            <p:nvPr/>
          </p:nvSpPr>
          <p:spPr>
            <a:xfrm>
              <a:off x="6827075" y="1066563"/>
              <a:ext cx="18225" cy="23675"/>
            </a:xfrm>
            <a:custGeom>
              <a:avLst/>
              <a:gdLst/>
              <a:ahLst/>
              <a:cxnLst/>
              <a:rect l="l" t="t" r="r" b="b"/>
              <a:pathLst>
                <a:path w="729" h="947" extrusionOk="0">
                  <a:moveTo>
                    <a:pt x="465" y="947"/>
                  </a:moveTo>
                  <a:cubicBezTo>
                    <a:pt x="496" y="931"/>
                    <a:pt x="527" y="916"/>
                    <a:pt x="558" y="885"/>
                  </a:cubicBezTo>
                  <a:cubicBezTo>
                    <a:pt x="667" y="792"/>
                    <a:pt x="729" y="637"/>
                    <a:pt x="713" y="466"/>
                  </a:cubicBezTo>
                  <a:cubicBezTo>
                    <a:pt x="713" y="404"/>
                    <a:pt x="698" y="342"/>
                    <a:pt x="667" y="280"/>
                  </a:cubicBezTo>
                  <a:cubicBezTo>
                    <a:pt x="636" y="218"/>
                    <a:pt x="589" y="171"/>
                    <a:pt x="543" y="125"/>
                  </a:cubicBezTo>
                  <a:cubicBezTo>
                    <a:pt x="403" y="32"/>
                    <a:pt x="248" y="1"/>
                    <a:pt x="93" y="47"/>
                  </a:cubicBezTo>
                  <a:cubicBezTo>
                    <a:pt x="62" y="63"/>
                    <a:pt x="31" y="63"/>
                    <a:pt x="0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"/>
            <p:cNvSpPr/>
            <p:nvPr/>
          </p:nvSpPr>
          <p:spPr>
            <a:xfrm>
              <a:off x="6841025" y="9820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09"/>
                  </a:moveTo>
                  <a:cubicBezTo>
                    <a:pt x="1257" y="807"/>
                    <a:pt x="1195" y="233"/>
                    <a:pt x="776" y="109"/>
                  </a:cubicBezTo>
                  <a:cubicBezTo>
                    <a:pt x="357" y="1"/>
                    <a:pt x="0" y="435"/>
                    <a:pt x="202" y="823"/>
                  </a:cubicBezTo>
                  <a:cubicBezTo>
                    <a:pt x="342" y="1055"/>
                    <a:pt x="636" y="1148"/>
                    <a:pt x="869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"/>
            <p:cNvSpPr/>
            <p:nvPr/>
          </p:nvSpPr>
          <p:spPr>
            <a:xfrm>
              <a:off x="6899950" y="108866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8" y="1"/>
                    <a:pt x="1" y="451"/>
                    <a:pt x="202" y="823"/>
                  </a:cubicBezTo>
                  <a:cubicBezTo>
                    <a:pt x="342" y="1071"/>
                    <a:pt x="637" y="1149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"/>
            <p:cNvSpPr/>
            <p:nvPr/>
          </p:nvSpPr>
          <p:spPr>
            <a:xfrm>
              <a:off x="6773950" y="9665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26" y="621"/>
                  </a:cubicBezTo>
                  <a:cubicBezTo>
                    <a:pt x="388" y="559"/>
                    <a:pt x="450" y="481"/>
                    <a:pt x="466" y="388"/>
                  </a:cubicBezTo>
                  <a:cubicBezTo>
                    <a:pt x="497" y="326"/>
                    <a:pt x="497" y="248"/>
                    <a:pt x="481" y="186"/>
                  </a:cubicBezTo>
                  <a:cubicBezTo>
                    <a:pt x="481" y="124"/>
                    <a:pt x="466" y="47"/>
                    <a:pt x="434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"/>
            <p:cNvSpPr/>
            <p:nvPr/>
          </p:nvSpPr>
          <p:spPr>
            <a:xfrm>
              <a:off x="6672350" y="1291463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249" y="512"/>
                  </a:moveTo>
                  <a:lnTo>
                    <a:pt x="668" y="280"/>
                  </a:lnTo>
                  <a:cubicBezTo>
                    <a:pt x="637" y="217"/>
                    <a:pt x="590" y="171"/>
                    <a:pt x="544" y="124"/>
                  </a:cubicBezTo>
                  <a:cubicBezTo>
                    <a:pt x="419" y="31"/>
                    <a:pt x="249" y="0"/>
                    <a:pt x="94" y="47"/>
                  </a:cubicBezTo>
                  <a:cubicBezTo>
                    <a:pt x="63" y="62"/>
                    <a:pt x="32" y="62"/>
                    <a:pt x="1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"/>
            <p:cNvSpPr/>
            <p:nvPr/>
          </p:nvSpPr>
          <p:spPr>
            <a:xfrm>
              <a:off x="6613025" y="1180963"/>
              <a:ext cx="24850" cy="27150"/>
            </a:xfrm>
            <a:custGeom>
              <a:avLst/>
              <a:gdLst/>
              <a:ahLst/>
              <a:cxnLst/>
              <a:rect l="l" t="t" r="r" b="b"/>
              <a:pathLst>
                <a:path w="994" h="1086" extrusionOk="0">
                  <a:moveTo>
                    <a:pt x="482" y="1086"/>
                  </a:moveTo>
                  <a:cubicBezTo>
                    <a:pt x="513" y="1070"/>
                    <a:pt x="544" y="1055"/>
                    <a:pt x="559" y="1024"/>
                  </a:cubicBezTo>
                  <a:cubicBezTo>
                    <a:pt x="993" y="683"/>
                    <a:pt x="621" y="0"/>
                    <a:pt x="94" y="186"/>
                  </a:cubicBezTo>
                  <a:cubicBezTo>
                    <a:pt x="63" y="202"/>
                    <a:pt x="32" y="202"/>
                    <a:pt x="1" y="23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"/>
            <p:cNvSpPr/>
            <p:nvPr/>
          </p:nvSpPr>
          <p:spPr>
            <a:xfrm>
              <a:off x="6771625" y="1228263"/>
              <a:ext cx="24050" cy="23275"/>
            </a:xfrm>
            <a:custGeom>
              <a:avLst/>
              <a:gdLst/>
              <a:ahLst/>
              <a:cxnLst/>
              <a:rect l="l" t="t" r="r" b="b"/>
              <a:pathLst>
                <a:path w="962" h="931" extrusionOk="0">
                  <a:moveTo>
                    <a:pt x="47" y="729"/>
                  </a:moveTo>
                  <a:cubicBezTo>
                    <a:pt x="47" y="807"/>
                    <a:pt x="78" y="869"/>
                    <a:pt x="109" y="931"/>
                  </a:cubicBezTo>
                  <a:lnTo>
                    <a:pt x="962" y="450"/>
                  </a:lnTo>
                  <a:cubicBezTo>
                    <a:pt x="698" y="0"/>
                    <a:pt x="0" y="217"/>
                    <a:pt x="47" y="74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"/>
            <p:cNvSpPr/>
            <p:nvPr/>
          </p:nvSpPr>
          <p:spPr>
            <a:xfrm>
              <a:off x="6712300" y="11224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84"/>
                  </a:moveTo>
                  <a:cubicBezTo>
                    <a:pt x="326" y="1256"/>
                    <a:pt x="900" y="1194"/>
                    <a:pt x="1024" y="776"/>
                  </a:cubicBezTo>
                  <a:cubicBezTo>
                    <a:pt x="1148" y="357"/>
                    <a:pt x="698" y="0"/>
                    <a:pt x="310" y="217"/>
                  </a:cubicBezTo>
                  <a:cubicBezTo>
                    <a:pt x="78" y="341"/>
                    <a:pt x="0" y="636"/>
                    <a:pt x="124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"/>
            <p:cNvSpPr/>
            <p:nvPr/>
          </p:nvSpPr>
          <p:spPr>
            <a:xfrm>
              <a:off x="6629325" y="1098763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24" y="869"/>
                  </a:moveTo>
                  <a:cubicBezTo>
                    <a:pt x="341" y="1241"/>
                    <a:pt x="900" y="1194"/>
                    <a:pt x="1024" y="776"/>
                  </a:cubicBezTo>
                  <a:cubicBezTo>
                    <a:pt x="1148" y="357"/>
                    <a:pt x="698" y="0"/>
                    <a:pt x="326" y="202"/>
                  </a:cubicBezTo>
                  <a:cubicBezTo>
                    <a:pt x="78" y="326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"/>
            <p:cNvSpPr/>
            <p:nvPr/>
          </p:nvSpPr>
          <p:spPr>
            <a:xfrm>
              <a:off x="6688250" y="12053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84"/>
                  </a:moveTo>
                  <a:cubicBezTo>
                    <a:pt x="342" y="1257"/>
                    <a:pt x="900" y="1194"/>
                    <a:pt x="1024" y="776"/>
                  </a:cubicBezTo>
                  <a:cubicBezTo>
                    <a:pt x="1148" y="357"/>
                    <a:pt x="699" y="0"/>
                    <a:pt x="326" y="217"/>
                  </a:cubicBezTo>
                  <a:cubicBezTo>
                    <a:pt x="78" y="341"/>
                    <a:pt x="1" y="636"/>
                    <a:pt x="125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"/>
            <p:cNvSpPr/>
            <p:nvPr/>
          </p:nvSpPr>
          <p:spPr>
            <a:xfrm>
              <a:off x="6735950" y="103981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40" y="869"/>
                  </a:moveTo>
                  <a:cubicBezTo>
                    <a:pt x="342" y="1241"/>
                    <a:pt x="915" y="1195"/>
                    <a:pt x="1039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3" y="326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"/>
            <p:cNvSpPr/>
            <p:nvPr/>
          </p:nvSpPr>
          <p:spPr>
            <a:xfrm>
              <a:off x="6794875" y="11464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85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4" y="342"/>
                    <a:pt x="1" y="637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"/>
            <p:cNvSpPr/>
            <p:nvPr/>
          </p:nvSpPr>
          <p:spPr>
            <a:xfrm>
              <a:off x="6560300" y="1084788"/>
              <a:ext cx="13600" cy="16325"/>
            </a:xfrm>
            <a:custGeom>
              <a:avLst/>
              <a:gdLst/>
              <a:ahLst/>
              <a:cxnLst/>
              <a:rect l="l" t="t" r="r" b="b"/>
              <a:pathLst>
                <a:path w="544" h="653" extrusionOk="0">
                  <a:moveTo>
                    <a:pt x="233" y="652"/>
                  </a:moveTo>
                  <a:cubicBezTo>
                    <a:pt x="264" y="637"/>
                    <a:pt x="295" y="621"/>
                    <a:pt x="311" y="606"/>
                  </a:cubicBezTo>
                  <a:cubicBezTo>
                    <a:pt x="497" y="451"/>
                    <a:pt x="543" y="20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"/>
            <p:cNvSpPr/>
            <p:nvPr/>
          </p:nvSpPr>
          <p:spPr>
            <a:xfrm>
              <a:off x="6656450" y="1025863"/>
              <a:ext cx="23300" cy="19400"/>
            </a:xfrm>
            <a:custGeom>
              <a:avLst/>
              <a:gdLst/>
              <a:ahLst/>
              <a:cxnLst/>
              <a:rect l="l" t="t" r="r" b="b"/>
              <a:pathLst>
                <a:path w="932" h="776" extrusionOk="0">
                  <a:moveTo>
                    <a:pt x="296" y="698"/>
                  </a:moveTo>
                  <a:cubicBezTo>
                    <a:pt x="559" y="776"/>
                    <a:pt x="823" y="621"/>
                    <a:pt x="900" y="373"/>
                  </a:cubicBezTo>
                  <a:cubicBezTo>
                    <a:pt x="931" y="248"/>
                    <a:pt x="916" y="109"/>
                    <a:pt x="854" y="0"/>
                  </a:cubicBezTo>
                  <a:lnTo>
                    <a:pt x="1" y="466"/>
                  </a:lnTo>
                  <a:cubicBezTo>
                    <a:pt x="63" y="574"/>
                    <a:pt x="171" y="667"/>
                    <a:pt x="296" y="69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"/>
            <p:cNvSpPr/>
            <p:nvPr/>
          </p:nvSpPr>
          <p:spPr>
            <a:xfrm>
              <a:off x="6879400" y="1175913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64" y="0"/>
                  </a:moveTo>
                  <a:cubicBezTo>
                    <a:pt x="187" y="47"/>
                    <a:pt x="109" y="125"/>
                    <a:pt x="63" y="202"/>
                  </a:cubicBezTo>
                  <a:cubicBezTo>
                    <a:pt x="32" y="295"/>
                    <a:pt x="1" y="388"/>
                    <a:pt x="16" y="481"/>
                  </a:cubicBezTo>
                  <a:cubicBezTo>
                    <a:pt x="32" y="543"/>
                    <a:pt x="47" y="605"/>
                    <a:pt x="78" y="667"/>
                  </a:cubicBezTo>
                  <a:lnTo>
                    <a:pt x="513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"/>
            <p:cNvSpPr/>
            <p:nvPr/>
          </p:nvSpPr>
          <p:spPr>
            <a:xfrm>
              <a:off x="6818150" y="1068888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5" y="218"/>
                  </a:moveTo>
                  <a:cubicBezTo>
                    <a:pt x="0" y="513"/>
                    <a:pt x="202" y="885"/>
                    <a:pt x="543" y="916"/>
                  </a:cubicBezTo>
                  <a:cubicBezTo>
                    <a:pt x="636" y="931"/>
                    <a:pt x="745" y="900"/>
                    <a:pt x="822" y="854"/>
                  </a:cubicBezTo>
                  <a:lnTo>
                    <a:pt x="357" y="1"/>
                  </a:lnTo>
                  <a:cubicBezTo>
                    <a:pt x="264" y="47"/>
                    <a:pt x="202" y="125"/>
                    <a:pt x="155" y="21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"/>
            <p:cNvSpPr/>
            <p:nvPr/>
          </p:nvSpPr>
          <p:spPr>
            <a:xfrm>
              <a:off x="6763475" y="97273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0" y="233"/>
                  </a:moveTo>
                  <a:cubicBezTo>
                    <a:pt x="63" y="342"/>
                    <a:pt x="156" y="435"/>
                    <a:pt x="280" y="466"/>
                  </a:cubicBezTo>
                  <a:cubicBezTo>
                    <a:pt x="311" y="481"/>
                    <a:pt x="342" y="481"/>
                    <a:pt x="373" y="481"/>
                  </a:cubicBezTo>
                  <a:cubicBezTo>
                    <a:pt x="481" y="497"/>
                    <a:pt x="574" y="466"/>
                    <a:pt x="652" y="419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"/>
            <p:cNvSpPr/>
            <p:nvPr/>
          </p:nvSpPr>
          <p:spPr>
            <a:xfrm>
              <a:off x="6458325" y="1409338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667" y="279"/>
                  </a:moveTo>
                  <a:cubicBezTo>
                    <a:pt x="636" y="217"/>
                    <a:pt x="590" y="171"/>
                    <a:pt x="543" y="124"/>
                  </a:cubicBezTo>
                  <a:cubicBezTo>
                    <a:pt x="419" y="31"/>
                    <a:pt x="249" y="0"/>
                    <a:pt x="94" y="47"/>
                  </a:cubicBezTo>
                  <a:cubicBezTo>
                    <a:pt x="62" y="62"/>
                    <a:pt x="31" y="62"/>
                    <a:pt x="0" y="78"/>
                  </a:cubicBezTo>
                  <a:lnTo>
                    <a:pt x="249" y="51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"/>
            <p:cNvSpPr/>
            <p:nvPr/>
          </p:nvSpPr>
          <p:spPr>
            <a:xfrm>
              <a:off x="6399375" y="1299988"/>
              <a:ext cx="24075" cy="26400"/>
            </a:xfrm>
            <a:custGeom>
              <a:avLst/>
              <a:gdLst/>
              <a:ahLst/>
              <a:cxnLst/>
              <a:rect l="l" t="t" r="r" b="b"/>
              <a:pathLst>
                <a:path w="963" h="1056" extrusionOk="0">
                  <a:moveTo>
                    <a:pt x="482" y="1055"/>
                  </a:moveTo>
                  <a:cubicBezTo>
                    <a:pt x="513" y="1040"/>
                    <a:pt x="528" y="1009"/>
                    <a:pt x="559" y="993"/>
                  </a:cubicBezTo>
                  <a:cubicBezTo>
                    <a:pt x="963" y="652"/>
                    <a:pt x="606" y="1"/>
                    <a:pt x="94" y="156"/>
                  </a:cubicBezTo>
                  <a:cubicBezTo>
                    <a:pt x="63" y="171"/>
                    <a:pt x="32" y="171"/>
                    <a:pt x="1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"/>
            <p:cNvSpPr/>
            <p:nvPr/>
          </p:nvSpPr>
          <p:spPr>
            <a:xfrm>
              <a:off x="6557975" y="1346913"/>
              <a:ext cx="24050" cy="22125"/>
            </a:xfrm>
            <a:custGeom>
              <a:avLst/>
              <a:gdLst/>
              <a:ahLst/>
              <a:cxnLst/>
              <a:rect l="l" t="t" r="r" b="b"/>
              <a:pathLst>
                <a:path w="962" h="885" extrusionOk="0">
                  <a:moveTo>
                    <a:pt x="47" y="698"/>
                  </a:moveTo>
                  <a:cubicBezTo>
                    <a:pt x="47" y="776"/>
                    <a:pt x="78" y="838"/>
                    <a:pt x="109" y="884"/>
                  </a:cubicBezTo>
                  <a:lnTo>
                    <a:pt x="962" y="419"/>
                  </a:lnTo>
                  <a:cubicBezTo>
                    <a:pt x="931" y="357"/>
                    <a:pt x="884" y="310"/>
                    <a:pt x="838" y="264"/>
                  </a:cubicBezTo>
                  <a:cubicBezTo>
                    <a:pt x="497" y="0"/>
                    <a:pt x="0" y="279"/>
                    <a:pt x="47" y="69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"/>
            <p:cNvSpPr/>
            <p:nvPr/>
          </p:nvSpPr>
          <p:spPr>
            <a:xfrm>
              <a:off x="6498250" y="1240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1" y="884"/>
                  </a:moveTo>
                  <a:cubicBezTo>
                    <a:pt x="342" y="1256"/>
                    <a:pt x="916" y="1194"/>
                    <a:pt x="1025" y="776"/>
                  </a:cubicBezTo>
                  <a:cubicBezTo>
                    <a:pt x="1149" y="357"/>
                    <a:pt x="714" y="0"/>
                    <a:pt x="327" y="217"/>
                  </a:cubicBezTo>
                  <a:cubicBezTo>
                    <a:pt x="94" y="341"/>
                    <a:pt x="1" y="636"/>
                    <a:pt x="141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2"/>
            <p:cNvSpPr/>
            <p:nvPr/>
          </p:nvSpPr>
          <p:spPr>
            <a:xfrm>
              <a:off x="6415675" y="1216638"/>
              <a:ext cx="28725" cy="31025"/>
            </a:xfrm>
            <a:custGeom>
              <a:avLst/>
              <a:gdLst/>
              <a:ahLst/>
              <a:cxnLst/>
              <a:rect l="l" t="t" r="r" b="b"/>
              <a:pathLst>
                <a:path w="1149" h="1241" extrusionOk="0">
                  <a:moveTo>
                    <a:pt x="124" y="869"/>
                  </a:moveTo>
                  <a:cubicBezTo>
                    <a:pt x="326" y="1241"/>
                    <a:pt x="900" y="1194"/>
                    <a:pt x="1024" y="775"/>
                  </a:cubicBezTo>
                  <a:cubicBezTo>
                    <a:pt x="1148" y="357"/>
                    <a:pt x="698" y="0"/>
                    <a:pt x="311" y="202"/>
                  </a:cubicBezTo>
                  <a:cubicBezTo>
                    <a:pt x="78" y="326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2"/>
            <p:cNvSpPr/>
            <p:nvPr/>
          </p:nvSpPr>
          <p:spPr>
            <a:xfrm>
              <a:off x="6474225" y="1323263"/>
              <a:ext cx="29100" cy="31425"/>
            </a:xfrm>
            <a:custGeom>
              <a:avLst/>
              <a:gdLst/>
              <a:ahLst/>
              <a:cxnLst/>
              <a:rect l="l" t="t" r="r" b="b"/>
              <a:pathLst>
                <a:path w="1164" h="1257" extrusionOk="0">
                  <a:moveTo>
                    <a:pt x="140" y="884"/>
                  </a:moveTo>
                  <a:cubicBezTo>
                    <a:pt x="342" y="1256"/>
                    <a:pt x="915" y="1194"/>
                    <a:pt x="1039" y="776"/>
                  </a:cubicBezTo>
                  <a:cubicBezTo>
                    <a:pt x="1164" y="357"/>
                    <a:pt x="714" y="0"/>
                    <a:pt x="326" y="217"/>
                  </a:cubicBezTo>
                  <a:cubicBezTo>
                    <a:pt x="93" y="341"/>
                    <a:pt x="0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2"/>
            <p:cNvSpPr/>
            <p:nvPr/>
          </p:nvSpPr>
          <p:spPr>
            <a:xfrm>
              <a:off x="6522300" y="11576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4" y="326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"/>
            <p:cNvSpPr/>
            <p:nvPr/>
          </p:nvSpPr>
          <p:spPr>
            <a:xfrm>
              <a:off x="6581225" y="12643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1" y="885"/>
                  </a:moveTo>
                  <a:cubicBezTo>
                    <a:pt x="342" y="1257"/>
                    <a:pt x="901" y="1195"/>
                    <a:pt x="1025" y="776"/>
                  </a:cubicBezTo>
                  <a:cubicBezTo>
                    <a:pt x="1149" y="357"/>
                    <a:pt x="714" y="1"/>
                    <a:pt x="327" y="218"/>
                  </a:cubicBezTo>
                  <a:cubicBezTo>
                    <a:pt x="94" y="342"/>
                    <a:pt x="1" y="637"/>
                    <a:pt x="141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"/>
            <p:cNvSpPr/>
            <p:nvPr/>
          </p:nvSpPr>
          <p:spPr>
            <a:xfrm>
              <a:off x="6346650" y="1202663"/>
              <a:ext cx="12425" cy="16325"/>
            </a:xfrm>
            <a:custGeom>
              <a:avLst/>
              <a:gdLst/>
              <a:ahLst/>
              <a:cxnLst/>
              <a:rect l="l" t="t" r="r" b="b"/>
              <a:pathLst>
                <a:path w="497" h="653" extrusionOk="0">
                  <a:moveTo>
                    <a:pt x="233" y="652"/>
                  </a:moveTo>
                  <a:cubicBezTo>
                    <a:pt x="264" y="637"/>
                    <a:pt x="280" y="621"/>
                    <a:pt x="311" y="606"/>
                  </a:cubicBezTo>
                  <a:cubicBezTo>
                    <a:pt x="388" y="543"/>
                    <a:pt x="435" y="450"/>
                    <a:pt x="466" y="373"/>
                  </a:cubicBezTo>
                  <a:cubicBezTo>
                    <a:pt x="497" y="233"/>
                    <a:pt x="481" y="109"/>
                    <a:pt x="419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"/>
            <p:cNvSpPr/>
            <p:nvPr/>
          </p:nvSpPr>
          <p:spPr>
            <a:xfrm>
              <a:off x="6442825" y="1143738"/>
              <a:ext cx="26375" cy="20575"/>
            </a:xfrm>
            <a:custGeom>
              <a:avLst/>
              <a:gdLst/>
              <a:ahLst/>
              <a:cxnLst/>
              <a:rect l="l" t="t" r="r" b="b"/>
              <a:pathLst>
                <a:path w="1055" h="823" extrusionOk="0">
                  <a:moveTo>
                    <a:pt x="295" y="714"/>
                  </a:moveTo>
                  <a:cubicBezTo>
                    <a:pt x="698" y="822"/>
                    <a:pt x="1055" y="388"/>
                    <a:pt x="853" y="0"/>
                  </a:cubicBezTo>
                  <a:lnTo>
                    <a:pt x="0" y="465"/>
                  </a:lnTo>
                  <a:cubicBezTo>
                    <a:pt x="62" y="590"/>
                    <a:pt x="155" y="667"/>
                    <a:pt x="295" y="71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"/>
            <p:cNvSpPr/>
            <p:nvPr/>
          </p:nvSpPr>
          <p:spPr>
            <a:xfrm>
              <a:off x="6665775" y="12933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1"/>
                  </a:moveTo>
                  <a:cubicBezTo>
                    <a:pt x="171" y="63"/>
                    <a:pt x="109" y="125"/>
                    <a:pt x="62" y="218"/>
                  </a:cubicBezTo>
                  <a:cubicBezTo>
                    <a:pt x="16" y="296"/>
                    <a:pt x="0" y="389"/>
                    <a:pt x="16" y="482"/>
                  </a:cubicBezTo>
                  <a:cubicBezTo>
                    <a:pt x="16" y="559"/>
                    <a:pt x="31" y="621"/>
                    <a:pt x="78" y="668"/>
                  </a:cubicBezTo>
                  <a:lnTo>
                    <a:pt x="496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"/>
            <p:cNvSpPr/>
            <p:nvPr/>
          </p:nvSpPr>
          <p:spPr>
            <a:xfrm>
              <a:off x="6604500" y="1186763"/>
              <a:ext cx="20575" cy="22900"/>
            </a:xfrm>
            <a:custGeom>
              <a:avLst/>
              <a:gdLst/>
              <a:ahLst/>
              <a:cxnLst/>
              <a:rect l="l" t="t" r="r" b="b"/>
              <a:pathLst>
                <a:path w="823" h="916" extrusionOk="0">
                  <a:moveTo>
                    <a:pt x="156" y="202"/>
                  </a:moveTo>
                  <a:cubicBezTo>
                    <a:pt x="1" y="513"/>
                    <a:pt x="202" y="885"/>
                    <a:pt x="543" y="916"/>
                  </a:cubicBezTo>
                  <a:cubicBezTo>
                    <a:pt x="636" y="916"/>
                    <a:pt x="730" y="900"/>
                    <a:pt x="823" y="854"/>
                  </a:cubicBezTo>
                  <a:lnTo>
                    <a:pt x="357" y="1"/>
                  </a:lnTo>
                  <a:cubicBezTo>
                    <a:pt x="264" y="47"/>
                    <a:pt x="202" y="125"/>
                    <a:pt x="156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"/>
            <p:cNvSpPr/>
            <p:nvPr/>
          </p:nvSpPr>
          <p:spPr>
            <a:xfrm>
              <a:off x="6549450" y="10906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0" y="233"/>
                  </a:moveTo>
                  <a:cubicBezTo>
                    <a:pt x="62" y="342"/>
                    <a:pt x="171" y="435"/>
                    <a:pt x="295" y="466"/>
                  </a:cubicBezTo>
                  <a:cubicBezTo>
                    <a:pt x="419" y="497"/>
                    <a:pt x="559" y="481"/>
                    <a:pt x="667" y="419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"/>
            <p:cNvSpPr/>
            <p:nvPr/>
          </p:nvSpPr>
          <p:spPr>
            <a:xfrm>
              <a:off x="6344325" y="1464788"/>
              <a:ext cx="24075" cy="22125"/>
            </a:xfrm>
            <a:custGeom>
              <a:avLst/>
              <a:gdLst/>
              <a:ahLst/>
              <a:cxnLst/>
              <a:rect l="l" t="t" r="r" b="b"/>
              <a:pathLst>
                <a:path w="963" h="885" extrusionOk="0">
                  <a:moveTo>
                    <a:pt x="962" y="419"/>
                  </a:moveTo>
                  <a:cubicBezTo>
                    <a:pt x="916" y="357"/>
                    <a:pt x="885" y="310"/>
                    <a:pt x="823" y="264"/>
                  </a:cubicBezTo>
                  <a:cubicBezTo>
                    <a:pt x="481" y="0"/>
                    <a:pt x="1" y="279"/>
                    <a:pt x="47" y="698"/>
                  </a:cubicBezTo>
                  <a:cubicBezTo>
                    <a:pt x="47" y="776"/>
                    <a:pt x="63" y="838"/>
                    <a:pt x="94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"/>
            <p:cNvSpPr/>
            <p:nvPr/>
          </p:nvSpPr>
          <p:spPr>
            <a:xfrm>
              <a:off x="6283850" y="1358938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024" y="372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884"/>
                    <a:pt x="434" y="1241"/>
                    <a:pt x="822" y="1039"/>
                  </a:cubicBezTo>
                  <a:cubicBezTo>
                    <a:pt x="1055" y="915"/>
                    <a:pt x="1148" y="620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"/>
            <p:cNvSpPr/>
            <p:nvPr/>
          </p:nvSpPr>
          <p:spPr>
            <a:xfrm>
              <a:off x="6307100" y="1277513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388" y="124"/>
                  </a:moveTo>
                  <a:cubicBezTo>
                    <a:pt x="1" y="341"/>
                    <a:pt x="63" y="900"/>
                    <a:pt x="482" y="1024"/>
                  </a:cubicBezTo>
                  <a:cubicBezTo>
                    <a:pt x="900" y="1148"/>
                    <a:pt x="1257" y="698"/>
                    <a:pt x="1040" y="326"/>
                  </a:cubicBezTo>
                  <a:cubicBezTo>
                    <a:pt x="916" y="78"/>
                    <a:pt x="621" y="0"/>
                    <a:pt x="388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"/>
            <p:cNvSpPr/>
            <p:nvPr/>
          </p:nvSpPr>
          <p:spPr>
            <a:xfrm>
              <a:off x="6366050" y="1384138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388" y="140"/>
                  </a:moveTo>
                  <a:cubicBezTo>
                    <a:pt x="0" y="341"/>
                    <a:pt x="62" y="915"/>
                    <a:pt x="481" y="1024"/>
                  </a:cubicBezTo>
                  <a:cubicBezTo>
                    <a:pt x="900" y="1148"/>
                    <a:pt x="1256" y="714"/>
                    <a:pt x="1039" y="326"/>
                  </a:cubicBezTo>
                  <a:cubicBezTo>
                    <a:pt x="915" y="93"/>
                    <a:pt x="621" y="0"/>
                    <a:pt x="388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"/>
            <p:cNvSpPr/>
            <p:nvPr/>
          </p:nvSpPr>
          <p:spPr>
            <a:xfrm>
              <a:off x="6228775" y="1261613"/>
              <a:ext cx="23675" cy="19800"/>
            </a:xfrm>
            <a:custGeom>
              <a:avLst/>
              <a:gdLst/>
              <a:ahLst/>
              <a:cxnLst/>
              <a:rect l="l" t="t" r="r" b="b"/>
              <a:pathLst>
                <a:path w="947" h="792" extrusionOk="0">
                  <a:moveTo>
                    <a:pt x="1" y="465"/>
                  </a:moveTo>
                  <a:cubicBezTo>
                    <a:pt x="140" y="698"/>
                    <a:pt x="435" y="791"/>
                    <a:pt x="668" y="667"/>
                  </a:cubicBezTo>
                  <a:cubicBezTo>
                    <a:pt x="776" y="589"/>
                    <a:pt x="869" y="496"/>
                    <a:pt x="900" y="372"/>
                  </a:cubicBezTo>
                  <a:cubicBezTo>
                    <a:pt x="947" y="248"/>
                    <a:pt x="931" y="109"/>
                    <a:pt x="869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"/>
            <p:cNvSpPr/>
            <p:nvPr/>
          </p:nvSpPr>
          <p:spPr>
            <a:xfrm>
              <a:off x="6451725" y="1411663"/>
              <a:ext cx="12825" cy="16300"/>
            </a:xfrm>
            <a:custGeom>
              <a:avLst/>
              <a:gdLst/>
              <a:ahLst/>
              <a:cxnLst/>
              <a:rect l="l" t="t" r="r" b="b"/>
              <a:pathLst>
                <a:path w="513" h="652" extrusionOk="0">
                  <a:moveTo>
                    <a:pt x="264" y="0"/>
                  </a:moveTo>
                  <a:cubicBezTo>
                    <a:pt x="94" y="93"/>
                    <a:pt x="1" y="279"/>
                    <a:pt x="16" y="466"/>
                  </a:cubicBezTo>
                  <a:cubicBezTo>
                    <a:pt x="32" y="543"/>
                    <a:pt x="47" y="605"/>
                    <a:pt x="78" y="652"/>
                  </a:cubicBezTo>
                  <a:lnTo>
                    <a:pt x="513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"/>
            <p:cNvSpPr/>
            <p:nvPr/>
          </p:nvSpPr>
          <p:spPr>
            <a:xfrm>
              <a:off x="6391625" y="130463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125" y="668"/>
                  </a:moveTo>
                  <a:cubicBezTo>
                    <a:pt x="249" y="900"/>
                    <a:pt x="544" y="993"/>
                    <a:pt x="792" y="869"/>
                  </a:cubicBezTo>
                  <a:lnTo>
                    <a:pt x="311" y="1"/>
                  </a:lnTo>
                  <a:cubicBezTo>
                    <a:pt x="78" y="140"/>
                    <a:pt x="1" y="435"/>
                    <a:pt x="125" y="66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"/>
            <p:cNvSpPr/>
            <p:nvPr/>
          </p:nvSpPr>
          <p:spPr>
            <a:xfrm>
              <a:off x="6335800" y="120848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0" y="233"/>
                  </a:moveTo>
                  <a:cubicBezTo>
                    <a:pt x="62" y="342"/>
                    <a:pt x="171" y="435"/>
                    <a:pt x="295" y="466"/>
                  </a:cubicBezTo>
                  <a:cubicBezTo>
                    <a:pt x="419" y="497"/>
                    <a:pt x="543" y="481"/>
                    <a:pt x="667" y="419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"/>
            <p:cNvSpPr/>
            <p:nvPr/>
          </p:nvSpPr>
          <p:spPr>
            <a:xfrm>
              <a:off x="6768125" y="959938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233" y="512"/>
                  </a:moveTo>
                  <a:lnTo>
                    <a:pt x="667" y="280"/>
                  </a:lnTo>
                  <a:cubicBezTo>
                    <a:pt x="636" y="218"/>
                    <a:pt x="590" y="171"/>
                    <a:pt x="543" y="125"/>
                  </a:cubicBezTo>
                  <a:cubicBezTo>
                    <a:pt x="404" y="32"/>
                    <a:pt x="249" y="1"/>
                    <a:pt x="94" y="47"/>
                  </a:cubicBezTo>
                  <a:cubicBezTo>
                    <a:pt x="63" y="47"/>
                    <a:pt x="32" y="63"/>
                    <a:pt x="1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"/>
            <p:cNvSpPr/>
            <p:nvPr/>
          </p:nvSpPr>
          <p:spPr>
            <a:xfrm>
              <a:off x="6709200" y="852938"/>
              <a:ext cx="18250" cy="23675"/>
            </a:xfrm>
            <a:custGeom>
              <a:avLst/>
              <a:gdLst/>
              <a:ahLst/>
              <a:cxnLst/>
              <a:rect l="l" t="t" r="r" b="b"/>
              <a:pathLst>
                <a:path w="730" h="947" extrusionOk="0">
                  <a:moveTo>
                    <a:pt x="465" y="946"/>
                  </a:moveTo>
                  <a:cubicBezTo>
                    <a:pt x="496" y="931"/>
                    <a:pt x="527" y="915"/>
                    <a:pt x="558" y="884"/>
                  </a:cubicBezTo>
                  <a:cubicBezTo>
                    <a:pt x="667" y="775"/>
                    <a:pt x="729" y="620"/>
                    <a:pt x="714" y="465"/>
                  </a:cubicBezTo>
                  <a:cubicBezTo>
                    <a:pt x="714" y="403"/>
                    <a:pt x="698" y="326"/>
                    <a:pt x="667" y="279"/>
                  </a:cubicBezTo>
                  <a:cubicBezTo>
                    <a:pt x="636" y="217"/>
                    <a:pt x="589" y="171"/>
                    <a:pt x="543" y="124"/>
                  </a:cubicBezTo>
                  <a:cubicBezTo>
                    <a:pt x="403" y="31"/>
                    <a:pt x="248" y="0"/>
                    <a:pt x="93" y="47"/>
                  </a:cubicBezTo>
                  <a:cubicBezTo>
                    <a:pt x="62" y="47"/>
                    <a:pt x="31" y="62"/>
                    <a:pt x="0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"/>
            <p:cNvSpPr/>
            <p:nvPr/>
          </p:nvSpPr>
          <p:spPr>
            <a:xfrm>
              <a:off x="6723150" y="76801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24"/>
                  </a:moveTo>
                  <a:cubicBezTo>
                    <a:pt x="1257" y="822"/>
                    <a:pt x="1195" y="249"/>
                    <a:pt x="776" y="124"/>
                  </a:cubicBezTo>
                  <a:cubicBezTo>
                    <a:pt x="357" y="0"/>
                    <a:pt x="0" y="450"/>
                    <a:pt x="202" y="838"/>
                  </a:cubicBezTo>
                  <a:cubicBezTo>
                    <a:pt x="342" y="1071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"/>
            <p:cNvSpPr/>
            <p:nvPr/>
          </p:nvSpPr>
          <p:spPr>
            <a:xfrm>
              <a:off x="6782075" y="875038"/>
              <a:ext cx="31450" cy="28700"/>
            </a:xfrm>
            <a:custGeom>
              <a:avLst/>
              <a:gdLst/>
              <a:ahLst/>
              <a:cxnLst/>
              <a:rect l="l" t="t" r="r" b="b"/>
              <a:pathLst>
                <a:path w="1258" h="1148" extrusionOk="0">
                  <a:moveTo>
                    <a:pt x="869" y="1024"/>
                  </a:moveTo>
                  <a:cubicBezTo>
                    <a:pt x="1257" y="807"/>
                    <a:pt x="1195" y="248"/>
                    <a:pt x="776" y="124"/>
                  </a:cubicBezTo>
                  <a:cubicBezTo>
                    <a:pt x="358" y="0"/>
                    <a:pt x="1" y="450"/>
                    <a:pt x="203" y="822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"/>
            <p:cNvSpPr/>
            <p:nvPr/>
          </p:nvSpPr>
          <p:spPr>
            <a:xfrm>
              <a:off x="6656075" y="7528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26" y="621"/>
                  </a:cubicBezTo>
                  <a:cubicBezTo>
                    <a:pt x="435" y="512"/>
                    <a:pt x="497" y="357"/>
                    <a:pt x="481" y="187"/>
                  </a:cubicBezTo>
                  <a:cubicBezTo>
                    <a:pt x="481" y="156"/>
                    <a:pt x="481" y="125"/>
                    <a:pt x="466" y="94"/>
                  </a:cubicBezTo>
                  <a:cubicBezTo>
                    <a:pt x="466" y="63"/>
                    <a:pt x="450" y="32"/>
                    <a:pt x="435" y="1"/>
                  </a:cubicBezTo>
                  <a:lnTo>
                    <a:pt x="0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"/>
            <p:cNvSpPr/>
            <p:nvPr/>
          </p:nvSpPr>
          <p:spPr>
            <a:xfrm>
              <a:off x="6554100" y="107703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48" y="543"/>
                  </a:moveTo>
                  <a:lnTo>
                    <a:pt x="667" y="311"/>
                  </a:lnTo>
                  <a:cubicBezTo>
                    <a:pt x="559" y="94"/>
                    <a:pt x="311" y="1"/>
                    <a:pt x="93" y="78"/>
                  </a:cubicBezTo>
                  <a:cubicBezTo>
                    <a:pt x="62" y="78"/>
                    <a:pt x="31" y="94"/>
                    <a:pt x="0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2"/>
            <p:cNvSpPr/>
            <p:nvPr/>
          </p:nvSpPr>
          <p:spPr>
            <a:xfrm>
              <a:off x="6495550" y="968088"/>
              <a:ext cx="23675" cy="26400"/>
            </a:xfrm>
            <a:custGeom>
              <a:avLst/>
              <a:gdLst/>
              <a:ahLst/>
              <a:cxnLst/>
              <a:rect l="l" t="t" r="r" b="b"/>
              <a:pathLst>
                <a:path w="947" h="1056" extrusionOk="0">
                  <a:moveTo>
                    <a:pt x="466" y="1055"/>
                  </a:moveTo>
                  <a:cubicBezTo>
                    <a:pt x="497" y="1040"/>
                    <a:pt x="528" y="1024"/>
                    <a:pt x="543" y="993"/>
                  </a:cubicBezTo>
                  <a:cubicBezTo>
                    <a:pt x="946" y="652"/>
                    <a:pt x="590" y="0"/>
                    <a:pt x="78" y="155"/>
                  </a:cubicBezTo>
                  <a:cubicBezTo>
                    <a:pt x="47" y="171"/>
                    <a:pt x="31" y="186"/>
                    <a:pt x="0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2"/>
            <p:cNvSpPr/>
            <p:nvPr/>
          </p:nvSpPr>
          <p:spPr>
            <a:xfrm>
              <a:off x="6648700" y="1011513"/>
              <a:ext cx="29100" cy="26000"/>
            </a:xfrm>
            <a:custGeom>
              <a:avLst/>
              <a:gdLst/>
              <a:ahLst/>
              <a:cxnLst/>
              <a:rect l="l" t="t" r="r" b="b"/>
              <a:pathLst>
                <a:path w="1164" h="1040" extrusionOk="0">
                  <a:moveTo>
                    <a:pt x="311" y="1040"/>
                  </a:moveTo>
                  <a:lnTo>
                    <a:pt x="1164" y="574"/>
                  </a:lnTo>
                  <a:cubicBezTo>
                    <a:pt x="854" y="0"/>
                    <a:pt x="1" y="466"/>
                    <a:pt x="311" y="10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2"/>
            <p:cNvSpPr/>
            <p:nvPr/>
          </p:nvSpPr>
          <p:spPr>
            <a:xfrm>
              <a:off x="6594025" y="908763"/>
              <a:ext cx="29100" cy="31425"/>
            </a:xfrm>
            <a:custGeom>
              <a:avLst/>
              <a:gdLst/>
              <a:ahLst/>
              <a:cxnLst/>
              <a:rect l="l" t="t" r="r" b="b"/>
              <a:pathLst>
                <a:path w="1164" h="1257" extrusionOk="0">
                  <a:moveTo>
                    <a:pt x="140" y="884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64" y="357"/>
                    <a:pt x="714" y="0"/>
                    <a:pt x="326" y="218"/>
                  </a:cubicBezTo>
                  <a:cubicBezTo>
                    <a:pt x="94" y="342"/>
                    <a:pt x="1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2"/>
            <p:cNvSpPr/>
            <p:nvPr/>
          </p:nvSpPr>
          <p:spPr>
            <a:xfrm>
              <a:off x="6511450" y="88471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24" y="885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8"/>
                    <a:pt x="698" y="1"/>
                    <a:pt x="326" y="218"/>
                  </a:cubicBezTo>
                  <a:cubicBezTo>
                    <a:pt x="78" y="342"/>
                    <a:pt x="0" y="637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2"/>
            <p:cNvSpPr/>
            <p:nvPr/>
          </p:nvSpPr>
          <p:spPr>
            <a:xfrm>
              <a:off x="6570375" y="9917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9" y="0"/>
                    <a:pt x="326" y="218"/>
                  </a:cubicBezTo>
                  <a:cubicBezTo>
                    <a:pt x="78" y="342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2"/>
            <p:cNvSpPr/>
            <p:nvPr/>
          </p:nvSpPr>
          <p:spPr>
            <a:xfrm>
              <a:off x="6618075" y="8257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4"/>
                  </a:moveTo>
                  <a:cubicBezTo>
                    <a:pt x="342" y="1257"/>
                    <a:pt x="915" y="1195"/>
                    <a:pt x="1040" y="776"/>
                  </a:cubicBezTo>
                  <a:cubicBezTo>
                    <a:pt x="1148" y="357"/>
                    <a:pt x="714" y="0"/>
                    <a:pt x="326" y="217"/>
                  </a:cubicBezTo>
                  <a:cubicBezTo>
                    <a:pt x="93" y="342"/>
                    <a:pt x="0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2"/>
            <p:cNvSpPr/>
            <p:nvPr/>
          </p:nvSpPr>
          <p:spPr>
            <a:xfrm>
              <a:off x="6677000" y="9327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70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9" y="358"/>
                    <a:pt x="714" y="1"/>
                    <a:pt x="327" y="218"/>
                  </a:cubicBezTo>
                  <a:cubicBezTo>
                    <a:pt x="94" y="342"/>
                    <a:pt x="1" y="637"/>
                    <a:pt x="140" y="87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"/>
            <p:cNvSpPr/>
            <p:nvPr/>
          </p:nvSpPr>
          <p:spPr>
            <a:xfrm>
              <a:off x="6442425" y="87076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1" y="621"/>
                  </a:cubicBezTo>
                  <a:cubicBezTo>
                    <a:pt x="466" y="481"/>
                    <a:pt x="528" y="280"/>
                    <a:pt x="466" y="94"/>
                  </a:cubicBezTo>
                  <a:cubicBezTo>
                    <a:pt x="450" y="62"/>
                    <a:pt x="435" y="31"/>
                    <a:pt x="419" y="0"/>
                  </a:cubicBezTo>
                  <a:lnTo>
                    <a:pt x="1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"/>
            <p:cNvSpPr/>
            <p:nvPr/>
          </p:nvSpPr>
          <p:spPr>
            <a:xfrm>
              <a:off x="6538575" y="811813"/>
              <a:ext cx="26400" cy="24075"/>
            </a:xfrm>
            <a:custGeom>
              <a:avLst/>
              <a:gdLst/>
              <a:ahLst/>
              <a:cxnLst/>
              <a:rect l="l" t="t" r="r" b="b"/>
              <a:pathLst>
                <a:path w="1056" h="963" extrusionOk="0">
                  <a:moveTo>
                    <a:pt x="63" y="559"/>
                  </a:moveTo>
                  <a:cubicBezTo>
                    <a:pt x="404" y="963"/>
                    <a:pt x="1056" y="606"/>
                    <a:pt x="900" y="94"/>
                  </a:cubicBezTo>
                  <a:cubicBezTo>
                    <a:pt x="885" y="63"/>
                    <a:pt x="869" y="32"/>
                    <a:pt x="854" y="1"/>
                  </a:cubicBezTo>
                  <a:lnTo>
                    <a:pt x="1" y="482"/>
                  </a:lnTo>
                  <a:cubicBezTo>
                    <a:pt x="16" y="513"/>
                    <a:pt x="32" y="528"/>
                    <a:pt x="63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"/>
            <p:cNvSpPr/>
            <p:nvPr/>
          </p:nvSpPr>
          <p:spPr>
            <a:xfrm>
              <a:off x="6759975" y="961888"/>
              <a:ext cx="14000" cy="16700"/>
            </a:xfrm>
            <a:custGeom>
              <a:avLst/>
              <a:gdLst/>
              <a:ahLst/>
              <a:cxnLst/>
              <a:rect l="l" t="t" r="r" b="b"/>
              <a:pathLst>
                <a:path w="560" h="668" extrusionOk="0">
                  <a:moveTo>
                    <a:pt x="327" y="0"/>
                  </a:moveTo>
                  <a:cubicBezTo>
                    <a:pt x="94" y="140"/>
                    <a:pt x="1" y="434"/>
                    <a:pt x="125" y="667"/>
                  </a:cubicBezTo>
                  <a:lnTo>
                    <a:pt x="559" y="4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"/>
            <p:cNvSpPr/>
            <p:nvPr/>
          </p:nvSpPr>
          <p:spPr>
            <a:xfrm>
              <a:off x="6702200" y="855263"/>
              <a:ext cx="18650" cy="22900"/>
            </a:xfrm>
            <a:custGeom>
              <a:avLst/>
              <a:gdLst/>
              <a:ahLst/>
              <a:cxnLst/>
              <a:rect l="l" t="t" r="r" b="b"/>
              <a:pathLst>
                <a:path w="746" h="916" extrusionOk="0">
                  <a:moveTo>
                    <a:pt x="79" y="202"/>
                  </a:moveTo>
                  <a:cubicBezTo>
                    <a:pt x="1" y="341"/>
                    <a:pt x="1" y="512"/>
                    <a:pt x="79" y="651"/>
                  </a:cubicBezTo>
                  <a:cubicBezTo>
                    <a:pt x="156" y="807"/>
                    <a:pt x="311" y="900"/>
                    <a:pt x="466" y="915"/>
                  </a:cubicBezTo>
                  <a:cubicBezTo>
                    <a:pt x="559" y="915"/>
                    <a:pt x="668" y="900"/>
                    <a:pt x="745" y="853"/>
                  </a:cubicBezTo>
                  <a:lnTo>
                    <a:pt x="280" y="0"/>
                  </a:lnTo>
                  <a:cubicBezTo>
                    <a:pt x="187" y="47"/>
                    <a:pt x="125" y="109"/>
                    <a:pt x="79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"/>
            <p:cNvSpPr/>
            <p:nvPr/>
          </p:nvSpPr>
          <p:spPr>
            <a:xfrm>
              <a:off x="6645600" y="75908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1" y="233"/>
                  </a:moveTo>
                  <a:cubicBezTo>
                    <a:pt x="16" y="264"/>
                    <a:pt x="32" y="295"/>
                    <a:pt x="47" y="311"/>
                  </a:cubicBezTo>
                  <a:cubicBezTo>
                    <a:pt x="140" y="404"/>
                    <a:pt x="249" y="466"/>
                    <a:pt x="373" y="481"/>
                  </a:cubicBezTo>
                  <a:cubicBezTo>
                    <a:pt x="481" y="497"/>
                    <a:pt x="574" y="466"/>
                    <a:pt x="652" y="419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"/>
            <p:cNvSpPr/>
            <p:nvPr/>
          </p:nvSpPr>
          <p:spPr>
            <a:xfrm>
              <a:off x="6340450" y="119491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49" y="543"/>
                  </a:moveTo>
                  <a:lnTo>
                    <a:pt x="667" y="311"/>
                  </a:lnTo>
                  <a:cubicBezTo>
                    <a:pt x="559" y="94"/>
                    <a:pt x="311" y="0"/>
                    <a:pt x="94" y="78"/>
                  </a:cubicBezTo>
                  <a:cubicBezTo>
                    <a:pt x="63" y="78"/>
                    <a:pt x="32" y="94"/>
                    <a:pt x="1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"/>
            <p:cNvSpPr/>
            <p:nvPr/>
          </p:nvSpPr>
          <p:spPr>
            <a:xfrm>
              <a:off x="6281525" y="1085963"/>
              <a:ext cx="24050" cy="26375"/>
            </a:xfrm>
            <a:custGeom>
              <a:avLst/>
              <a:gdLst/>
              <a:ahLst/>
              <a:cxnLst/>
              <a:rect l="l" t="t" r="r" b="b"/>
              <a:pathLst>
                <a:path w="962" h="1055" extrusionOk="0">
                  <a:moveTo>
                    <a:pt x="481" y="1055"/>
                  </a:moveTo>
                  <a:cubicBezTo>
                    <a:pt x="512" y="1039"/>
                    <a:pt x="527" y="1024"/>
                    <a:pt x="558" y="993"/>
                  </a:cubicBezTo>
                  <a:cubicBezTo>
                    <a:pt x="962" y="652"/>
                    <a:pt x="605" y="0"/>
                    <a:pt x="93" y="155"/>
                  </a:cubicBezTo>
                  <a:cubicBezTo>
                    <a:pt x="62" y="171"/>
                    <a:pt x="31" y="186"/>
                    <a:pt x="0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"/>
            <p:cNvSpPr/>
            <p:nvPr/>
          </p:nvSpPr>
          <p:spPr>
            <a:xfrm>
              <a:off x="6433900" y="1128213"/>
              <a:ext cx="30275" cy="27175"/>
            </a:xfrm>
            <a:custGeom>
              <a:avLst/>
              <a:gdLst/>
              <a:ahLst/>
              <a:cxnLst/>
              <a:rect l="l" t="t" r="r" b="b"/>
              <a:pathLst>
                <a:path w="1211" h="1087" extrusionOk="0">
                  <a:moveTo>
                    <a:pt x="357" y="1086"/>
                  </a:moveTo>
                  <a:lnTo>
                    <a:pt x="1210" y="621"/>
                  </a:lnTo>
                  <a:cubicBezTo>
                    <a:pt x="900" y="1"/>
                    <a:pt x="0" y="513"/>
                    <a:pt x="357" y="10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"/>
            <p:cNvSpPr/>
            <p:nvPr/>
          </p:nvSpPr>
          <p:spPr>
            <a:xfrm>
              <a:off x="6380400" y="10266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15" y="1195"/>
                    <a:pt x="1024" y="776"/>
                  </a:cubicBezTo>
                  <a:cubicBezTo>
                    <a:pt x="1148" y="357"/>
                    <a:pt x="713" y="0"/>
                    <a:pt x="326" y="217"/>
                  </a:cubicBezTo>
                  <a:cubicBezTo>
                    <a:pt x="93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"/>
            <p:cNvSpPr/>
            <p:nvPr/>
          </p:nvSpPr>
          <p:spPr>
            <a:xfrm>
              <a:off x="6297800" y="10025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85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7"/>
                    <a:pt x="698" y="1"/>
                    <a:pt x="311" y="218"/>
                  </a:cubicBezTo>
                  <a:cubicBezTo>
                    <a:pt x="78" y="342"/>
                    <a:pt x="0" y="637"/>
                    <a:pt x="125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"/>
            <p:cNvSpPr/>
            <p:nvPr/>
          </p:nvSpPr>
          <p:spPr>
            <a:xfrm>
              <a:off x="6356725" y="11096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27" y="1257"/>
                    <a:pt x="900" y="1195"/>
                    <a:pt x="1025" y="776"/>
                  </a:cubicBezTo>
                  <a:cubicBezTo>
                    <a:pt x="1149" y="357"/>
                    <a:pt x="699" y="0"/>
                    <a:pt x="311" y="217"/>
                  </a:cubicBezTo>
                  <a:cubicBezTo>
                    <a:pt x="78" y="342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"/>
            <p:cNvSpPr/>
            <p:nvPr/>
          </p:nvSpPr>
          <p:spPr>
            <a:xfrm>
              <a:off x="6404425" y="9436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4"/>
                  </a:moveTo>
                  <a:cubicBezTo>
                    <a:pt x="342" y="1257"/>
                    <a:pt x="900" y="1194"/>
                    <a:pt x="1024" y="776"/>
                  </a:cubicBezTo>
                  <a:cubicBezTo>
                    <a:pt x="1148" y="357"/>
                    <a:pt x="714" y="0"/>
                    <a:pt x="326" y="217"/>
                  </a:cubicBezTo>
                  <a:cubicBezTo>
                    <a:pt x="94" y="341"/>
                    <a:pt x="1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"/>
            <p:cNvSpPr/>
            <p:nvPr/>
          </p:nvSpPr>
          <p:spPr>
            <a:xfrm>
              <a:off x="6463375" y="105066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40" y="869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8"/>
                    <a:pt x="714" y="1"/>
                    <a:pt x="326" y="218"/>
                  </a:cubicBezTo>
                  <a:cubicBezTo>
                    <a:pt x="93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"/>
            <p:cNvSpPr/>
            <p:nvPr/>
          </p:nvSpPr>
          <p:spPr>
            <a:xfrm>
              <a:off x="6228775" y="9886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1" y="621"/>
                  </a:cubicBezTo>
                  <a:cubicBezTo>
                    <a:pt x="466" y="481"/>
                    <a:pt x="513" y="280"/>
                    <a:pt x="466" y="93"/>
                  </a:cubicBezTo>
                  <a:cubicBezTo>
                    <a:pt x="451" y="62"/>
                    <a:pt x="435" y="31"/>
                    <a:pt x="420" y="0"/>
                  </a:cubicBezTo>
                  <a:lnTo>
                    <a:pt x="1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"/>
            <p:cNvSpPr/>
            <p:nvPr/>
          </p:nvSpPr>
          <p:spPr>
            <a:xfrm>
              <a:off x="6324950" y="929688"/>
              <a:ext cx="26000" cy="24075"/>
            </a:xfrm>
            <a:custGeom>
              <a:avLst/>
              <a:gdLst/>
              <a:ahLst/>
              <a:cxnLst/>
              <a:rect l="l" t="t" r="r" b="b"/>
              <a:pathLst>
                <a:path w="1040" h="963" extrusionOk="0">
                  <a:moveTo>
                    <a:pt x="47" y="559"/>
                  </a:moveTo>
                  <a:cubicBezTo>
                    <a:pt x="403" y="963"/>
                    <a:pt x="1039" y="606"/>
                    <a:pt x="884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82"/>
                  </a:lnTo>
                  <a:cubicBezTo>
                    <a:pt x="16" y="513"/>
                    <a:pt x="31" y="528"/>
                    <a:pt x="47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"/>
            <p:cNvSpPr/>
            <p:nvPr/>
          </p:nvSpPr>
          <p:spPr>
            <a:xfrm>
              <a:off x="6547500" y="1079763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80" y="0"/>
                  </a:moveTo>
                  <a:cubicBezTo>
                    <a:pt x="187" y="47"/>
                    <a:pt x="125" y="124"/>
                    <a:pt x="78" y="217"/>
                  </a:cubicBezTo>
                  <a:cubicBezTo>
                    <a:pt x="1" y="357"/>
                    <a:pt x="1" y="527"/>
                    <a:pt x="78" y="667"/>
                  </a:cubicBezTo>
                  <a:lnTo>
                    <a:pt x="512" y="4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"/>
            <p:cNvSpPr/>
            <p:nvPr/>
          </p:nvSpPr>
          <p:spPr>
            <a:xfrm>
              <a:off x="6488575" y="973113"/>
              <a:ext cx="18625" cy="24475"/>
            </a:xfrm>
            <a:custGeom>
              <a:avLst/>
              <a:gdLst/>
              <a:ahLst/>
              <a:cxnLst/>
              <a:rect l="l" t="t" r="r" b="b"/>
              <a:pathLst>
                <a:path w="745" h="979" extrusionOk="0">
                  <a:moveTo>
                    <a:pt x="78" y="203"/>
                  </a:moveTo>
                  <a:cubicBezTo>
                    <a:pt x="0" y="342"/>
                    <a:pt x="0" y="513"/>
                    <a:pt x="78" y="652"/>
                  </a:cubicBezTo>
                  <a:cubicBezTo>
                    <a:pt x="202" y="901"/>
                    <a:pt x="497" y="978"/>
                    <a:pt x="745" y="854"/>
                  </a:cubicBezTo>
                  <a:lnTo>
                    <a:pt x="264" y="1"/>
                  </a:lnTo>
                  <a:cubicBezTo>
                    <a:pt x="186" y="48"/>
                    <a:pt x="124" y="110"/>
                    <a:pt x="78" y="20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"/>
            <p:cNvSpPr/>
            <p:nvPr/>
          </p:nvSpPr>
          <p:spPr>
            <a:xfrm>
              <a:off x="6431575" y="8769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0" y="233"/>
                  </a:moveTo>
                  <a:cubicBezTo>
                    <a:pt x="16" y="264"/>
                    <a:pt x="47" y="280"/>
                    <a:pt x="62" y="311"/>
                  </a:cubicBezTo>
                  <a:cubicBezTo>
                    <a:pt x="140" y="404"/>
                    <a:pt x="264" y="466"/>
                    <a:pt x="388" y="481"/>
                  </a:cubicBezTo>
                  <a:cubicBezTo>
                    <a:pt x="481" y="481"/>
                    <a:pt x="590" y="466"/>
                    <a:pt x="667" y="419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"/>
            <p:cNvSpPr/>
            <p:nvPr/>
          </p:nvSpPr>
          <p:spPr>
            <a:xfrm>
              <a:off x="6225675" y="125346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326" y="124"/>
                  </a:moveTo>
                  <a:cubicBezTo>
                    <a:pt x="78" y="264"/>
                    <a:pt x="1" y="559"/>
                    <a:pt x="125" y="791"/>
                  </a:cubicBezTo>
                  <a:lnTo>
                    <a:pt x="978" y="326"/>
                  </a:lnTo>
                  <a:cubicBezTo>
                    <a:pt x="854" y="78"/>
                    <a:pt x="559" y="0"/>
                    <a:pt x="326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"/>
            <p:cNvSpPr/>
            <p:nvPr/>
          </p:nvSpPr>
          <p:spPr>
            <a:xfrm>
              <a:off x="6189225" y="1063863"/>
              <a:ext cx="31450" cy="28700"/>
            </a:xfrm>
            <a:custGeom>
              <a:avLst/>
              <a:gdLst/>
              <a:ahLst/>
              <a:cxnLst/>
              <a:rect l="l" t="t" r="r" b="b"/>
              <a:pathLst>
                <a:path w="1258" h="1148" extrusionOk="0">
                  <a:moveTo>
                    <a:pt x="389" y="124"/>
                  </a:moveTo>
                  <a:cubicBezTo>
                    <a:pt x="1" y="326"/>
                    <a:pt x="63" y="900"/>
                    <a:pt x="482" y="1024"/>
                  </a:cubicBezTo>
                  <a:cubicBezTo>
                    <a:pt x="900" y="1148"/>
                    <a:pt x="1257" y="698"/>
                    <a:pt x="1040" y="310"/>
                  </a:cubicBezTo>
                  <a:cubicBezTo>
                    <a:pt x="916" y="78"/>
                    <a:pt x="621" y="0"/>
                    <a:pt x="389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"/>
            <p:cNvSpPr/>
            <p:nvPr/>
          </p:nvSpPr>
          <p:spPr>
            <a:xfrm>
              <a:off x="6248175" y="11704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40"/>
                  </a:moveTo>
                  <a:cubicBezTo>
                    <a:pt x="0" y="342"/>
                    <a:pt x="62" y="900"/>
                    <a:pt x="481" y="1024"/>
                  </a:cubicBezTo>
                  <a:cubicBezTo>
                    <a:pt x="900" y="1148"/>
                    <a:pt x="1257" y="714"/>
                    <a:pt x="1039" y="326"/>
                  </a:cubicBezTo>
                  <a:cubicBezTo>
                    <a:pt x="915" y="93"/>
                    <a:pt x="621" y="0"/>
                    <a:pt x="388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"/>
            <p:cNvSpPr/>
            <p:nvPr/>
          </p:nvSpPr>
          <p:spPr>
            <a:xfrm>
              <a:off x="6111300" y="1047963"/>
              <a:ext cx="26400" cy="23675"/>
            </a:xfrm>
            <a:custGeom>
              <a:avLst/>
              <a:gdLst/>
              <a:ahLst/>
              <a:cxnLst/>
              <a:rect l="l" t="t" r="r" b="b"/>
              <a:pathLst>
                <a:path w="1056" h="947" extrusionOk="0">
                  <a:moveTo>
                    <a:pt x="0" y="466"/>
                  </a:moveTo>
                  <a:cubicBezTo>
                    <a:pt x="16" y="497"/>
                    <a:pt x="31" y="528"/>
                    <a:pt x="62" y="543"/>
                  </a:cubicBezTo>
                  <a:cubicBezTo>
                    <a:pt x="404" y="946"/>
                    <a:pt x="1055" y="590"/>
                    <a:pt x="900" y="93"/>
                  </a:cubicBezTo>
                  <a:cubicBezTo>
                    <a:pt x="884" y="47"/>
                    <a:pt x="869" y="16"/>
                    <a:pt x="853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"/>
            <p:cNvSpPr/>
            <p:nvPr/>
          </p:nvSpPr>
          <p:spPr>
            <a:xfrm>
              <a:off x="6332700" y="1197638"/>
              <a:ext cx="13975" cy="16675"/>
            </a:xfrm>
            <a:custGeom>
              <a:avLst/>
              <a:gdLst/>
              <a:ahLst/>
              <a:cxnLst/>
              <a:rect l="l" t="t" r="r" b="b"/>
              <a:pathLst>
                <a:path w="559" h="667" extrusionOk="0">
                  <a:moveTo>
                    <a:pt x="311" y="0"/>
                  </a:moveTo>
                  <a:cubicBezTo>
                    <a:pt x="78" y="140"/>
                    <a:pt x="0" y="434"/>
                    <a:pt x="124" y="667"/>
                  </a:cubicBezTo>
                  <a:lnTo>
                    <a:pt x="559" y="4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"/>
            <p:cNvSpPr/>
            <p:nvPr/>
          </p:nvSpPr>
          <p:spPr>
            <a:xfrm>
              <a:off x="6273750" y="109098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5" y="652"/>
                  </a:moveTo>
                  <a:cubicBezTo>
                    <a:pt x="249" y="900"/>
                    <a:pt x="559" y="978"/>
                    <a:pt x="792" y="854"/>
                  </a:cubicBezTo>
                  <a:lnTo>
                    <a:pt x="311" y="1"/>
                  </a:lnTo>
                  <a:cubicBezTo>
                    <a:pt x="78" y="125"/>
                    <a:pt x="1" y="420"/>
                    <a:pt x="125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"/>
            <p:cNvSpPr/>
            <p:nvPr/>
          </p:nvSpPr>
          <p:spPr>
            <a:xfrm>
              <a:off x="6217925" y="994838"/>
              <a:ext cx="16700" cy="13200"/>
            </a:xfrm>
            <a:custGeom>
              <a:avLst/>
              <a:gdLst/>
              <a:ahLst/>
              <a:cxnLst/>
              <a:rect l="l" t="t" r="r" b="b"/>
              <a:pathLst>
                <a:path w="668" h="528" extrusionOk="0">
                  <a:moveTo>
                    <a:pt x="1" y="233"/>
                  </a:moveTo>
                  <a:cubicBezTo>
                    <a:pt x="16" y="264"/>
                    <a:pt x="32" y="280"/>
                    <a:pt x="63" y="311"/>
                  </a:cubicBezTo>
                  <a:cubicBezTo>
                    <a:pt x="202" y="481"/>
                    <a:pt x="466" y="528"/>
                    <a:pt x="667" y="419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"/>
            <p:cNvSpPr/>
            <p:nvPr/>
          </p:nvSpPr>
          <p:spPr>
            <a:xfrm>
              <a:off x="6650250" y="746288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233" y="513"/>
                  </a:moveTo>
                  <a:lnTo>
                    <a:pt x="668" y="280"/>
                  </a:lnTo>
                  <a:cubicBezTo>
                    <a:pt x="637" y="218"/>
                    <a:pt x="590" y="171"/>
                    <a:pt x="544" y="125"/>
                  </a:cubicBezTo>
                  <a:cubicBezTo>
                    <a:pt x="419" y="32"/>
                    <a:pt x="249" y="1"/>
                    <a:pt x="94" y="47"/>
                  </a:cubicBezTo>
                  <a:cubicBezTo>
                    <a:pt x="63" y="47"/>
                    <a:pt x="32" y="63"/>
                    <a:pt x="1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"/>
            <p:cNvSpPr/>
            <p:nvPr/>
          </p:nvSpPr>
          <p:spPr>
            <a:xfrm>
              <a:off x="6591325" y="639288"/>
              <a:ext cx="18250" cy="23675"/>
            </a:xfrm>
            <a:custGeom>
              <a:avLst/>
              <a:gdLst/>
              <a:ahLst/>
              <a:cxnLst/>
              <a:rect l="l" t="t" r="r" b="b"/>
              <a:pathLst>
                <a:path w="730" h="947" extrusionOk="0">
                  <a:moveTo>
                    <a:pt x="466" y="946"/>
                  </a:moveTo>
                  <a:cubicBezTo>
                    <a:pt x="497" y="931"/>
                    <a:pt x="528" y="900"/>
                    <a:pt x="559" y="884"/>
                  </a:cubicBezTo>
                  <a:cubicBezTo>
                    <a:pt x="667" y="776"/>
                    <a:pt x="729" y="621"/>
                    <a:pt x="714" y="466"/>
                  </a:cubicBezTo>
                  <a:cubicBezTo>
                    <a:pt x="714" y="403"/>
                    <a:pt x="698" y="341"/>
                    <a:pt x="667" y="279"/>
                  </a:cubicBezTo>
                  <a:cubicBezTo>
                    <a:pt x="636" y="217"/>
                    <a:pt x="590" y="171"/>
                    <a:pt x="543" y="124"/>
                  </a:cubicBezTo>
                  <a:cubicBezTo>
                    <a:pt x="403" y="31"/>
                    <a:pt x="248" y="0"/>
                    <a:pt x="93" y="47"/>
                  </a:cubicBezTo>
                  <a:cubicBezTo>
                    <a:pt x="62" y="62"/>
                    <a:pt x="31" y="62"/>
                    <a:pt x="0" y="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"/>
            <p:cNvSpPr/>
            <p:nvPr/>
          </p:nvSpPr>
          <p:spPr>
            <a:xfrm>
              <a:off x="6605275" y="55436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02" y="823"/>
                  </a:cubicBezTo>
                  <a:cubicBezTo>
                    <a:pt x="342" y="1055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"/>
            <p:cNvSpPr/>
            <p:nvPr/>
          </p:nvSpPr>
          <p:spPr>
            <a:xfrm>
              <a:off x="6664225" y="661388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869" y="1008"/>
                  </a:moveTo>
                  <a:cubicBezTo>
                    <a:pt x="1256" y="807"/>
                    <a:pt x="1194" y="233"/>
                    <a:pt x="776" y="124"/>
                  </a:cubicBezTo>
                  <a:cubicBezTo>
                    <a:pt x="357" y="0"/>
                    <a:pt x="0" y="435"/>
                    <a:pt x="202" y="822"/>
                  </a:cubicBezTo>
                  <a:cubicBezTo>
                    <a:pt x="341" y="1055"/>
                    <a:pt x="636" y="1148"/>
                    <a:pt x="869" y="100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"/>
            <p:cNvSpPr/>
            <p:nvPr/>
          </p:nvSpPr>
          <p:spPr>
            <a:xfrm>
              <a:off x="6538200" y="5392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33" y="668"/>
                  </a:moveTo>
                  <a:cubicBezTo>
                    <a:pt x="264" y="652"/>
                    <a:pt x="295" y="637"/>
                    <a:pt x="326" y="606"/>
                  </a:cubicBezTo>
                  <a:cubicBezTo>
                    <a:pt x="435" y="513"/>
                    <a:pt x="497" y="342"/>
                    <a:pt x="481" y="187"/>
                  </a:cubicBezTo>
                  <a:cubicBezTo>
                    <a:pt x="481" y="156"/>
                    <a:pt x="481" y="125"/>
                    <a:pt x="466" y="94"/>
                  </a:cubicBezTo>
                  <a:cubicBezTo>
                    <a:pt x="466" y="63"/>
                    <a:pt x="450" y="32"/>
                    <a:pt x="435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"/>
            <p:cNvSpPr/>
            <p:nvPr/>
          </p:nvSpPr>
          <p:spPr>
            <a:xfrm>
              <a:off x="6436225" y="86338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49" y="544"/>
                  </a:moveTo>
                  <a:lnTo>
                    <a:pt x="667" y="295"/>
                  </a:lnTo>
                  <a:cubicBezTo>
                    <a:pt x="559" y="94"/>
                    <a:pt x="311" y="1"/>
                    <a:pt x="93" y="78"/>
                  </a:cubicBezTo>
                  <a:cubicBezTo>
                    <a:pt x="62" y="78"/>
                    <a:pt x="31" y="94"/>
                    <a:pt x="0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"/>
            <p:cNvSpPr/>
            <p:nvPr/>
          </p:nvSpPr>
          <p:spPr>
            <a:xfrm>
              <a:off x="6377675" y="754438"/>
              <a:ext cx="23675" cy="26400"/>
            </a:xfrm>
            <a:custGeom>
              <a:avLst/>
              <a:gdLst/>
              <a:ahLst/>
              <a:cxnLst/>
              <a:rect l="l" t="t" r="r" b="b"/>
              <a:pathLst>
                <a:path w="947" h="1056" extrusionOk="0">
                  <a:moveTo>
                    <a:pt x="466" y="1055"/>
                  </a:moveTo>
                  <a:cubicBezTo>
                    <a:pt x="497" y="1040"/>
                    <a:pt x="528" y="1009"/>
                    <a:pt x="543" y="993"/>
                  </a:cubicBezTo>
                  <a:cubicBezTo>
                    <a:pt x="947" y="652"/>
                    <a:pt x="590" y="1"/>
                    <a:pt x="94" y="156"/>
                  </a:cubicBezTo>
                  <a:cubicBezTo>
                    <a:pt x="47" y="171"/>
                    <a:pt x="31" y="171"/>
                    <a:pt x="0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"/>
            <p:cNvSpPr/>
            <p:nvPr/>
          </p:nvSpPr>
          <p:spPr>
            <a:xfrm>
              <a:off x="6530825" y="797863"/>
              <a:ext cx="29100" cy="26000"/>
            </a:xfrm>
            <a:custGeom>
              <a:avLst/>
              <a:gdLst/>
              <a:ahLst/>
              <a:cxnLst/>
              <a:rect l="l" t="t" r="r" b="b"/>
              <a:pathLst>
                <a:path w="1164" h="1040" extrusionOk="0">
                  <a:moveTo>
                    <a:pt x="311" y="1040"/>
                  </a:moveTo>
                  <a:lnTo>
                    <a:pt x="1164" y="559"/>
                  </a:lnTo>
                  <a:cubicBezTo>
                    <a:pt x="854" y="1"/>
                    <a:pt x="1" y="466"/>
                    <a:pt x="311" y="10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"/>
            <p:cNvSpPr/>
            <p:nvPr/>
          </p:nvSpPr>
          <p:spPr>
            <a:xfrm>
              <a:off x="6476550" y="6951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69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7"/>
                    <a:pt x="698" y="1"/>
                    <a:pt x="326" y="218"/>
                  </a:cubicBezTo>
                  <a:cubicBezTo>
                    <a:pt x="78" y="342"/>
                    <a:pt x="0" y="637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"/>
            <p:cNvSpPr/>
            <p:nvPr/>
          </p:nvSpPr>
          <p:spPr>
            <a:xfrm>
              <a:off x="6393575" y="6710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69"/>
                  </a:moveTo>
                  <a:cubicBezTo>
                    <a:pt x="342" y="1256"/>
                    <a:pt x="900" y="1194"/>
                    <a:pt x="1024" y="775"/>
                  </a:cubicBezTo>
                  <a:cubicBezTo>
                    <a:pt x="1148" y="357"/>
                    <a:pt x="698" y="0"/>
                    <a:pt x="326" y="217"/>
                  </a:cubicBezTo>
                  <a:cubicBezTo>
                    <a:pt x="78" y="341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"/>
            <p:cNvSpPr/>
            <p:nvPr/>
          </p:nvSpPr>
          <p:spPr>
            <a:xfrm>
              <a:off x="6452500" y="7780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9" y="357"/>
                    <a:pt x="699" y="1"/>
                    <a:pt x="327" y="202"/>
                  </a:cubicBezTo>
                  <a:cubicBezTo>
                    <a:pt x="78" y="342"/>
                    <a:pt x="1" y="637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"/>
            <p:cNvSpPr/>
            <p:nvPr/>
          </p:nvSpPr>
          <p:spPr>
            <a:xfrm>
              <a:off x="6500200" y="6121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4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"/>
            <p:cNvSpPr/>
            <p:nvPr/>
          </p:nvSpPr>
          <p:spPr>
            <a:xfrm>
              <a:off x="6559125" y="7191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1" y="869"/>
                  </a:moveTo>
                  <a:cubicBezTo>
                    <a:pt x="342" y="1256"/>
                    <a:pt x="916" y="1194"/>
                    <a:pt x="1040" y="776"/>
                  </a:cubicBezTo>
                  <a:cubicBezTo>
                    <a:pt x="1149" y="357"/>
                    <a:pt x="714" y="0"/>
                    <a:pt x="327" y="202"/>
                  </a:cubicBezTo>
                  <a:cubicBezTo>
                    <a:pt x="94" y="341"/>
                    <a:pt x="1" y="636"/>
                    <a:pt x="141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"/>
            <p:cNvSpPr/>
            <p:nvPr/>
          </p:nvSpPr>
          <p:spPr>
            <a:xfrm>
              <a:off x="6324550" y="65711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8"/>
                  </a:moveTo>
                  <a:cubicBezTo>
                    <a:pt x="264" y="652"/>
                    <a:pt x="295" y="637"/>
                    <a:pt x="311" y="606"/>
                  </a:cubicBezTo>
                  <a:cubicBezTo>
                    <a:pt x="466" y="481"/>
                    <a:pt x="528" y="280"/>
                    <a:pt x="466" y="94"/>
                  </a:cubicBezTo>
                  <a:cubicBezTo>
                    <a:pt x="450" y="63"/>
                    <a:pt x="450" y="32"/>
                    <a:pt x="435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"/>
            <p:cNvSpPr/>
            <p:nvPr/>
          </p:nvSpPr>
          <p:spPr>
            <a:xfrm>
              <a:off x="6420725" y="598188"/>
              <a:ext cx="26375" cy="24050"/>
            </a:xfrm>
            <a:custGeom>
              <a:avLst/>
              <a:gdLst/>
              <a:ahLst/>
              <a:cxnLst/>
              <a:rect l="l" t="t" r="r" b="b"/>
              <a:pathLst>
                <a:path w="1055" h="962" extrusionOk="0">
                  <a:moveTo>
                    <a:pt x="62" y="559"/>
                  </a:moveTo>
                  <a:cubicBezTo>
                    <a:pt x="403" y="962"/>
                    <a:pt x="1055" y="605"/>
                    <a:pt x="900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497"/>
                    <a:pt x="31" y="528"/>
                    <a:pt x="62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"/>
            <p:cNvSpPr/>
            <p:nvPr/>
          </p:nvSpPr>
          <p:spPr>
            <a:xfrm>
              <a:off x="6643275" y="7482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80" y="0"/>
                  </a:moveTo>
                  <a:cubicBezTo>
                    <a:pt x="202" y="47"/>
                    <a:pt x="125" y="125"/>
                    <a:pt x="78" y="202"/>
                  </a:cubicBezTo>
                  <a:cubicBezTo>
                    <a:pt x="1" y="357"/>
                    <a:pt x="1" y="528"/>
                    <a:pt x="78" y="667"/>
                  </a:cubicBezTo>
                  <a:lnTo>
                    <a:pt x="512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"/>
            <p:cNvSpPr/>
            <p:nvPr/>
          </p:nvSpPr>
          <p:spPr>
            <a:xfrm>
              <a:off x="6582400" y="641613"/>
              <a:ext cx="20575" cy="22900"/>
            </a:xfrm>
            <a:custGeom>
              <a:avLst/>
              <a:gdLst/>
              <a:ahLst/>
              <a:cxnLst/>
              <a:rect l="l" t="t" r="r" b="b"/>
              <a:pathLst>
                <a:path w="823" h="916" extrusionOk="0">
                  <a:moveTo>
                    <a:pt x="156" y="202"/>
                  </a:moveTo>
                  <a:cubicBezTo>
                    <a:pt x="1" y="497"/>
                    <a:pt x="202" y="869"/>
                    <a:pt x="543" y="900"/>
                  </a:cubicBezTo>
                  <a:cubicBezTo>
                    <a:pt x="636" y="915"/>
                    <a:pt x="729" y="900"/>
                    <a:pt x="823" y="853"/>
                  </a:cubicBezTo>
                  <a:lnTo>
                    <a:pt x="357" y="0"/>
                  </a:lnTo>
                  <a:cubicBezTo>
                    <a:pt x="264" y="47"/>
                    <a:pt x="202" y="109"/>
                    <a:pt x="156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"/>
            <p:cNvSpPr/>
            <p:nvPr/>
          </p:nvSpPr>
          <p:spPr>
            <a:xfrm>
              <a:off x="6527725" y="545063"/>
              <a:ext cx="16325" cy="12425"/>
            </a:xfrm>
            <a:custGeom>
              <a:avLst/>
              <a:gdLst/>
              <a:ahLst/>
              <a:cxnLst/>
              <a:rect l="l" t="t" r="r" b="b"/>
              <a:pathLst>
                <a:path w="653" h="497" extrusionOk="0">
                  <a:moveTo>
                    <a:pt x="1" y="249"/>
                  </a:moveTo>
                  <a:cubicBezTo>
                    <a:pt x="16" y="264"/>
                    <a:pt x="32" y="295"/>
                    <a:pt x="47" y="326"/>
                  </a:cubicBezTo>
                  <a:cubicBezTo>
                    <a:pt x="140" y="419"/>
                    <a:pt x="249" y="481"/>
                    <a:pt x="373" y="497"/>
                  </a:cubicBezTo>
                  <a:cubicBezTo>
                    <a:pt x="481" y="497"/>
                    <a:pt x="575" y="481"/>
                    <a:pt x="652" y="435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"/>
            <p:cNvSpPr/>
            <p:nvPr/>
          </p:nvSpPr>
          <p:spPr>
            <a:xfrm>
              <a:off x="6222575" y="98126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49" y="544"/>
                  </a:moveTo>
                  <a:lnTo>
                    <a:pt x="668" y="295"/>
                  </a:lnTo>
                  <a:cubicBezTo>
                    <a:pt x="559" y="94"/>
                    <a:pt x="326" y="1"/>
                    <a:pt x="94" y="78"/>
                  </a:cubicBezTo>
                  <a:cubicBezTo>
                    <a:pt x="63" y="78"/>
                    <a:pt x="32" y="94"/>
                    <a:pt x="1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"/>
            <p:cNvSpPr/>
            <p:nvPr/>
          </p:nvSpPr>
          <p:spPr>
            <a:xfrm>
              <a:off x="6163650" y="872313"/>
              <a:ext cx="24050" cy="26400"/>
            </a:xfrm>
            <a:custGeom>
              <a:avLst/>
              <a:gdLst/>
              <a:ahLst/>
              <a:cxnLst/>
              <a:rect l="l" t="t" r="r" b="b"/>
              <a:pathLst>
                <a:path w="962" h="1056" extrusionOk="0">
                  <a:moveTo>
                    <a:pt x="481" y="1055"/>
                  </a:moveTo>
                  <a:cubicBezTo>
                    <a:pt x="512" y="1024"/>
                    <a:pt x="543" y="1009"/>
                    <a:pt x="559" y="993"/>
                  </a:cubicBezTo>
                  <a:cubicBezTo>
                    <a:pt x="962" y="652"/>
                    <a:pt x="605" y="0"/>
                    <a:pt x="93" y="156"/>
                  </a:cubicBezTo>
                  <a:cubicBezTo>
                    <a:pt x="62" y="171"/>
                    <a:pt x="31" y="171"/>
                    <a:pt x="0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"/>
            <p:cNvSpPr/>
            <p:nvPr/>
          </p:nvSpPr>
          <p:spPr>
            <a:xfrm>
              <a:off x="6316800" y="915738"/>
              <a:ext cx="29500" cy="26000"/>
            </a:xfrm>
            <a:custGeom>
              <a:avLst/>
              <a:gdLst/>
              <a:ahLst/>
              <a:cxnLst/>
              <a:rect l="l" t="t" r="r" b="b"/>
              <a:pathLst>
                <a:path w="1180" h="1040" extrusionOk="0">
                  <a:moveTo>
                    <a:pt x="326" y="1040"/>
                  </a:moveTo>
                  <a:lnTo>
                    <a:pt x="1179" y="559"/>
                  </a:lnTo>
                  <a:cubicBezTo>
                    <a:pt x="853" y="1"/>
                    <a:pt x="0" y="466"/>
                    <a:pt x="326" y="10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"/>
            <p:cNvSpPr/>
            <p:nvPr/>
          </p:nvSpPr>
          <p:spPr>
            <a:xfrm>
              <a:off x="6262525" y="8129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15" y="1195"/>
                    <a:pt x="1024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3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"/>
            <p:cNvSpPr/>
            <p:nvPr/>
          </p:nvSpPr>
          <p:spPr>
            <a:xfrm>
              <a:off x="6179925" y="7889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25" y="869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8"/>
                    <a:pt x="699" y="1"/>
                    <a:pt x="311" y="218"/>
                  </a:cubicBezTo>
                  <a:cubicBezTo>
                    <a:pt x="78" y="342"/>
                    <a:pt x="1" y="637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"/>
            <p:cNvSpPr/>
            <p:nvPr/>
          </p:nvSpPr>
          <p:spPr>
            <a:xfrm>
              <a:off x="6238875" y="8959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7"/>
                    <a:pt x="713" y="1"/>
                    <a:pt x="326" y="202"/>
                  </a:cubicBezTo>
                  <a:cubicBezTo>
                    <a:pt x="93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"/>
            <p:cNvSpPr/>
            <p:nvPr/>
          </p:nvSpPr>
          <p:spPr>
            <a:xfrm>
              <a:off x="6286550" y="7300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714" y="0"/>
                    <a:pt x="326" y="218"/>
                  </a:cubicBezTo>
                  <a:cubicBezTo>
                    <a:pt x="94" y="342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"/>
            <p:cNvSpPr/>
            <p:nvPr/>
          </p:nvSpPr>
          <p:spPr>
            <a:xfrm>
              <a:off x="6345500" y="8370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6"/>
                    <a:pt x="900" y="1194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41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"/>
            <p:cNvSpPr/>
            <p:nvPr/>
          </p:nvSpPr>
          <p:spPr>
            <a:xfrm>
              <a:off x="6110900" y="77498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4" y="667"/>
                  </a:moveTo>
                  <a:cubicBezTo>
                    <a:pt x="265" y="652"/>
                    <a:pt x="296" y="636"/>
                    <a:pt x="311" y="605"/>
                  </a:cubicBezTo>
                  <a:cubicBezTo>
                    <a:pt x="466" y="481"/>
                    <a:pt x="513" y="280"/>
                    <a:pt x="466" y="94"/>
                  </a:cubicBezTo>
                  <a:cubicBezTo>
                    <a:pt x="451" y="63"/>
                    <a:pt x="435" y="32"/>
                    <a:pt x="420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"/>
            <p:cNvSpPr/>
            <p:nvPr/>
          </p:nvSpPr>
          <p:spPr>
            <a:xfrm>
              <a:off x="6207075" y="716063"/>
              <a:ext cx="26000" cy="24050"/>
            </a:xfrm>
            <a:custGeom>
              <a:avLst/>
              <a:gdLst/>
              <a:ahLst/>
              <a:cxnLst/>
              <a:rect l="l" t="t" r="r" b="b"/>
              <a:pathLst>
                <a:path w="1040" h="962" extrusionOk="0">
                  <a:moveTo>
                    <a:pt x="47" y="558"/>
                  </a:moveTo>
                  <a:cubicBezTo>
                    <a:pt x="388" y="962"/>
                    <a:pt x="1039" y="605"/>
                    <a:pt x="884" y="93"/>
                  </a:cubicBezTo>
                  <a:cubicBezTo>
                    <a:pt x="869" y="62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512"/>
                    <a:pt x="31" y="527"/>
                    <a:pt x="47" y="55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"/>
            <p:cNvSpPr/>
            <p:nvPr/>
          </p:nvSpPr>
          <p:spPr>
            <a:xfrm>
              <a:off x="6429625" y="866113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80" y="0"/>
                  </a:moveTo>
                  <a:cubicBezTo>
                    <a:pt x="187" y="47"/>
                    <a:pt x="125" y="124"/>
                    <a:pt x="78" y="202"/>
                  </a:cubicBezTo>
                  <a:cubicBezTo>
                    <a:pt x="1" y="342"/>
                    <a:pt x="1" y="528"/>
                    <a:pt x="78" y="667"/>
                  </a:cubicBezTo>
                  <a:lnTo>
                    <a:pt x="513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"/>
            <p:cNvSpPr/>
            <p:nvPr/>
          </p:nvSpPr>
          <p:spPr>
            <a:xfrm>
              <a:off x="6368750" y="759088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6" y="218"/>
                  </a:moveTo>
                  <a:cubicBezTo>
                    <a:pt x="1" y="513"/>
                    <a:pt x="202" y="885"/>
                    <a:pt x="544" y="916"/>
                  </a:cubicBezTo>
                  <a:cubicBezTo>
                    <a:pt x="637" y="931"/>
                    <a:pt x="730" y="916"/>
                    <a:pt x="823" y="869"/>
                  </a:cubicBezTo>
                  <a:lnTo>
                    <a:pt x="357" y="1"/>
                  </a:lnTo>
                  <a:cubicBezTo>
                    <a:pt x="264" y="47"/>
                    <a:pt x="202" y="125"/>
                    <a:pt x="156" y="21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"/>
            <p:cNvSpPr/>
            <p:nvPr/>
          </p:nvSpPr>
          <p:spPr>
            <a:xfrm>
              <a:off x="6313700" y="66293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0" y="248"/>
                  </a:moveTo>
                  <a:cubicBezTo>
                    <a:pt x="16" y="264"/>
                    <a:pt x="47" y="295"/>
                    <a:pt x="62" y="326"/>
                  </a:cubicBezTo>
                  <a:cubicBezTo>
                    <a:pt x="140" y="419"/>
                    <a:pt x="264" y="481"/>
                    <a:pt x="388" y="497"/>
                  </a:cubicBezTo>
                  <a:cubicBezTo>
                    <a:pt x="481" y="497"/>
                    <a:pt x="590" y="481"/>
                    <a:pt x="667" y="435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"/>
            <p:cNvSpPr/>
            <p:nvPr/>
          </p:nvSpPr>
          <p:spPr>
            <a:xfrm>
              <a:off x="6107800" y="103981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327" y="125"/>
                  </a:moveTo>
                  <a:cubicBezTo>
                    <a:pt x="94" y="249"/>
                    <a:pt x="1" y="543"/>
                    <a:pt x="125" y="792"/>
                  </a:cubicBezTo>
                  <a:lnTo>
                    <a:pt x="978" y="311"/>
                  </a:lnTo>
                  <a:cubicBezTo>
                    <a:pt x="854" y="78"/>
                    <a:pt x="559" y="1"/>
                    <a:pt x="327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2"/>
            <p:cNvSpPr/>
            <p:nvPr/>
          </p:nvSpPr>
          <p:spPr>
            <a:xfrm>
              <a:off x="6048100" y="9312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8" y="63"/>
                    <a:pt x="124" y="482"/>
                  </a:cubicBezTo>
                  <a:cubicBezTo>
                    <a:pt x="0" y="901"/>
                    <a:pt x="450" y="1257"/>
                    <a:pt x="822" y="1056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2"/>
            <p:cNvSpPr/>
            <p:nvPr/>
          </p:nvSpPr>
          <p:spPr>
            <a:xfrm>
              <a:off x="6071350" y="84981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1"/>
                  </a:moveTo>
                  <a:cubicBezTo>
                    <a:pt x="1" y="342"/>
                    <a:pt x="63" y="916"/>
                    <a:pt x="482" y="1025"/>
                  </a:cubicBezTo>
                  <a:cubicBezTo>
                    <a:pt x="900" y="1149"/>
                    <a:pt x="1257" y="714"/>
                    <a:pt x="1040" y="327"/>
                  </a:cubicBezTo>
                  <a:cubicBezTo>
                    <a:pt x="916" y="94"/>
                    <a:pt x="621" y="1"/>
                    <a:pt x="389" y="14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2"/>
            <p:cNvSpPr/>
            <p:nvPr/>
          </p:nvSpPr>
          <p:spPr>
            <a:xfrm>
              <a:off x="6130300" y="9568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42"/>
                    <a:pt x="62" y="900"/>
                    <a:pt x="481" y="1024"/>
                  </a:cubicBezTo>
                  <a:cubicBezTo>
                    <a:pt x="900" y="1148"/>
                    <a:pt x="1257" y="699"/>
                    <a:pt x="1040" y="326"/>
                  </a:cubicBezTo>
                  <a:cubicBezTo>
                    <a:pt x="915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2"/>
            <p:cNvSpPr/>
            <p:nvPr/>
          </p:nvSpPr>
          <p:spPr>
            <a:xfrm>
              <a:off x="5993425" y="833938"/>
              <a:ext cx="26000" cy="24050"/>
            </a:xfrm>
            <a:custGeom>
              <a:avLst/>
              <a:gdLst/>
              <a:ahLst/>
              <a:cxnLst/>
              <a:rect l="l" t="t" r="r" b="b"/>
              <a:pathLst>
                <a:path w="1040" h="962" extrusionOk="0">
                  <a:moveTo>
                    <a:pt x="0" y="481"/>
                  </a:moveTo>
                  <a:cubicBezTo>
                    <a:pt x="16" y="496"/>
                    <a:pt x="32" y="527"/>
                    <a:pt x="47" y="558"/>
                  </a:cubicBezTo>
                  <a:cubicBezTo>
                    <a:pt x="388" y="962"/>
                    <a:pt x="1040" y="605"/>
                    <a:pt x="885" y="93"/>
                  </a:cubicBezTo>
                  <a:cubicBezTo>
                    <a:pt x="869" y="62"/>
                    <a:pt x="869" y="31"/>
                    <a:pt x="85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2"/>
            <p:cNvSpPr/>
            <p:nvPr/>
          </p:nvSpPr>
          <p:spPr>
            <a:xfrm>
              <a:off x="6214825" y="983988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326" y="0"/>
                  </a:moveTo>
                  <a:cubicBezTo>
                    <a:pt x="78" y="124"/>
                    <a:pt x="0" y="435"/>
                    <a:pt x="125" y="667"/>
                  </a:cubicBezTo>
                  <a:lnTo>
                    <a:pt x="559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2"/>
            <p:cNvSpPr/>
            <p:nvPr/>
          </p:nvSpPr>
          <p:spPr>
            <a:xfrm>
              <a:off x="6155875" y="87736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5" y="652"/>
                  </a:moveTo>
                  <a:cubicBezTo>
                    <a:pt x="249" y="884"/>
                    <a:pt x="559" y="977"/>
                    <a:pt x="792" y="853"/>
                  </a:cubicBezTo>
                  <a:lnTo>
                    <a:pt x="327" y="0"/>
                  </a:lnTo>
                  <a:cubicBezTo>
                    <a:pt x="79" y="124"/>
                    <a:pt x="1" y="419"/>
                    <a:pt x="125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"/>
            <p:cNvSpPr/>
            <p:nvPr/>
          </p:nvSpPr>
          <p:spPr>
            <a:xfrm>
              <a:off x="6100050" y="78081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48"/>
                  </a:moveTo>
                  <a:cubicBezTo>
                    <a:pt x="16" y="264"/>
                    <a:pt x="32" y="295"/>
                    <a:pt x="63" y="326"/>
                  </a:cubicBezTo>
                  <a:cubicBezTo>
                    <a:pt x="202" y="497"/>
                    <a:pt x="466" y="543"/>
                    <a:pt x="668" y="4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"/>
            <p:cNvSpPr/>
            <p:nvPr/>
          </p:nvSpPr>
          <p:spPr>
            <a:xfrm>
              <a:off x="6532000" y="531888"/>
              <a:ext cx="17075" cy="13200"/>
            </a:xfrm>
            <a:custGeom>
              <a:avLst/>
              <a:gdLst/>
              <a:ahLst/>
              <a:cxnLst/>
              <a:rect l="l" t="t" r="r" b="b"/>
              <a:pathLst>
                <a:path w="683" h="528" extrusionOk="0">
                  <a:moveTo>
                    <a:pt x="683" y="295"/>
                  </a:moveTo>
                  <a:cubicBezTo>
                    <a:pt x="574" y="93"/>
                    <a:pt x="326" y="0"/>
                    <a:pt x="93" y="62"/>
                  </a:cubicBezTo>
                  <a:cubicBezTo>
                    <a:pt x="62" y="78"/>
                    <a:pt x="31" y="93"/>
                    <a:pt x="0" y="109"/>
                  </a:cubicBezTo>
                  <a:lnTo>
                    <a:pt x="248" y="52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"/>
            <p:cNvSpPr/>
            <p:nvPr/>
          </p:nvSpPr>
          <p:spPr>
            <a:xfrm>
              <a:off x="6473450" y="425238"/>
              <a:ext cx="18250" cy="23700"/>
            </a:xfrm>
            <a:custGeom>
              <a:avLst/>
              <a:gdLst/>
              <a:ahLst/>
              <a:cxnLst/>
              <a:rect l="l" t="t" r="r" b="b"/>
              <a:pathLst>
                <a:path w="730" h="948" extrusionOk="0">
                  <a:moveTo>
                    <a:pt x="466" y="947"/>
                  </a:moveTo>
                  <a:cubicBezTo>
                    <a:pt x="497" y="932"/>
                    <a:pt x="528" y="916"/>
                    <a:pt x="559" y="885"/>
                  </a:cubicBezTo>
                  <a:cubicBezTo>
                    <a:pt x="667" y="792"/>
                    <a:pt x="729" y="621"/>
                    <a:pt x="729" y="466"/>
                  </a:cubicBezTo>
                  <a:cubicBezTo>
                    <a:pt x="714" y="404"/>
                    <a:pt x="698" y="342"/>
                    <a:pt x="667" y="280"/>
                  </a:cubicBezTo>
                  <a:cubicBezTo>
                    <a:pt x="636" y="218"/>
                    <a:pt x="590" y="172"/>
                    <a:pt x="543" y="125"/>
                  </a:cubicBezTo>
                  <a:cubicBezTo>
                    <a:pt x="404" y="32"/>
                    <a:pt x="248" y="1"/>
                    <a:pt x="93" y="47"/>
                  </a:cubicBezTo>
                  <a:cubicBezTo>
                    <a:pt x="62" y="47"/>
                    <a:pt x="31" y="63"/>
                    <a:pt x="0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"/>
            <p:cNvSpPr/>
            <p:nvPr/>
          </p:nvSpPr>
          <p:spPr>
            <a:xfrm>
              <a:off x="6546350" y="4477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24"/>
                  </a:moveTo>
                  <a:cubicBezTo>
                    <a:pt x="1256" y="807"/>
                    <a:pt x="1194" y="249"/>
                    <a:pt x="776" y="125"/>
                  </a:cubicBezTo>
                  <a:cubicBezTo>
                    <a:pt x="357" y="0"/>
                    <a:pt x="0" y="435"/>
                    <a:pt x="202" y="823"/>
                  </a:cubicBezTo>
                  <a:cubicBezTo>
                    <a:pt x="341" y="1055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"/>
            <p:cNvSpPr/>
            <p:nvPr/>
          </p:nvSpPr>
          <p:spPr>
            <a:xfrm>
              <a:off x="6318350" y="649738"/>
              <a:ext cx="17075" cy="13225"/>
            </a:xfrm>
            <a:custGeom>
              <a:avLst/>
              <a:gdLst/>
              <a:ahLst/>
              <a:cxnLst/>
              <a:rect l="l" t="t" r="r" b="b"/>
              <a:pathLst>
                <a:path w="683" h="529" extrusionOk="0">
                  <a:moveTo>
                    <a:pt x="249" y="528"/>
                  </a:moveTo>
                  <a:lnTo>
                    <a:pt x="683" y="311"/>
                  </a:lnTo>
                  <a:cubicBezTo>
                    <a:pt x="559" y="94"/>
                    <a:pt x="311" y="1"/>
                    <a:pt x="94" y="79"/>
                  </a:cubicBezTo>
                  <a:cubicBezTo>
                    <a:pt x="63" y="79"/>
                    <a:pt x="32" y="94"/>
                    <a:pt x="0" y="11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"/>
            <p:cNvSpPr/>
            <p:nvPr/>
          </p:nvSpPr>
          <p:spPr>
            <a:xfrm>
              <a:off x="6259800" y="540788"/>
              <a:ext cx="23675" cy="26000"/>
            </a:xfrm>
            <a:custGeom>
              <a:avLst/>
              <a:gdLst/>
              <a:ahLst/>
              <a:cxnLst/>
              <a:rect l="l" t="t" r="r" b="b"/>
              <a:pathLst>
                <a:path w="947" h="1040" extrusionOk="0">
                  <a:moveTo>
                    <a:pt x="466" y="1040"/>
                  </a:moveTo>
                  <a:cubicBezTo>
                    <a:pt x="497" y="1024"/>
                    <a:pt x="528" y="1009"/>
                    <a:pt x="543" y="993"/>
                  </a:cubicBezTo>
                  <a:cubicBezTo>
                    <a:pt x="947" y="652"/>
                    <a:pt x="590" y="1"/>
                    <a:pt x="94" y="156"/>
                  </a:cubicBezTo>
                  <a:cubicBezTo>
                    <a:pt x="63" y="156"/>
                    <a:pt x="32" y="171"/>
                    <a:pt x="1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"/>
            <p:cNvSpPr/>
            <p:nvPr/>
          </p:nvSpPr>
          <p:spPr>
            <a:xfrm>
              <a:off x="6412950" y="583838"/>
              <a:ext cx="29125" cy="26400"/>
            </a:xfrm>
            <a:custGeom>
              <a:avLst/>
              <a:gdLst/>
              <a:ahLst/>
              <a:cxnLst/>
              <a:rect l="l" t="t" r="r" b="b"/>
              <a:pathLst>
                <a:path w="1165" h="1056" extrusionOk="0">
                  <a:moveTo>
                    <a:pt x="311" y="1055"/>
                  </a:moveTo>
                  <a:lnTo>
                    <a:pt x="1164" y="574"/>
                  </a:lnTo>
                  <a:cubicBezTo>
                    <a:pt x="854" y="0"/>
                    <a:pt x="1" y="481"/>
                    <a:pt x="311" y="105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"/>
            <p:cNvSpPr/>
            <p:nvPr/>
          </p:nvSpPr>
          <p:spPr>
            <a:xfrm>
              <a:off x="6358675" y="4814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25" y="869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8"/>
                    <a:pt x="698" y="1"/>
                    <a:pt x="326" y="202"/>
                  </a:cubicBezTo>
                  <a:cubicBezTo>
                    <a:pt x="78" y="342"/>
                    <a:pt x="0" y="637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"/>
            <p:cNvSpPr/>
            <p:nvPr/>
          </p:nvSpPr>
          <p:spPr>
            <a:xfrm>
              <a:off x="6275700" y="4574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4"/>
                    <a:pt x="1024" y="776"/>
                  </a:cubicBezTo>
                  <a:cubicBezTo>
                    <a:pt x="1148" y="357"/>
                    <a:pt x="698" y="0"/>
                    <a:pt x="326" y="202"/>
                  </a:cubicBezTo>
                  <a:cubicBezTo>
                    <a:pt x="78" y="341"/>
                    <a:pt x="0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"/>
            <p:cNvSpPr/>
            <p:nvPr/>
          </p:nvSpPr>
          <p:spPr>
            <a:xfrm>
              <a:off x="6334625" y="56443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25" y="869"/>
                  </a:moveTo>
                  <a:cubicBezTo>
                    <a:pt x="342" y="1242"/>
                    <a:pt x="900" y="1180"/>
                    <a:pt x="1025" y="761"/>
                  </a:cubicBezTo>
                  <a:cubicBezTo>
                    <a:pt x="1149" y="358"/>
                    <a:pt x="699" y="1"/>
                    <a:pt x="327" y="203"/>
                  </a:cubicBezTo>
                  <a:cubicBezTo>
                    <a:pt x="78" y="327"/>
                    <a:pt x="1" y="621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"/>
            <p:cNvSpPr/>
            <p:nvPr/>
          </p:nvSpPr>
          <p:spPr>
            <a:xfrm>
              <a:off x="6382325" y="3984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69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4" y="342"/>
                    <a:pt x="1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"/>
            <p:cNvSpPr/>
            <p:nvPr/>
          </p:nvSpPr>
          <p:spPr>
            <a:xfrm>
              <a:off x="6441275" y="50551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40" y="869"/>
                  </a:moveTo>
                  <a:cubicBezTo>
                    <a:pt x="341" y="1241"/>
                    <a:pt x="915" y="1179"/>
                    <a:pt x="1039" y="760"/>
                  </a:cubicBezTo>
                  <a:cubicBezTo>
                    <a:pt x="1148" y="357"/>
                    <a:pt x="713" y="0"/>
                    <a:pt x="326" y="202"/>
                  </a:cubicBezTo>
                  <a:cubicBezTo>
                    <a:pt x="93" y="326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"/>
            <p:cNvSpPr/>
            <p:nvPr/>
          </p:nvSpPr>
          <p:spPr>
            <a:xfrm>
              <a:off x="6206675" y="443463"/>
              <a:ext cx="13225" cy="16700"/>
            </a:xfrm>
            <a:custGeom>
              <a:avLst/>
              <a:gdLst/>
              <a:ahLst/>
              <a:cxnLst/>
              <a:rect l="l" t="t" r="r" b="b"/>
              <a:pathLst>
                <a:path w="529" h="668" extrusionOk="0">
                  <a:moveTo>
                    <a:pt x="233" y="668"/>
                  </a:moveTo>
                  <a:cubicBezTo>
                    <a:pt x="264" y="652"/>
                    <a:pt x="295" y="621"/>
                    <a:pt x="311" y="606"/>
                  </a:cubicBezTo>
                  <a:cubicBezTo>
                    <a:pt x="466" y="482"/>
                    <a:pt x="528" y="280"/>
                    <a:pt x="466" y="94"/>
                  </a:cubicBezTo>
                  <a:cubicBezTo>
                    <a:pt x="451" y="63"/>
                    <a:pt x="451" y="32"/>
                    <a:pt x="420" y="1"/>
                  </a:cubicBezTo>
                  <a:lnTo>
                    <a:pt x="1" y="2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"/>
            <p:cNvSpPr/>
            <p:nvPr/>
          </p:nvSpPr>
          <p:spPr>
            <a:xfrm>
              <a:off x="6302850" y="384538"/>
              <a:ext cx="26375" cy="23675"/>
            </a:xfrm>
            <a:custGeom>
              <a:avLst/>
              <a:gdLst/>
              <a:ahLst/>
              <a:cxnLst/>
              <a:rect l="l" t="t" r="r" b="b"/>
              <a:pathLst>
                <a:path w="1055" h="947" extrusionOk="0">
                  <a:moveTo>
                    <a:pt x="62" y="559"/>
                  </a:moveTo>
                  <a:cubicBezTo>
                    <a:pt x="403" y="947"/>
                    <a:pt x="1055" y="590"/>
                    <a:pt x="900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62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"/>
            <p:cNvSpPr/>
            <p:nvPr/>
          </p:nvSpPr>
          <p:spPr>
            <a:xfrm>
              <a:off x="6525400" y="53458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94" y="668"/>
                  </a:moveTo>
                  <a:lnTo>
                    <a:pt x="512" y="419"/>
                  </a:lnTo>
                  <a:lnTo>
                    <a:pt x="280" y="1"/>
                  </a:lnTo>
                  <a:cubicBezTo>
                    <a:pt x="202" y="47"/>
                    <a:pt x="125" y="109"/>
                    <a:pt x="94" y="187"/>
                  </a:cubicBezTo>
                  <a:cubicBezTo>
                    <a:pt x="1" y="342"/>
                    <a:pt x="1" y="512"/>
                    <a:pt x="94" y="66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"/>
            <p:cNvSpPr/>
            <p:nvPr/>
          </p:nvSpPr>
          <p:spPr>
            <a:xfrm>
              <a:off x="6464525" y="427563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6" y="203"/>
                  </a:moveTo>
                  <a:cubicBezTo>
                    <a:pt x="1" y="513"/>
                    <a:pt x="202" y="885"/>
                    <a:pt x="543" y="916"/>
                  </a:cubicBezTo>
                  <a:cubicBezTo>
                    <a:pt x="636" y="932"/>
                    <a:pt x="745" y="901"/>
                    <a:pt x="823" y="854"/>
                  </a:cubicBezTo>
                  <a:lnTo>
                    <a:pt x="357" y="1"/>
                  </a:lnTo>
                  <a:cubicBezTo>
                    <a:pt x="264" y="48"/>
                    <a:pt x="202" y="125"/>
                    <a:pt x="156" y="20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"/>
            <p:cNvSpPr/>
            <p:nvPr/>
          </p:nvSpPr>
          <p:spPr>
            <a:xfrm>
              <a:off x="6104700" y="767613"/>
              <a:ext cx="16700" cy="13225"/>
            </a:xfrm>
            <a:custGeom>
              <a:avLst/>
              <a:gdLst/>
              <a:ahLst/>
              <a:cxnLst/>
              <a:rect l="l" t="t" r="r" b="b"/>
              <a:pathLst>
                <a:path w="668" h="529" extrusionOk="0">
                  <a:moveTo>
                    <a:pt x="249" y="528"/>
                  </a:moveTo>
                  <a:lnTo>
                    <a:pt x="668" y="296"/>
                  </a:lnTo>
                  <a:cubicBezTo>
                    <a:pt x="559" y="94"/>
                    <a:pt x="311" y="1"/>
                    <a:pt x="94" y="63"/>
                  </a:cubicBezTo>
                  <a:cubicBezTo>
                    <a:pt x="63" y="78"/>
                    <a:pt x="32" y="94"/>
                    <a:pt x="1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"/>
            <p:cNvSpPr/>
            <p:nvPr/>
          </p:nvSpPr>
          <p:spPr>
            <a:xfrm>
              <a:off x="6045775" y="660613"/>
              <a:ext cx="19400" cy="24050"/>
            </a:xfrm>
            <a:custGeom>
              <a:avLst/>
              <a:gdLst/>
              <a:ahLst/>
              <a:cxnLst/>
              <a:rect l="l" t="t" r="r" b="b"/>
              <a:pathLst>
                <a:path w="776" h="962" extrusionOk="0">
                  <a:moveTo>
                    <a:pt x="667" y="310"/>
                  </a:moveTo>
                  <a:cubicBezTo>
                    <a:pt x="559" y="93"/>
                    <a:pt x="310" y="0"/>
                    <a:pt x="93" y="78"/>
                  </a:cubicBezTo>
                  <a:cubicBezTo>
                    <a:pt x="62" y="78"/>
                    <a:pt x="31" y="93"/>
                    <a:pt x="0" y="109"/>
                  </a:cubicBezTo>
                  <a:lnTo>
                    <a:pt x="466" y="962"/>
                  </a:lnTo>
                  <a:cubicBezTo>
                    <a:pt x="497" y="946"/>
                    <a:pt x="528" y="931"/>
                    <a:pt x="559" y="915"/>
                  </a:cubicBezTo>
                  <a:cubicBezTo>
                    <a:pt x="729" y="760"/>
                    <a:pt x="776" y="512"/>
                    <a:pt x="667" y="31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"/>
            <p:cNvSpPr/>
            <p:nvPr/>
          </p:nvSpPr>
          <p:spPr>
            <a:xfrm>
              <a:off x="6198150" y="700938"/>
              <a:ext cx="30275" cy="27150"/>
            </a:xfrm>
            <a:custGeom>
              <a:avLst/>
              <a:gdLst/>
              <a:ahLst/>
              <a:cxnLst/>
              <a:rect l="l" t="t" r="r" b="b"/>
              <a:pathLst>
                <a:path w="1211" h="1086" extrusionOk="0">
                  <a:moveTo>
                    <a:pt x="357" y="1086"/>
                  </a:moveTo>
                  <a:lnTo>
                    <a:pt x="1210" y="605"/>
                  </a:lnTo>
                  <a:cubicBezTo>
                    <a:pt x="900" y="0"/>
                    <a:pt x="1" y="497"/>
                    <a:pt x="357" y="10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"/>
            <p:cNvSpPr/>
            <p:nvPr/>
          </p:nvSpPr>
          <p:spPr>
            <a:xfrm>
              <a:off x="6144650" y="59933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40" y="869"/>
                  </a:moveTo>
                  <a:cubicBezTo>
                    <a:pt x="341" y="1257"/>
                    <a:pt x="915" y="1195"/>
                    <a:pt x="1039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3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"/>
            <p:cNvSpPr/>
            <p:nvPr/>
          </p:nvSpPr>
          <p:spPr>
            <a:xfrm>
              <a:off x="6062050" y="5753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26" y="1256"/>
                    <a:pt x="900" y="1194"/>
                    <a:pt x="1024" y="776"/>
                  </a:cubicBezTo>
                  <a:cubicBezTo>
                    <a:pt x="1148" y="357"/>
                    <a:pt x="699" y="0"/>
                    <a:pt x="311" y="202"/>
                  </a:cubicBezTo>
                  <a:cubicBezTo>
                    <a:pt x="78" y="341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"/>
            <p:cNvSpPr/>
            <p:nvPr/>
          </p:nvSpPr>
          <p:spPr>
            <a:xfrm>
              <a:off x="6121000" y="68231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24" y="869"/>
                  </a:moveTo>
                  <a:cubicBezTo>
                    <a:pt x="326" y="1242"/>
                    <a:pt x="900" y="1180"/>
                    <a:pt x="1024" y="761"/>
                  </a:cubicBezTo>
                  <a:cubicBezTo>
                    <a:pt x="1148" y="358"/>
                    <a:pt x="698" y="1"/>
                    <a:pt x="310" y="202"/>
                  </a:cubicBezTo>
                  <a:cubicBezTo>
                    <a:pt x="78" y="326"/>
                    <a:pt x="0" y="621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"/>
            <p:cNvSpPr/>
            <p:nvPr/>
          </p:nvSpPr>
          <p:spPr>
            <a:xfrm>
              <a:off x="6168675" y="5163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42"/>
                    <a:pt x="1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"/>
            <p:cNvSpPr/>
            <p:nvPr/>
          </p:nvSpPr>
          <p:spPr>
            <a:xfrm>
              <a:off x="6227625" y="623388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40" y="869"/>
                  </a:moveTo>
                  <a:cubicBezTo>
                    <a:pt x="341" y="1241"/>
                    <a:pt x="900" y="1179"/>
                    <a:pt x="1024" y="760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26"/>
                    <a:pt x="0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"/>
            <p:cNvSpPr/>
            <p:nvPr/>
          </p:nvSpPr>
          <p:spPr>
            <a:xfrm>
              <a:off x="5993025" y="5613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4" y="668"/>
                  </a:moveTo>
                  <a:cubicBezTo>
                    <a:pt x="265" y="652"/>
                    <a:pt x="280" y="621"/>
                    <a:pt x="311" y="606"/>
                  </a:cubicBezTo>
                  <a:cubicBezTo>
                    <a:pt x="466" y="482"/>
                    <a:pt x="513" y="280"/>
                    <a:pt x="466" y="94"/>
                  </a:cubicBezTo>
                  <a:cubicBezTo>
                    <a:pt x="451" y="63"/>
                    <a:pt x="435" y="32"/>
                    <a:pt x="420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"/>
            <p:cNvSpPr/>
            <p:nvPr/>
          </p:nvSpPr>
          <p:spPr>
            <a:xfrm>
              <a:off x="6089200" y="502413"/>
              <a:ext cx="26000" cy="23675"/>
            </a:xfrm>
            <a:custGeom>
              <a:avLst/>
              <a:gdLst/>
              <a:ahLst/>
              <a:cxnLst/>
              <a:rect l="l" t="t" r="r" b="b"/>
              <a:pathLst>
                <a:path w="1040" h="947" extrusionOk="0">
                  <a:moveTo>
                    <a:pt x="47" y="559"/>
                  </a:moveTo>
                  <a:cubicBezTo>
                    <a:pt x="404" y="946"/>
                    <a:pt x="1039" y="590"/>
                    <a:pt x="884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47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2"/>
            <p:cNvSpPr/>
            <p:nvPr/>
          </p:nvSpPr>
          <p:spPr>
            <a:xfrm>
              <a:off x="6311750" y="652463"/>
              <a:ext cx="12825" cy="16300"/>
            </a:xfrm>
            <a:custGeom>
              <a:avLst/>
              <a:gdLst/>
              <a:ahLst/>
              <a:cxnLst/>
              <a:rect l="l" t="t" r="r" b="b"/>
              <a:pathLst>
                <a:path w="513" h="652" extrusionOk="0">
                  <a:moveTo>
                    <a:pt x="280" y="1"/>
                  </a:moveTo>
                  <a:cubicBezTo>
                    <a:pt x="187" y="47"/>
                    <a:pt x="125" y="109"/>
                    <a:pt x="78" y="202"/>
                  </a:cubicBezTo>
                  <a:cubicBezTo>
                    <a:pt x="1" y="342"/>
                    <a:pt x="1" y="512"/>
                    <a:pt x="78" y="652"/>
                  </a:cubicBezTo>
                  <a:lnTo>
                    <a:pt x="513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2"/>
            <p:cNvSpPr/>
            <p:nvPr/>
          </p:nvSpPr>
          <p:spPr>
            <a:xfrm>
              <a:off x="6250875" y="545438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6" y="218"/>
                  </a:moveTo>
                  <a:cubicBezTo>
                    <a:pt x="1" y="513"/>
                    <a:pt x="202" y="885"/>
                    <a:pt x="544" y="916"/>
                  </a:cubicBezTo>
                  <a:cubicBezTo>
                    <a:pt x="637" y="931"/>
                    <a:pt x="730" y="900"/>
                    <a:pt x="823" y="869"/>
                  </a:cubicBezTo>
                  <a:lnTo>
                    <a:pt x="358" y="1"/>
                  </a:lnTo>
                  <a:cubicBezTo>
                    <a:pt x="264" y="47"/>
                    <a:pt x="202" y="125"/>
                    <a:pt x="156" y="21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2"/>
            <p:cNvSpPr/>
            <p:nvPr/>
          </p:nvSpPr>
          <p:spPr>
            <a:xfrm>
              <a:off x="6195825" y="44928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0" y="233"/>
                  </a:moveTo>
                  <a:cubicBezTo>
                    <a:pt x="16" y="264"/>
                    <a:pt x="47" y="295"/>
                    <a:pt x="63" y="326"/>
                  </a:cubicBezTo>
                  <a:cubicBezTo>
                    <a:pt x="140" y="419"/>
                    <a:pt x="264" y="481"/>
                    <a:pt x="388" y="497"/>
                  </a:cubicBezTo>
                  <a:cubicBezTo>
                    <a:pt x="481" y="497"/>
                    <a:pt x="590" y="481"/>
                    <a:pt x="667" y="435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2"/>
            <p:cNvSpPr/>
            <p:nvPr/>
          </p:nvSpPr>
          <p:spPr>
            <a:xfrm>
              <a:off x="5832125" y="77808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667" y="326"/>
                  </a:moveTo>
                  <a:cubicBezTo>
                    <a:pt x="543" y="78"/>
                    <a:pt x="249" y="1"/>
                    <a:pt x="1" y="125"/>
                  </a:cubicBezTo>
                  <a:lnTo>
                    <a:pt x="481" y="978"/>
                  </a:lnTo>
                  <a:cubicBezTo>
                    <a:pt x="714" y="854"/>
                    <a:pt x="791" y="559"/>
                    <a:pt x="667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2"/>
            <p:cNvSpPr/>
            <p:nvPr/>
          </p:nvSpPr>
          <p:spPr>
            <a:xfrm>
              <a:off x="5989925" y="826163"/>
              <a:ext cx="24850" cy="19800"/>
            </a:xfrm>
            <a:custGeom>
              <a:avLst/>
              <a:gdLst/>
              <a:ahLst/>
              <a:cxnLst/>
              <a:rect l="l" t="t" r="r" b="b"/>
              <a:pathLst>
                <a:path w="994" h="792" extrusionOk="0">
                  <a:moveTo>
                    <a:pt x="327" y="125"/>
                  </a:moveTo>
                  <a:cubicBezTo>
                    <a:pt x="94" y="249"/>
                    <a:pt x="1" y="544"/>
                    <a:pt x="125" y="792"/>
                  </a:cubicBezTo>
                  <a:lnTo>
                    <a:pt x="994" y="311"/>
                  </a:lnTo>
                  <a:cubicBezTo>
                    <a:pt x="854" y="78"/>
                    <a:pt x="559" y="1"/>
                    <a:pt x="327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2"/>
            <p:cNvSpPr/>
            <p:nvPr/>
          </p:nvSpPr>
          <p:spPr>
            <a:xfrm>
              <a:off x="5931000" y="7172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4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2"/>
            <p:cNvSpPr/>
            <p:nvPr/>
          </p:nvSpPr>
          <p:spPr>
            <a:xfrm>
              <a:off x="5847250" y="6935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4" y="481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2"/>
            <p:cNvSpPr/>
            <p:nvPr/>
          </p:nvSpPr>
          <p:spPr>
            <a:xfrm>
              <a:off x="5906950" y="8001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2"/>
            <p:cNvSpPr/>
            <p:nvPr/>
          </p:nvSpPr>
          <p:spPr>
            <a:xfrm>
              <a:off x="5954275" y="6346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24" y="481"/>
                  </a:cubicBezTo>
                  <a:cubicBezTo>
                    <a:pt x="0" y="900"/>
                    <a:pt x="434" y="1256"/>
                    <a:pt x="822" y="1055"/>
                  </a:cubicBezTo>
                  <a:cubicBezTo>
                    <a:pt x="1055" y="915"/>
                    <a:pt x="1148" y="620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2"/>
            <p:cNvSpPr/>
            <p:nvPr/>
          </p:nvSpPr>
          <p:spPr>
            <a:xfrm>
              <a:off x="6012425" y="7431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27"/>
                    <a:pt x="62" y="900"/>
                    <a:pt x="481" y="1024"/>
                  </a:cubicBezTo>
                  <a:cubicBezTo>
                    <a:pt x="900" y="1149"/>
                    <a:pt x="1257" y="699"/>
                    <a:pt x="1040" y="327"/>
                  </a:cubicBezTo>
                  <a:cubicBezTo>
                    <a:pt x="916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2"/>
            <p:cNvSpPr/>
            <p:nvPr/>
          </p:nvSpPr>
          <p:spPr>
            <a:xfrm>
              <a:off x="5779000" y="678838"/>
              <a:ext cx="13600" cy="17075"/>
            </a:xfrm>
            <a:custGeom>
              <a:avLst/>
              <a:gdLst/>
              <a:ahLst/>
              <a:cxnLst/>
              <a:rect l="l" t="t" r="r" b="b"/>
              <a:pathLst>
                <a:path w="544" h="683" extrusionOk="0">
                  <a:moveTo>
                    <a:pt x="249" y="683"/>
                  </a:moveTo>
                  <a:cubicBezTo>
                    <a:pt x="450" y="559"/>
                    <a:pt x="544" y="326"/>
                    <a:pt x="481" y="93"/>
                  </a:cubicBezTo>
                  <a:cubicBezTo>
                    <a:pt x="466" y="62"/>
                    <a:pt x="450" y="31"/>
                    <a:pt x="435" y="0"/>
                  </a:cubicBezTo>
                  <a:lnTo>
                    <a:pt x="1" y="24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2"/>
            <p:cNvSpPr/>
            <p:nvPr/>
          </p:nvSpPr>
          <p:spPr>
            <a:xfrm>
              <a:off x="5875550" y="620288"/>
              <a:ext cx="26000" cy="24050"/>
            </a:xfrm>
            <a:custGeom>
              <a:avLst/>
              <a:gdLst/>
              <a:ahLst/>
              <a:cxnLst/>
              <a:rect l="l" t="t" r="r" b="b"/>
              <a:pathLst>
                <a:path w="1040" h="962" extrusionOk="0">
                  <a:moveTo>
                    <a:pt x="1" y="466"/>
                  </a:moveTo>
                  <a:cubicBezTo>
                    <a:pt x="16" y="497"/>
                    <a:pt x="32" y="528"/>
                    <a:pt x="47" y="559"/>
                  </a:cubicBezTo>
                  <a:cubicBezTo>
                    <a:pt x="388" y="962"/>
                    <a:pt x="1040" y="590"/>
                    <a:pt x="885" y="93"/>
                  </a:cubicBezTo>
                  <a:cubicBezTo>
                    <a:pt x="869" y="62"/>
                    <a:pt x="869" y="31"/>
                    <a:pt x="85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2"/>
            <p:cNvSpPr/>
            <p:nvPr/>
          </p:nvSpPr>
          <p:spPr>
            <a:xfrm>
              <a:off x="6096950" y="770338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326" y="0"/>
                  </a:moveTo>
                  <a:cubicBezTo>
                    <a:pt x="78" y="125"/>
                    <a:pt x="1" y="419"/>
                    <a:pt x="125" y="667"/>
                  </a:cubicBezTo>
                  <a:lnTo>
                    <a:pt x="559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2"/>
            <p:cNvSpPr/>
            <p:nvPr/>
          </p:nvSpPr>
          <p:spPr>
            <a:xfrm>
              <a:off x="6038025" y="663313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124" y="668"/>
                  </a:moveTo>
                  <a:cubicBezTo>
                    <a:pt x="248" y="900"/>
                    <a:pt x="558" y="993"/>
                    <a:pt x="791" y="869"/>
                  </a:cubicBezTo>
                  <a:lnTo>
                    <a:pt x="326" y="1"/>
                  </a:lnTo>
                  <a:cubicBezTo>
                    <a:pt x="78" y="140"/>
                    <a:pt x="0" y="435"/>
                    <a:pt x="124" y="66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2"/>
            <p:cNvSpPr/>
            <p:nvPr/>
          </p:nvSpPr>
          <p:spPr>
            <a:xfrm>
              <a:off x="5982175" y="56716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33"/>
                  </a:moveTo>
                  <a:cubicBezTo>
                    <a:pt x="16" y="264"/>
                    <a:pt x="32" y="295"/>
                    <a:pt x="63" y="326"/>
                  </a:cubicBezTo>
                  <a:cubicBezTo>
                    <a:pt x="202" y="497"/>
                    <a:pt x="466" y="543"/>
                    <a:pt x="668" y="435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2"/>
            <p:cNvSpPr/>
            <p:nvPr/>
          </p:nvSpPr>
          <p:spPr>
            <a:xfrm>
              <a:off x="5825525" y="781188"/>
              <a:ext cx="18650" cy="23675"/>
            </a:xfrm>
            <a:custGeom>
              <a:avLst/>
              <a:gdLst/>
              <a:ahLst/>
              <a:cxnLst/>
              <a:rect l="l" t="t" r="r" b="b"/>
              <a:pathLst>
                <a:path w="746" h="947" extrusionOk="0">
                  <a:moveTo>
                    <a:pt x="745" y="869"/>
                  </a:moveTo>
                  <a:lnTo>
                    <a:pt x="265" y="1"/>
                  </a:lnTo>
                  <a:cubicBezTo>
                    <a:pt x="125" y="78"/>
                    <a:pt x="32" y="233"/>
                    <a:pt x="16" y="388"/>
                  </a:cubicBezTo>
                  <a:cubicBezTo>
                    <a:pt x="1" y="590"/>
                    <a:pt x="109" y="776"/>
                    <a:pt x="280" y="869"/>
                  </a:cubicBezTo>
                  <a:cubicBezTo>
                    <a:pt x="420" y="947"/>
                    <a:pt x="606" y="947"/>
                    <a:pt x="74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2"/>
            <p:cNvSpPr/>
            <p:nvPr/>
          </p:nvSpPr>
          <p:spPr>
            <a:xfrm>
              <a:off x="5768525" y="685413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1" y="234"/>
                  </a:moveTo>
                  <a:cubicBezTo>
                    <a:pt x="16" y="265"/>
                    <a:pt x="32" y="296"/>
                    <a:pt x="63" y="311"/>
                  </a:cubicBezTo>
                  <a:cubicBezTo>
                    <a:pt x="94" y="358"/>
                    <a:pt x="141" y="404"/>
                    <a:pt x="203" y="435"/>
                  </a:cubicBezTo>
                  <a:cubicBezTo>
                    <a:pt x="342" y="513"/>
                    <a:pt x="513" y="513"/>
                    <a:pt x="668" y="435"/>
                  </a:cubicBezTo>
                  <a:lnTo>
                    <a:pt x="420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2"/>
            <p:cNvSpPr/>
            <p:nvPr/>
          </p:nvSpPr>
          <p:spPr>
            <a:xfrm>
              <a:off x="6200475" y="435713"/>
              <a:ext cx="17075" cy="13600"/>
            </a:xfrm>
            <a:custGeom>
              <a:avLst/>
              <a:gdLst/>
              <a:ahLst/>
              <a:cxnLst/>
              <a:rect l="l" t="t" r="r" b="b"/>
              <a:pathLst>
                <a:path w="683" h="544" extrusionOk="0">
                  <a:moveTo>
                    <a:pt x="683" y="311"/>
                  </a:moveTo>
                  <a:cubicBezTo>
                    <a:pt x="559" y="109"/>
                    <a:pt x="311" y="1"/>
                    <a:pt x="94" y="78"/>
                  </a:cubicBezTo>
                  <a:cubicBezTo>
                    <a:pt x="63" y="94"/>
                    <a:pt x="32" y="109"/>
                    <a:pt x="1" y="125"/>
                  </a:cubicBezTo>
                  <a:lnTo>
                    <a:pt x="233" y="54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2"/>
            <p:cNvSpPr/>
            <p:nvPr/>
          </p:nvSpPr>
          <p:spPr>
            <a:xfrm>
              <a:off x="6141550" y="329088"/>
              <a:ext cx="19800" cy="24075"/>
            </a:xfrm>
            <a:custGeom>
              <a:avLst/>
              <a:gdLst/>
              <a:ahLst/>
              <a:cxnLst/>
              <a:rect l="l" t="t" r="r" b="b"/>
              <a:pathLst>
                <a:path w="792" h="963" extrusionOk="0">
                  <a:moveTo>
                    <a:pt x="683" y="295"/>
                  </a:moveTo>
                  <a:cubicBezTo>
                    <a:pt x="558" y="94"/>
                    <a:pt x="310" y="1"/>
                    <a:pt x="93" y="78"/>
                  </a:cubicBezTo>
                  <a:cubicBezTo>
                    <a:pt x="62" y="78"/>
                    <a:pt x="31" y="94"/>
                    <a:pt x="0" y="109"/>
                  </a:cubicBezTo>
                  <a:lnTo>
                    <a:pt x="481" y="962"/>
                  </a:lnTo>
                  <a:cubicBezTo>
                    <a:pt x="496" y="947"/>
                    <a:pt x="527" y="931"/>
                    <a:pt x="558" y="900"/>
                  </a:cubicBezTo>
                  <a:cubicBezTo>
                    <a:pt x="729" y="761"/>
                    <a:pt x="791" y="512"/>
                    <a:pt x="683" y="29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2"/>
            <p:cNvSpPr/>
            <p:nvPr/>
          </p:nvSpPr>
          <p:spPr>
            <a:xfrm>
              <a:off x="6293925" y="369413"/>
              <a:ext cx="30275" cy="26775"/>
            </a:xfrm>
            <a:custGeom>
              <a:avLst/>
              <a:gdLst/>
              <a:ahLst/>
              <a:cxnLst/>
              <a:rect l="l" t="t" r="r" b="b"/>
              <a:pathLst>
                <a:path w="1211" h="1071" extrusionOk="0">
                  <a:moveTo>
                    <a:pt x="357" y="1071"/>
                  </a:moveTo>
                  <a:lnTo>
                    <a:pt x="1210" y="605"/>
                  </a:lnTo>
                  <a:cubicBezTo>
                    <a:pt x="915" y="1"/>
                    <a:pt x="0" y="497"/>
                    <a:pt x="357" y="107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2"/>
            <p:cNvSpPr/>
            <p:nvPr/>
          </p:nvSpPr>
          <p:spPr>
            <a:xfrm>
              <a:off x="6239650" y="2682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73"/>
                  </a:moveTo>
                  <a:cubicBezTo>
                    <a:pt x="822" y="1"/>
                    <a:pt x="248" y="63"/>
                    <a:pt x="124" y="481"/>
                  </a:cubicBezTo>
                  <a:cubicBezTo>
                    <a:pt x="0" y="900"/>
                    <a:pt x="450" y="1257"/>
                    <a:pt x="838" y="1040"/>
                  </a:cubicBezTo>
                  <a:cubicBezTo>
                    <a:pt x="1070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2"/>
            <p:cNvSpPr/>
            <p:nvPr/>
          </p:nvSpPr>
          <p:spPr>
            <a:xfrm>
              <a:off x="6155875" y="244938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870" y="1009"/>
                  </a:moveTo>
                  <a:cubicBezTo>
                    <a:pt x="1242" y="807"/>
                    <a:pt x="1195" y="234"/>
                    <a:pt x="776" y="125"/>
                  </a:cubicBezTo>
                  <a:cubicBezTo>
                    <a:pt x="358" y="1"/>
                    <a:pt x="1" y="435"/>
                    <a:pt x="203" y="823"/>
                  </a:cubicBezTo>
                  <a:cubicBezTo>
                    <a:pt x="342" y="1056"/>
                    <a:pt x="637" y="1149"/>
                    <a:pt x="870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2"/>
            <p:cNvSpPr/>
            <p:nvPr/>
          </p:nvSpPr>
          <p:spPr>
            <a:xfrm>
              <a:off x="6214825" y="351588"/>
              <a:ext cx="31050" cy="28700"/>
            </a:xfrm>
            <a:custGeom>
              <a:avLst/>
              <a:gdLst/>
              <a:ahLst/>
              <a:cxnLst/>
              <a:rect l="l" t="t" r="r" b="b"/>
              <a:pathLst>
                <a:path w="1242" h="1148" extrusionOk="0">
                  <a:moveTo>
                    <a:pt x="869" y="1024"/>
                  </a:moveTo>
                  <a:cubicBezTo>
                    <a:pt x="1241" y="822"/>
                    <a:pt x="1195" y="248"/>
                    <a:pt x="776" y="124"/>
                  </a:cubicBezTo>
                  <a:cubicBezTo>
                    <a:pt x="357" y="0"/>
                    <a:pt x="0" y="450"/>
                    <a:pt x="202" y="838"/>
                  </a:cubicBezTo>
                  <a:cubicBezTo>
                    <a:pt x="326" y="1070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2"/>
            <p:cNvSpPr/>
            <p:nvPr/>
          </p:nvSpPr>
          <p:spPr>
            <a:xfrm>
              <a:off x="6322625" y="292263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024" y="372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884"/>
                    <a:pt x="450" y="1241"/>
                    <a:pt x="822" y="1039"/>
                  </a:cubicBezTo>
                  <a:cubicBezTo>
                    <a:pt x="1070" y="915"/>
                    <a:pt x="1148" y="605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2"/>
            <p:cNvSpPr/>
            <p:nvPr/>
          </p:nvSpPr>
          <p:spPr>
            <a:xfrm>
              <a:off x="6088800" y="229838"/>
              <a:ext cx="13225" cy="16700"/>
            </a:xfrm>
            <a:custGeom>
              <a:avLst/>
              <a:gdLst/>
              <a:ahLst/>
              <a:cxnLst/>
              <a:rect l="l" t="t" r="r" b="b"/>
              <a:pathLst>
                <a:path w="529" h="668" extrusionOk="0">
                  <a:moveTo>
                    <a:pt x="233" y="667"/>
                  </a:moveTo>
                  <a:cubicBezTo>
                    <a:pt x="265" y="636"/>
                    <a:pt x="296" y="620"/>
                    <a:pt x="311" y="605"/>
                  </a:cubicBezTo>
                  <a:cubicBezTo>
                    <a:pt x="466" y="481"/>
                    <a:pt x="528" y="279"/>
                    <a:pt x="466" y="93"/>
                  </a:cubicBezTo>
                  <a:cubicBezTo>
                    <a:pt x="451" y="62"/>
                    <a:pt x="451" y="31"/>
                    <a:pt x="435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2"/>
            <p:cNvSpPr/>
            <p:nvPr/>
          </p:nvSpPr>
          <p:spPr>
            <a:xfrm>
              <a:off x="5987225" y="553988"/>
              <a:ext cx="16300" cy="13200"/>
            </a:xfrm>
            <a:custGeom>
              <a:avLst/>
              <a:gdLst/>
              <a:ahLst/>
              <a:cxnLst/>
              <a:rect l="l" t="t" r="r" b="b"/>
              <a:pathLst>
                <a:path w="652" h="528" extrusionOk="0">
                  <a:moveTo>
                    <a:pt x="233" y="527"/>
                  </a:moveTo>
                  <a:lnTo>
                    <a:pt x="652" y="295"/>
                  </a:lnTo>
                  <a:cubicBezTo>
                    <a:pt x="543" y="93"/>
                    <a:pt x="311" y="0"/>
                    <a:pt x="78" y="62"/>
                  </a:cubicBezTo>
                  <a:cubicBezTo>
                    <a:pt x="47" y="78"/>
                    <a:pt x="16" y="93"/>
                    <a:pt x="0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2"/>
            <p:cNvSpPr/>
            <p:nvPr/>
          </p:nvSpPr>
          <p:spPr>
            <a:xfrm>
              <a:off x="5927900" y="446963"/>
              <a:ext cx="19400" cy="24075"/>
            </a:xfrm>
            <a:custGeom>
              <a:avLst/>
              <a:gdLst/>
              <a:ahLst/>
              <a:cxnLst/>
              <a:rect l="l" t="t" r="r" b="b"/>
              <a:pathLst>
                <a:path w="776" h="963" extrusionOk="0">
                  <a:moveTo>
                    <a:pt x="667" y="295"/>
                  </a:moveTo>
                  <a:cubicBezTo>
                    <a:pt x="559" y="94"/>
                    <a:pt x="311" y="0"/>
                    <a:pt x="93" y="78"/>
                  </a:cubicBezTo>
                  <a:cubicBezTo>
                    <a:pt x="62" y="78"/>
                    <a:pt x="31" y="94"/>
                    <a:pt x="0" y="109"/>
                  </a:cubicBezTo>
                  <a:lnTo>
                    <a:pt x="466" y="962"/>
                  </a:lnTo>
                  <a:cubicBezTo>
                    <a:pt x="497" y="947"/>
                    <a:pt x="528" y="931"/>
                    <a:pt x="543" y="916"/>
                  </a:cubicBezTo>
                  <a:cubicBezTo>
                    <a:pt x="729" y="760"/>
                    <a:pt x="776" y="512"/>
                    <a:pt x="667" y="29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2"/>
            <p:cNvSpPr/>
            <p:nvPr/>
          </p:nvSpPr>
          <p:spPr>
            <a:xfrm>
              <a:off x="6080275" y="487288"/>
              <a:ext cx="30275" cy="26775"/>
            </a:xfrm>
            <a:custGeom>
              <a:avLst/>
              <a:gdLst/>
              <a:ahLst/>
              <a:cxnLst/>
              <a:rect l="l" t="t" r="r" b="b"/>
              <a:pathLst>
                <a:path w="1211" h="1071" extrusionOk="0">
                  <a:moveTo>
                    <a:pt x="357" y="1071"/>
                  </a:moveTo>
                  <a:lnTo>
                    <a:pt x="1210" y="605"/>
                  </a:lnTo>
                  <a:cubicBezTo>
                    <a:pt x="900" y="0"/>
                    <a:pt x="1" y="497"/>
                    <a:pt x="357" y="107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2"/>
            <p:cNvSpPr/>
            <p:nvPr/>
          </p:nvSpPr>
          <p:spPr>
            <a:xfrm>
              <a:off x="6026775" y="3856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2"/>
                    <a:pt x="915" y="1180"/>
                    <a:pt x="1039" y="761"/>
                  </a:cubicBezTo>
                  <a:cubicBezTo>
                    <a:pt x="1148" y="358"/>
                    <a:pt x="714" y="1"/>
                    <a:pt x="326" y="203"/>
                  </a:cubicBezTo>
                  <a:cubicBezTo>
                    <a:pt x="93" y="327"/>
                    <a:pt x="0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2"/>
            <p:cNvSpPr/>
            <p:nvPr/>
          </p:nvSpPr>
          <p:spPr>
            <a:xfrm>
              <a:off x="5943800" y="361663"/>
              <a:ext cx="29100" cy="31050"/>
            </a:xfrm>
            <a:custGeom>
              <a:avLst/>
              <a:gdLst/>
              <a:ahLst/>
              <a:cxnLst/>
              <a:rect l="l" t="t" r="r" b="b"/>
              <a:pathLst>
                <a:path w="1164" h="1242" extrusionOk="0">
                  <a:moveTo>
                    <a:pt x="140" y="869"/>
                  </a:moveTo>
                  <a:cubicBezTo>
                    <a:pt x="341" y="1241"/>
                    <a:pt x="915" y="1195"/>
                    <a:pt x="1039" y="776"/>
                  </a:cubicBezTo>
                  <a:cubicBezTo>
                    <a:pt x="1163" y="357"/>
                    <a:pt x="714" y="0"/>
                    <a:pt x="326" y="202"/>
                  </a:cubicBezTo>
                  <a:cubicBezTo>
                    <a:pt x="93" y="326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2"/>
            <p:cNvSpPr/>
            <p:nvPr/>
          </p:nvSpPr>
          <p:spPr>
            <a:xfrm>
              <a:off x="6003125" y="4682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85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7"/>
                    <a:pt x="698" y="1"/>
                    <a:pt x="310" y="218"/>
                  </a:cubicBezTo>
                  <a:cubicBezTo>
                    <a:pt x="78" y="342"/>
                    <a:pt x="0" y="636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2"/>
            <p:cNvSpPr/>
            <p:nvPr/>
          </p:nvSpPr>
          <p:spPr>
            <a:xfrm>
              <a:off x="6050800" y="3027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2"/>
                    <a:pt x="900" y="1195"/>
                    <a:pt x="1025" y="776"/>
                  </a:cubicBezTo>
                  <a:cubicBezTo>
                    <a:pt x="1149" y="358"/>
                    <a:pt x="714" y="1"/>
                    <a:pt x="327" y="203"/>
                  </a:cubicBezTo>
                  <a:cubicBezTo>
                    <a:pt x="94" y="327"/>
                    <a:pt x="1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2"/>
            <p:cNvSpPr/>
            <p:nvPr/>
          </p:nvSpPr>
          <p:spPr>
            <a:xfrm>
              <a:off x="6109750" y="4093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4"/>
                  </a:moveTo>
                  <a:cubicBezTo>
                    <a:pt x="342" y="1256"/>
                    <a:pt x="900" y="1194"/>
                    <a:pt x="1024" y="776"/>
                  </a:cubicBezTo>
                  <a:cubicBezTo>
                    <a:pt x="1148" y="357"/>
                    <a:pt x="714" y="0"/>
                    <a:pt x="326" y="217"/>
                  </a:cubicBezTo>
                  <a:cubicBezTo>
                    <a:pt x="93" y="341"/>
                    <a:pt x="0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2"/>
            <p:cNvSpPr/>
            <p:nvPr/>
          </p:nvSpPr>
          <p:spPr>
            <a:xfrm>
              <a:off x="5875175" y="347713"/>
              <a:ext cx="13200" cy="16675"/>
            </a:xfrm>
            <a:custGeom>
              <a:avLst/>
              <a:gdLst/>
              <a:ahLst/>
              <a:cxnLst/>
              <a:rect l="l" t="t" r="r" b="b"/>
              <a:pathLst>
                <a:path w="528" h="667" extrusionOk="0">
                  <a:moveTo>
                    <a:pt x="233" y="667"/>
                  </a:moveTo>
                  <a:cubicBezTo>
                    <a:pt x="264" y="636"/>
                    <a:pt x="279" y="620"/>
                    <a:pt x="310" y="605"/>
                  </a:cubicBezTo>
                  <a:cubicBezTo>
                    <a:pt x="465" y="481"/>
                    <a:pt x="527" y="279"/>
                    <a:pt x="465" y="93"/>
                  </a:cubicBezTo>
                  <a:cubicBezTo>
                    <a:pt x="450" y="62"/>
                    <a:pt x="434" y="31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2"/>
            <p:cNvSpPr/>
            <p:nvPr/>
          </p:nvSpPr>
          <p:spPr>
            <a:xfrm>
              <a:off x="5971325" y="288763"/>
              <a:ext cx="26000" cy="23675"/>
            </a:xfrm>
            <a:custGeom>
              <a:avLst/>
              <a:gdLst/>
              <a:ahLst/>
              <a:cxnLst/>
              <a:rect l="l" t="t" r="r" b="b"/>
              <a:pathLst>
                <a:path w="1040" h="947" extrusionOk="0">
                  <a:moveTo>
                    <a:pt x="47" y="543"/>
                  </a:moveTo>
                  <a:cubicBezTo>
                    <a:pt x="404" y="947"/>
                    <a:pt x="1040" y="590"/>
                    <a:pt x="884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47" y="54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2"/>
            <p:cNvSpPr/>
            <p:nvPr/>
          </p:nvSpPr>
          <p:spPr>
            <a:xfrm>
              <a:off x="6193875" y="438813"/>
              <a:ext cx="12825" cy="16325"/>
            </a:xfrm>
            <a:custGeom>
              <a:avLst/>
              <a:gdLst/>
              <a:ahLst/>
              <a:cxnLst/>
              <a:rect l="l" t="t" r="r" b="b"/>
              <a:pathLst>
                <a:path w="513" h="653" extrusionOk="0">
                  <a:moveTo>
                    <a:pt x="78" y="652"/>
                  </a:moveTo>
                  <a:lnTo>
                    <a:pt x="513" y="420"/>
                  </a:lnTo>
                  <a:lnTo>
                    <a:pt x="280" y="1"/>
                  </a:lnTo>
                  <a:cubicBezTo>
                    <a:pt x="187" y="32"/>
                    <a:pt x="125" y="109"/>
                    <a:pt x="78" y="187"/>
                  </a:cubicBezTo>
                  <a:cubicBezTo>
                    <a:pt x="1" y="342"/>
                    <a:pt x="1" y="513"/>
                    <a:pt x="78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2"/>
            <p:cNvSpPr/>
            <p:nvPr/>
          </p:nvSpPr>
          <p:spPr>
            <a:xfrm>
              <a:off x="6134950" y="331813"/>
              <a:ext cx="18625" cy="22900"/>
            </a:xfrm>
            <a:custGeom>
              <a:avLst/>
              <a:gdLst/>
              <a:ahLst/>
              <a:cxnLst/>
              <a:rect l="l" t="t" r="r" b="b"/>
              <a:pathLst>
                <a:path w="745" h="916" extrusionOk="0">
                  <a:moveTo>
                    <a:pt x="78" y="202"/>
                  </a:moveTo>
                  <a:cubicBezTo>
                    <a:pt x="0" y="341"/>
                    <a:pt x="0" y="512"/>
                    <a:pt x="78" y="667"/>
                  </a:cubicBezTo>
                  <a:cubicBezTo>
                    <a:pt x="156" y="807"/>
                    <a:pt x="295" y="900"/>
                    <a:pt x="466" y="915"/>
                  </a:cubicBezTo>
                  <a:cubicBezTo>
                    <a:pt x="559" y="915"/>
                    <a:pt x="652" y="900"/>
                    <a:pt x="745" y="853"/>
                  </a:cubicBezTo>
                  <a:lnTo>
                    <a:pt x="280" y="0"/>
                  </a:lnTo>
                  <a:cubicBezTo>
                    <a:pt x="187" y="47"/>
                    <a:pt x="125" y="124"/>
                    <a:pt x="78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2"/>
            <p:cNvSpPr/>
            <p:nvPr/>
          </p:nvSpPr>
          <p:spPr>
            <a:xfrm>
              <a:off x="6077950" y="23563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1" y="233"/>
                  </a:moveTo>
                  <a:cubicBezTo>
                    <a:pt x="16" y="264"/>
                    <a:pt x="47" y="295"/>
                    <a:pt x="63" y="311"/>
                  </a:cubicBezTo>
                  <a:cubicBezTo>
                    <a:pt x="140" y="420"/>
                    <a:pt x="264" y="466"/>
                    <a:pt x="388" y="482"/>
                  </a:cubicBezTo>
                  <a:cubicBezTo>
                    <a:pt x="481" y="497"/>
                    <a:pt x="590" y="482"/>
                    <a:pt x="667" y="435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2"/>
            <p:cNvSpPr/>
            <p:nvPr/>
          </p:nvSpPr>
          <p:spPr>
            <a:xfrm>
              <a:off x="5773200" y="671088"/>
              <a:ext cx="16675" cy="13975"/>
            </a:xfrm>
            <a:custGeom>
              <a:avLst/>
              <a:gdLst/>
              <a:ahLst/>
              <a:cxnLst/>
              <a:rect l="l" t="t" r="r" b="b"/>
              <a:pathLst>
                <a:path w="667" h="559" extrusionOk="0">
                  <a:moveTo>
                    <a:pt x="233" y="558"/>
                  </a:moveTo>
                  <a:lnTo>
                    <a:pt x="667" y="326"/>
                  </a:lnTo>
                  <a:cubicBezTo>
                    <a:pt x="543" y="93"/>
                    <a:pt x="248" y="0"/>
                    <a:pt x="0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2"/>
            <p:cNvSpPr/>
            <p:nvPr/>
          </p:nvSpPr>
          <p:spPr>
            <a:xfrm>
              <a:off x="5714250" y="56443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668" y="311"/>
                  </a:moveTo>
                  <a:cubicBezTo>
                    <a:pt x="543" y="78"/>
                    <a:pt x="249" y="1"/>
                    <a:pt x="1" y="125"/>
                  </a:cubicBezTo>
                  <a:lnTo>
                    <a:pt x="481" y="978"/>
                  </a:lnTo>
                  <a:cubicBezTo>
                    <a:pt x="714" y="854"/>
                    <a:pt x="792" y="559"/>
                    <a:pt x="668" y="31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"/>
            <p:cNvSpPr/>
            <p:nvPr/>
          </p:nvSpPr>
          <p:spPr>
            <a:xfrm>
              <a:off x="5872050" y="612138"/>
              <a:ext cx="24475" cy="19800"/>
            </a:xfrm>
            <a:custGeom>
              <a:avLst/>
              <a:gdLst/>
              <a:ahLst/>
              <a:cxnLst/>
              <a:rect l="l" t="t" r="r" b="b"/>
              <a:pathLst>
                <a:path w="979" h="792" extrusionOk="0">
                  <a:moveTo>
                    <a:pt x="327" y="140"/>
                  </a:moveTo>
                  <a:cubicBezTo>
                    <a:pt x="94" y="264"/>
                    <a:pt x="1" y="559"/>
                    <a:pt x="125" y="792"/>
                  </a:cubicBezTo>
                  <a:lnTo>
                    <a:pt x="978" y="326"/>
                  </a:lnTo>
                  <a:cubicBezTo>
                    <a:pt x="854" y="94"/>
                    <a:pt x="559" y="1"/>
                    <a:pt x="327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"/>
            <p:cNvSpPr/>
            <p:nvPr/>
          </p:nvSpPr>
          <p:spPr>
            <a:xfrm>
              <a:off x="5813125" y="50356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2"/>
                    <a:pt x="900" y="1180"/>
                    <a:pt x="1024" y="761"/>
                  </a:cubicBezTo>
                  <a:cubicBezTo>
                    <a:pt x="1148" y="358"/>
                    <a:pt x="714" y="1"/>
                    <a:pt x="326" y="202"/>
                  </a:cubicBezTo>
                  <a:cubicBezTo>
                    <a:pt x="94" y="327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"/>
            <p:cNvSpPr/>
            <p:nvPr/>
          </p:nvSpPr>
          <p:spPr>
            <a:xfrm>
              <a:off x="5729375" y="4799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2"/>
            <p:cNvSpPr/>
            <p:nvPr/>
          </p:nvSpPr>
          <p:spPr>
            <a:xfrm>
              <a:off x="5789075" y="5861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1" y="884"/>
                  </a:moveTo>
                  <a:cubicBezTo>
                    <a:pt x="342" y="1257"/>
                    <a:pt x="916" y="1195"/>
                    <a:pt x="1025" y="776"/>
                  </a:cubicBezTo>
                  <a:cubicBezTo>
                    <a:pt x="1149" y="357"/>
                    <a:pt x="714" y="0"/>
                    <a:pt x="327" y="218"/>
                  </a:cubicBezTo>
                  <a:cubicBezTo>
                    <a:pt x="94" y="342"/>
                    <a:pt x="1" y="636"/>
                    <a:pt x="141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2"/>
            <p:cNvSpPr/>
            <p:nvPr/>
          </p:nvSpPr>
          <p:spPr>
            <a:xfrm>
              <a:off x="5836400" y="4209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34" y="1257"/>
                    <a:pt x="822" y="1039"/>
                  </a:cubicBezTo>
                  <a:cubicBezTo>
                    <a:pt x="1055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"/>
            <p:cNvSpPr/>
            <p:nvPr/>
          </p:nvSpPr>
          <p:spPr>
            <a:xfrm>
              <a:off x="5896100" y="5272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25" y="885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8"/>
                    <a:pt x="699" y="1"/>
                    <a:pt x="326" y="218"/>
                  </a:cubicBezTo>
                  <a:cubicBezTo>
                    <a:pt x="78" y="342"/>
                    <a:pt x="1" y="637"/>
                    <a:pt x="125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"/>
            <p:cNvSpPr/>
            <p:nvPr/>
          </p:nvSpPr>
          <p:spPr>
            <a:xfrm>
              <a:off x="5661525" y="465188"/>
              <a:ext cx="13200" cy="17075"/>
            </a:xfrm>
            <a:custGeom>
              <a:avLst/>
              <a:gdLst/>
              <a:ahLst/>
              <a:cxnLst/>
              <a:rect l="l" t="t" r="r" b="b"/>
              <a:pathLst>
                <a:path w="528" h="683" extrusionOk="0">
                  <a:moveTo>
                    <a:pt x="233" y="683"/>
                  </a:moveTo>
                  <a:cubicBezTo>
                    <a:pt x="435" y="559"/>
                    <a:pt x="528" y="311"/>
                    <a:pt x="466" y="93"/>
                  </a:cubicBezTo>
                  <a:cubicBezTo>
                    <a:pt x="450" y="62"/>
                    <a:pt x="435" y="31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"/>
            <p:cNvSpPr/>
            <p:nvPr/>
          </p:nvSpPr>
          <p:spPr>
            <a:xfrm>
              <a:off x="5757675" y="406638"/>
              <a:ext cx="26000" cy="23675"/>
            </a:xfrm>
            <a:custGeom>
              <a:avLst/>
              <a:gdLst/>
              <a:ahLst/>
              <a:cxnLst/>
              <a:rect l="l" t="t" r="r" b="b"/>
              <a:pathLst>
                <a:path w="1040" h="947" extrusionOk="0">
                  <a:moveTo>
                    <a:pt x="1" y="466"/>
                  </a:moveTo>
                  <a:cubicBezTo>
                    <a:pt x="16" y="497"/>
                    <a:pt x="32" y="528"/>
                    <a:pt x="47" y="543"/>
                  </a:cubicBezTo>
                  <a:cubicBezTo>
                    <a:pt x="388" y="947"/>
                    <a:pt x="1040" y="590"/>
                    <a:pt x="885" y="94"/>
                  </a:cubicBezTo>
                  <a:cubicBezTo>
                    <a:pt x="869" y="63"/>
                    <a:pt x="869" y="31"/>
                    <a:pt x="85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"/>
            <p:cNvSpPr/>
            <p:nvPr/>
          </p:nvSpPr>
          <p:spPr>
            <a:xfrm>
              <a:off x="5979075" y="556688"/>
              <a:ext cx="13975" cy="16325"/>
            </a:xfrm>
            <a:custGeom>
              <a:avLst/>
              <a:gdLst/>
              <a:ahLst/>
              <a:cxnLst/>
              <a:rect l="l" t="t" r="r" b="b"/>
              <a:pathLst>
                <a:path w="559" h="653" extrusionOk="0">
                  <a:moveTo>
                    <a:pt x="326" y="1"/>
                  </a:moveTo>
                  <a:cubicBezTo>
                    <a:pt x="78" y="125"/>
                    <a:pt x="1" y="419"/>
                    <a:pt x="125" y="652"/>
                  </a:cubicBezTo>
                  <a:lnTo>
                    <a:pt x="559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"/>
            <p:cNvSpPr/>
            <p:nvPr/>
          </p:nvSpPr>
          <p:spPr>
            <a:xfrm>
              <a:off x="5920150" y="449688"/>
              <a:ext cx="19800" cy="24825"/>
            </a:xfrm>
            <a:custGeom>
              <a:avLst/>
              <a:gdLst/>
              <a:ahLst/>
              <a:cxnLst/>
              <a:rect l="l" t="t" r="r" b="b"/>
              <a:pathLst>
                <a:path w="792" h="993" extrusionOk="0">
                  <a:moveTo>
                    <a:pt x="124" y="667"/>
                  </a:moveTo>
                  <a:cubicBezTo>
                    <a:pt x="248" y="900"/>
                    <a:pt x="559" y="993"/>
                    <a:pt x="791" y="853"/>
                  </a:cubicBezTo>
                  <a:lnTo>
                    <a:pt x="326" y="0"/>
                  </a:lnTo>
                  <a:cubicBezTo>
                    <a:pt x="78" y="140"/>
                    <a:pt x="0" y="434"/>
                    <a:pt x="124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2"/>
            <p:cNvSpPr/>
            <p:nvPr/>
          </p:nvSpPr>
          <p:spPr>
            <a:xfrm>
              <a:off x="5864300" y="35351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33"/>
                  </a:moveTo>
                  <a:cubicBezTo>
                    <a:pt x="16" y="264"/>
                    <a:pt x="32" y="295"/>
                    <a:pt x="63" y="311"/>
                  </a:cubicBezTo>
                  <a:cubicBezTo>
                    <a:pt x="202" y="497"/>
                    <a:pt x="466" y="544"/>
                    <a:pt x="668" y="435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"/>
            <p:cNvSpPr/>
            <p:nvPr/>
          </p:nvSpPr>
          <p:spPr>
            <a:xfrm>
              <a:off x="5621975" y="540413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388" y="124"/>
                  </a:moveTo>
                  <a:cubicBezTo>
                    <a:pt x="0" y="341"/>
                    <a:pt x="62" y="900"/>
                    <a:pt x="481" y="1024"/>
                  </a:cubicBezTo>
                  <a:cubicBezTo>
                    <a:pt x="900" y="1148"/>
                    <a:pt x="1257" y="698"/>
                    <a:pt x="1039" y="326"/>
                  </a:cubicBezTo>
                  <a:cubicBezTo>
                    <a:pt x="915" y="78"/>
                    <a:pt x="621" y="0"/>
                    <a:pt x="388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"/>
            <p:cNvSpPr/>
            <p:nvPr/>
          </p:nvSpPr>
          <p:spPr>
            <a:xfrm>
              <a:off x="5680900" y="64703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73" y="140"/>
                  </a:moveTo>
                  <a:cubicBezTo>
                    <a:pt x="1" y="342"/>
                    <a:pt x="63" y="915"/>
                    <a:pt x="482" y="1040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3"/>
                    <a:pt x="621" y="0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"/>
            <p:cNvSpPr/>
            <p:nvPr/>
          </p:nvSpPr>
          <p:spPr>
            <a:xfrm>
              <a:off x="5543650" y="52411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667" y="683"/>
                  </a:moveTo>
                  <a:cubicBezTo>
                    <a:pt x="869" y="559"/>
                    <a:pt x="977" y="311"/>
                    <a:pt x="900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82"/>
                  </a:lnTo>
                  <a:cubicBezTo>
                    <a:pt x="16" y="513"/>
                    <a:pt x="31" y="544"/>
                    <a:pt x="62" y="559"/>
                  </a:cubicBezTo>
                  <a:cubicBezTo>
                    <a:pt x="218" y="745"/>
                    <a:pt x="466" y="792"/>
                    <a:pt x="667" y="68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"/>
            <p:cNvSpPr/>
            <p:nvPr/>
          </p:nvSpPr>
          <p:spPr>
            <a:xfrm>
              <a:off x="5766975" y="674563"/>
              <a:ext cx="12050" cy="16700"/>
            </a:xfrm>
            <a:custGeom>
              <a:avLst/>
              <a:gdLst/>
              <a:ahLst/>
              <a:cxnLst/>
              <a:rect l="l" t="t" r="r" b="b"/>
              <a:pathLst>
                <a:path w="482" h="668" extrusionOk="0">
                  <a:moveTo>
                    <a:pt x="249" y="1"/>
                  </a:moveTo>
                  <a:cubicBezTo>
                    <a:pt x="109" y="78"/>
                    <a:pt x="16" y="218"/>
                    <a:pt x="1" y="388"/>
                  </a:cubicBezTo>
                  <a:cubicBezTo>
                    <a:pt x="1" y="481"/>
                    <a:pt x="16" y="574"/>
                    <a:pt x="63" y="668"/>
                  </a:cubicBezTo>
                  <a:lnTo>
                    <a:pt x="482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"/>
            <p:cNvSpPr/>
            <p:nvPr/>
          </p:nvSpPr>
          <p:spPr>
            <a:xfrm>
              <a:off x="5706100" y="567538"/>
              <a:ext cx="20200" cy="23300"/>
            </a:xfrm>
            <a:custGeom>
              <a:avLst/>
              <a:gdLst/>
              <a:ahLst/>
              <a:cxnLst/>
              <a:rect l="l" t="t" r="r" b="b"/>
              <a:pathLst>
                <a:path w="808" h="932" extrusionOk="0">
                  <a:moveTo>
                    <a:pt x="807" y="854"/>
                  </a:moveTo>
                  <a:lnTo>
                    <a:pt x="327" y="1"/>
                  </a:lnTo>
                  <a:cubicBezTo>
                    <a:pt x="94" y="125"/>
                    <a:pt x="1" y="420"/>
                    <a:pt x="140" y="668"/>
                  </a:cubicBezTo>
                  <a:cubicBezTo>
                    <a:pt x="187" y="745"/>
                    <a:pt x="249" y="807"/>
                    <a:pt x="342" y="854"/>
                  </a:cubicBezTo>
                  <a:cubicBezTo>
                    <a:pt x="482" y="932"/>
                    <a:pt x="652" y="932"/>
                    <a:pt x="807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"/>
            <p:cNvSpPr/>
            <p:nvPr/>
          </p:nvSpPr>
          <p:spPr>
            <a:xfrm>
              <a:off x="5651050" y="471388"/>
              <a:ext cx="16300" cy="12825"/>
            </a:xfrm>
            <a:custGeom>
              <a:avLst/>
              <a:gdLst/>
              <a:ahLst/>
              <a:cxnLst/>
              <a:rect l="l" t="t" r="r" b="b"/>
              <a:pathLst>
                <a:path w="652" h="513" extrusionOk="0">
                  <a:moveTo>
                    <a:pt x="1" y="233"/>
                  </a:moveTo>
                  <a:cubicBezTo>
                    <a:pt x="16" y="264"/>
                    <a:pt x="32" y="295"/>
                    <a:pt x="47" y="311"/>
                  </a:cubicBezTo>
                  <a:cubicBezTo>
                    <a:pt x="94" y="357"/>
                    <a:pt x="140" y="404"/>
                    <a:pt x="202" y="435"/>
                  </a:cubicBezTo>
                  <a:cubicBezTo>
                    <a:pt x="342" y="512"/>
                    <a:pt x="512" y="512"/>
                    <a:pt x="652" y="435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"/>
            <p:cNvSpPr/>
            <p:nvPr/>
          </p:nvSpPr>
          <p:spPr>
            <a:xfrm>
              <a:off x="6083000" y="22206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33" y="544"/>
                  </a:moveTo>
                  <a:lnTo>
                    <a:pt x="667" y="311"/>
                  </a:lnTo>
                  <a:cubicBezTo>
                    <a:pt x="543" y="109"/>
                    <a:pt x="310" y="1"/>
                    <a:pt x="93" y="78"/>
                  </a:cubicBezTo>
                  <a:cubicBezTo>
                    <a:pt x="62" y="94"/>
                    <a:pt x="31" y="94"/>
                    <a:pt x="0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"/>
            <p:cNvSpPr/>
            <p:nvPr/>
          </p:nvSpPr>
          <p:spPr>
            <a:xfrm>
              <a:off x="5868950" y="33993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668" y="311"/>
                  </a:moveTo>
                  <a:cubicBezTo>
                    <a:pt x="559" y="94"/>
                    <a:pt x="311" y="1"/>
                    <a:pt x="94" y="78"/>
                  </a:cubicBezTo>
                  <a:cubicBezTo>
                    <a:pt x="63" y="78"/>
                    <a:pt x="32" y="94"/>
                    <a:pt x="1" y="109"/>
                  </a:cubicBezTo>
                  <a:lnTo>
                    <a:pt x="234" y="54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"/>
            <p:cNvSpPr/>
            <p:nvPr/>
          </p:nvSpPr>
          <p:spPr>
            <a:xfrm>
              <a:off x="5810025" y="233313"/>
              <a:ext cx="19400" cy="24075"/>
            </a:xfrm>
            <a:custGeom>
              <a:avLst/>
              <a:gdLst/>
              <a:ahLst/>
              <a:cxnLst/>
              <a:rect l="l" t="t" r="r" b="b"/>
              <a:pathLst>
                <a:path w="776" h="963" extrusionOk="0">
                  <a:moveTo>
                    <a:pt x="667" y="295"/>
                  </a:moveTo>
                  <a:cubicBezTo>
                    <a:pt x="559" y="94"/>
                    <a:pt x="326" y="1"/>
                    <a:pt x="94" y="63"/>
                  </a:cubicBezTo>
                  <a:cubicBezTo>
                    <a:pt x="63" y="78"/>
                    <a:pt x="31" y="94"/>
                    <a:pt x="0" y="109"/>
                  </a:cubicBezTo>
                  <a:lnTo>
                    <a:pt x="481" y="962"/>
                  </a:lnTo>
                  <a:cubicBezTo>
                    <a:pt x="512" y="947"/>
                    <a:pt x="543" y="931"/>
                    <a:pt x="559" y="900"/>
                  </a:cubicBezTo>
                  <a:cubicBezTo>
                    <a:pt x="729" y="761"/>
                    <a:pt x="776" y="497"/>
                    <a:pt x="667" y="29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"/>
            <p:cNvSpPr/>
            <p:nvPr/>
          </p:nvSpPr>
          <p:spPr>
            <a:xfrm>
              <a:off x="5962400" y="273263"/>
              <a:ext cx="30275" cy="27150"/>
            </a:xfrm>
            <a:custGeom>
              <a:avLst/>
              <a:gdLst/>
              <a:ahLst/>
              <a:cxnLst/>
              <a:rect l="l" t="t" r="r" b="b"/>
              <a:pathLst>
                <a:path w="1211" h="1086" extrusionOk="0">
                  <a:moveTo>
                    <a:pt x="357" y="1086"/>
                  </a:moveTo>
                  <a:lnTo>
                    <a:pt x="1210" y="621"/>
                  </a:lnTo>
                  <a:cubicBezTo>
                    <a:pt x="900" y="0"/>
                    <a:pt x="1" y="512"/>
                    <a:pt x="357" y="10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"/>
            <p:cNvSpPr/>
            <p:nvPr/>
          </p:nvSpPr>
          <p:spPr>
            <a:xfrm>
              <a:off x="5908125" y="17243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4" y="466"/>
                  </a:cubicBezTo>
                  <a:cubicBezTo>
                    <a:pt x="0" y="885"/>
                    <a:pt x="450" y="1241"/>
                    <a:pt x="822" y="1040"/>
                  </a:cubicBezTo>
                  <a:cubicBezTo>
                    <a:pt x="1071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"/>
            <p:cNvSpPr/>
            <p:nvPr/>
          </p:nvSpPr>
          <p:spPr>
            <a:xfrm>
              <a:off x="5885250" y="2546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8" y="1"/>
                    <a:pt x="326" y="218"/>
                  </a:cubicBezTo>
                  <a:cubicBezTo>
                    <a:pt x="78" y="342"/>
                    <a:pt x="0" y="637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"/>
            <p:cNvSpPr/>
            <p:nvPr/>
          </p:nvSpPr>
          <p:spPr>
            <a:xfrm>
              <a:off x="5990325" y="1976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40"/>
                  </a:moveTo>
                  <a:cubicBezTo>
                    <a:pt x="0" y="342"/>
                    <a:pt x="62" y="916"/>
                    <a:pt x="481" y="1024"/>
                  </a:cubicBezTo>
                  <a:cubicBezTo>
                    <a:pt x="900" y="1149"/>
                    <a:pt x="1257" y="714"/>
                    <a:pt x="1040" y="327"/>
                  </a:cubicBezTo>
                  <a:cubicBezTo>
                    <a:pt x="915" y="94"/>
                    <a:pt x="621" y="1"/>
                    <a:pt x="388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"/>
            <p:cNvSpPr/>
            <p:nvPr/>
          </p:nvSpPr>
          <p:spPr>
            <a:xfrm>
              <a:off x="6076025" y="224788"/>
              <a:ext cx="12800" cy="16700"/>
            </a:xfrm>
            <a:custGeom>
              <a:avLst/>
              <a:gdLst/>
              <a:ahLst/>
              <a:cxnLst/>
              <a:rect l="l" t="t" r="r" b="b"/>
              <a:pathLst>
                <a:path w="512" h="668" extrusionOk="0">
                  <a:moveTo>
                    <a:pt x="279" y="0"/>
                  </a:moveTo>
                  <a:cubicBezTo>
                    <a:pt x="186" y="47"/>
                    <a:pt x="124" y="125"/>
                    <a:pt x="78" y="218"/>
                  </a:cubicBezTo>
                  <a:cubicBezTo>
                    <a:pt x="0" y="357"/>
                    <a:pt x="0" y="528"/>
                    <a:pt x="78" y="667"/>
                  </a:cubicBezTo>
                  <a:lnTo>
                    <a:pt x="512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"/>
            <p:cNvSpPr/>
            <p:nvPr/>
          </p:nvSpPr>
          <p:spPr>
            <a:xfrm>
              <a:off x="5655325" y="457438"/>
              <a:ext cx="16700" cy="13975"/>
            </a:xfrm>
            <a:custGeom>
              <a:avLst/>
              <a:gdLst/>
              <a:ahLst/>
              <a:cxnLst/>
              <a:rect l="l" t="t" r="r" b="b"/>
              <a:pathLst>
                <a:path w="668" h="559" extrusionOk="0">
                  <a:moveTo>
                    <a:pt x="248" y="559"/>
                  </a:moveTo>
                  <a:lnTo>
                    <a:pt x="667" y="326"/>
                  </a:lnTo>
                  <a:cubicBezTo>
                    <a:pt x="543" y="78"/>
                    <a:pt x="248" y="0"/>
                    <a:pt x="0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"/>
            <p:cNvSpPr/>
            <p:nvPr/>
          </p:nvSpPr>
          <p:spPr>
            <a:xfrm>
              <a:off x="5596375" y="350413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68" y="326"/>
                  </a:moveTo>
                  <a:cubicBezTo>
                    <a:pt x="544" y="94"/>
                    <a:pt x="249" y="1"/>
                    <a:pt x="1" y="140"/>
                  </a:cubicBezTo>
                  <a:lnTo>
                    <a:pt x="481" y="993"/>
                  </a:lnTo>
                  <a:cubicBezTo>
                    <a:pt x="714" y="854"/>
                    <a:pt x="792" y="559"/>
                    <a:pt x="668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"/>
            <p:cNvSpPr/>
            <p:nvPr/>
          </p:nvSpPr>
          <p:spPr>
            <a:xfrm>
              <a:off x="5754200" y="398488"/>
              <a:ext cx="24825" cy="19800"/>
            </a:xfrm>
            <a:custGeom>
              <a:avLst/>
              <a:gdLst/>
              <a:ahLst/>
              <a:cxnLst/>
              <a:rect l="l" t="t" r="r" b="b"/>
              <a:pathLst>
                <a:path w="993" h="792" extrusionOk="0">
                  <a:moveTo>
                    <a:pt x="326" y="125"/>
                  </a:moveTo>
                  <a:cubicBezTo>
                    <a:pt x="93" y="264"/>
                    <a:pt x="0" y="559"/>
                    <a:pt x="140" y="792"/>
                  </a:cubicBezTo>
                  <a:lnTo>
                    <a:pt x="993" y="326"/>
                  </a:lnTo>
                  <a:cubicBezTo>
                    <a:pt x="853" y="94"/>
                    <a:pt x="558" y="1"/>
                    <a:pt x="326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"/>
            <p:cNvSpPr/>
            <p:nvPr/>
          </p:nvSpPr>
          <p:spPr>
            <a:xfrm>
              <a:off x="5695250" y="2895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5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4" y="342"/>
                    <a:pt x="1" y="636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"/>
            <p:cNvSpPr/>
            <p:nvPr/>
          </p:nvSpPr>
          <p:spPr>
            <a:xfrm>
              <a:off x="5610350" y="267063"/>
              <a:ext cx="31425" cy="28325"/>
            </a:xfrm>
            <a:custGeom>
              <a:avLst/>
              <a:gdLst/>
              <a:ahLst/>
              <a:cxnLst/>
              <a:rect l="l" t="t" r="r" b="b"/>
              <a:pathLst>
                <a:path w="1257" h="1133" extrusionOk="0">
                  <a:moveTo>
                    <a:pt x="884" y="1008"/>
                  </a:moveTo>
                  <a:cubicBezTo>
                    <a:pt x="1256" y="807"/>
                    <a:pt x="1194" y="233"/>
                    <a:pt x="776" y="109"/>
                  </a:cubicBezTo>
                  <a:cubicBezTo>
                    <a:pt x="357" y="0"/>
                    <a:pt x="0" y="434"/>
                    <a:pt x="217" y="822"/>
                  </a:cubicBezTo>
                  <a:cubicBezTo>
                    <a:pt x="341" y="1055"/>
                    <a:pt x="636" y="1132"/>
                    <a:pt x="884" y="100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"/>
            <p:cNvSpPr/>
            <p:nvPr/>
          </p:nvSpPr>
          <p:spPr>
            <a:xfrm>
              <a:off x="5671225" y="3725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15" y="1195"/>
                    <a:pt x="1039" y="776"/>
                  </a:cubicBezTo>
                  <a:cubicBezTo>
                    <a:pt x="1148" y="357"/>
                    <a:pt x="713" y="1"/>
                    <a:pt x="326" y="202"/>
                  </a:cubicBezTo>
                  <a:cubicBezTo>
                    <a:pt x="93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"/>
            <p:cNvSpPr/>
            <p:nvPr/>
          </p:nvSpPr>
          <p:spPr>
            <a:xfrm>
              <a:off x="5719300" y="2065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85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3" y="342"/>
                    <a:pt x="0" y="636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"/>
            <p:cNvSpPr/>
            <p:nvPr/>
          </p:nvSpPr>
          <p:spPr>
            <a:xfrm>
              <a:off x="5778625" y="3135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69"/>
                  </a:moveTo>
                  <a:cubicBezTo>
                    <a:pt x="326" y="1256"/>
                    <a:pt x="900" y="1194"/>
                    <a:pt x="1024" y="776"/>
                  </a:cubicBezTo>
                  <a:cubicBezTo>
                    <a:pt x="1148" y="357"/>
                    <a:pt x="698" y="0"/>
                    <a:pt x="326" y="217"/>
                  </a:cubicBezTo>
                  <a:cubicBezTo>
                    <a:pt x="78" y="341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"/>
            <p:cNvSpPr/>
            <p:nvPr/>
          </p:nvSpPr>
          <p:spPr>
            <a:xfrm>
              <a:off x="5861200" y="342663"/>
              <a:ext cx="14000" cy="16700"/>
            </a:xfrm>
            <a:custGeom>
              <a:avLst/>
              <a:gdLst/>
              <a:ahLst/>
              <a:cxnLst/>
              <a:rect l="l" t="t" r="r" b="b"/>
              <a:pathLst>
                <a:path w="560" h="668" extrusionOk="0">
                  <a:moveTo>
                    <a:pt x="125" y="667"/>
                  </a:moveTo>
                  <a:lnTo>
                    <a:pt x="559" y="435"/>
                  </a:lnTo>
                  <a:lnTo>
                    <a:pt x="311" y="0"/>
                  </a:lnTo>
                  <a:cubicBezTo>
                    <a:pt x="78" y="140"/>
                    <a:pt x="1" y="435"/>
                    <a:pt x="125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"/>
            <p:cNvSpPr/>
            <p:nvPr/>
          </p:nvSpPr>
          <p:spPr>
            <a:xfrm>
              <a:off x="5802275" y="23603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4" y="667"/>
                  </a:moveTo>
                  <a:cubicBezTo>
                    <a:pt x="248" y="900"/>
                    <a:pt x="559" y="977"/>
                    <a:pt x="791" y="853"/>
                  </a:cubicBezTo>
                  <a:lnTo>
                    <a:pt x="326" y="0"/>
                  </a:lnTo>
                  <a:cubicBezTo>
                    <a:pt x="78" y="124"/>
                    <a:pt x="0" y="419"/>
                    <a:pt x="124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"/>
            <p:cNvSpPr/>
            <p:nvPr/>
          </p:nvSpPr>
          <p:spPr>
            <a:xfrm>
              <a:off x="5540550" y="51636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326" y="125"/>
                  </a:moveTo>
                  <a:cubicBezTo>
                    <a:pt x="78" y="264"/>
                    <a:pt x="0" y="559"/>
                    <a:pt x="124" y="792"/>
                  </a:cubicBezTo>
                  <a:lnTo>
                    <a:pt x="977" y="326"/>
                  </a:lnTo>
                  <a:cubicBezTo>
                    <a:pt x="853" y="94"/>
                    <a:pt x="559" y="1"/>
                    <a:pt x="326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"/>
            <p:cNvSpPr/>
            <p:nvPr/>
          </p:nvSpPr>
          <p:spPr>
            <a:xfrm>
              <a:off x="5563025" y="4333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73" y="140"/>
                  </a:moveTo>
                  <a:cubicBezTo>
                    <a:pt x="1" y="342"/>
                    <a:pt x="63" y="900"/>
                    <a:pt x="482" y="1024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4"/>
                    <a:pt x="621" y="1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2"/>
            <p:cNvSpPr/>
            <p:nvPr/>
          </p:nvSpPr>
          <p:spPr>
            <a:xfrm>
              <a:off x="5649100" y="46053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49" y="0"/>
                  </a:moveTo>
                  <a:cubicBezTo>
                    <a:pt x="110" y="78"/>
                    <a:pt x="17" y="233"/>
                    <a:pt x="1" y="388"/>
                  </a:cubicBezTo>
                  <a:cubicBezTo>
                    <a:pt x="1" y="497"/>
                    <a:pt x="17" y="590"/>
                    <a:pt x="63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2"/>
            <p:cNvSpPr/>
            <p:nvPr/>
          </p:nvSpPr>
          <p:spPr>
            <a:xfrm>
              <a:off x="5590175" y="353913"/>
              <a:ext cx="18250" cy="23275"/>
            </a:xfrm>
            <a:custGeom>
              <a:avLst/>
              <a:gdLst/>
              <a:ahLst/>
              <a:cxnLst/>
              <a:rect l="l" t="t" r="r" b="b"/>
              <a:pathLst>
                <a:path w="730" h="931" extrusionOk="0">
                  <a:moveTo>
                    <a:pt x="729" y="853"/>
                  </a:moveTo>
                  <a:lnTo>
                    <a:pt x="249" y="0"/>
                  </a:lnTo>
                  <a:cubicBezTo>
                    <a:pt x="109" y="78"/>
                    <a:pt x="16" y="217"/>
                    <a:pt x="1" y="388"/>
                  </a:cubicBezTo>
                  <a:cubicBezTo>
                    <a:pt x="1" y="481"/>
                    <a:pt x="16" y="574"/>
                    <a:pt x="63" y="667"/>
                  </a:cubicBezTo>
                  <a:cubicBezTo>
                    <a:pt x="109" y="745"/>
                    <a:pt x="187" y="807"/>
                    <a:pt x="264" y="853"/>
                  </a:cubicBezTo>
                  <a:cubicBezTo>
                    <a:pt x="404" y="931"/>
                    <a:pt x="574" y="931"/>
                    <a:pt x="729" y="85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"/>
            <p:cNvSpPr/>
            <p:nvPr/>
          </p:nvSpPr>
          <p:spPr>
            <a:xfrm>
              <a:off x="7220800" y="243646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"/>
            <p:cNvSpPr/>
            <p:nvPr/>
          </p:nvSpPr>
          <p:spPr>
            <a:xfrm>
              <a:off x="7325488" y="266463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"/>
            <p:cNvSpPr/>
            <p:nvPr/>
          </p:nvSpPr>
          <p:spPr>
            <a:xfrm>
              <a:off x="7266563" y="254231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"/>
            <p:cNvSpPr/>
            <p:nvPr/>
          </p:nvSpPr>
          <p:spPr>
            <a:xfrm>
              <a:off x="7297388" y="30455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"/>
            <p:cNvSpPr/>
            <p:nvPr/>
          </p:nvSpPr>
          <p:spPr>
            <a:xfrm>
              <a:off x="7325488" y="295001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"/>
            <p:cNvSpPr/>
            <p:nvPr/>
          </p:nvSpPr>
          <p:spPr>
            <a:xfrm>
              <a:off x="7373175" y="27772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"/>
            <p:cNvSpPr/>
            <p:nvPr/>
          </p:nvSpPr>
          <p:spPr>
            <a:xfrm>
              <a:off x="7351300" y="2854250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"/>
            <p:cNvSpPr/>
            <p:nvPr/>
          </p:nvSpPr>
          <p:spPr>
            <a:xfrm>
              <a:off x="6575025" y="3127775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"/>
            <p:cNvSpPr/>
            <p:nvPr/>
          </p:nvSpPr>
          <p:spPr>
            <a:xfrm>
              <a:off x="6442413" y="2990925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"/>
            <p:cNvSpPr/>
            <p:nvPr/>
          </p:nvSpPr>
          <p:spPr>
            <a:xfrm>
              <a:off x="6258013" y="269856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"/>
            <p:cNvSpPr/>
            <p:nvPr/>
          </p:nvSpPr>
          <p:spPr>
            <a:xfrm>
              <a:off x="6221400" y="2504500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"/>
            <p:cNvSpPr/>
            <p:nvPr/>
          </p:nvSpPr>
          <p:spPr>
            <a:xfrm>
              <a:off x="6230688" y="2146450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"/>
            <p:cNvSpPr/>
            <p:nvPr/>
          </p:nvSpPr>
          <p:spPr>
            <a:xfrm>
              <a:off x="6205113" y="2222625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"/>
            <p:cNvSpPr/>
            <p:nvPr/>
          </p:nvSpPr>
          <p:spPr>
            <a:xfrm>
              <a:off x="6154325" y="1123775"/>
              <a:ext cx="31450" cy="28700"/>
            </a:xfrm>
            <a:custGeom>
              <a:avLst/>
              <a:gdLst/>
              <a:ahLst/>
              <a:cxnLst/>
              <a:rect l="l" t="t" r="r" b="b"/>
              <a:pathLst>
                <a:path w="1258" h="1148" extrusionOk="0">
                  <a:moveTo>
                    <a:pt x="389" y="124"/>
                  </a:moveTo>
                  <a:cubicBezTo>
                    <a:pt x="1" y="326"/>
                    <a:pt x="63" y="900"/>
                    <a:pt x="482" y="1024"/>
                  </a:cubicBezTo>
                  <a:cubicBezTo>
                    <a:pt x="900" y="1148"/>
                    <a:pt x="1257" y="698"/>
                    <a:pt x="1040" y="310"/>
                  </a:cubicBezTo>
                  <a:cubicBezTo>
                    <a:pt x="916" y="78"/>
                    <a:pt x="621" y="0"/>
                    <a:pt x="389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2"/>
            <p:cNvSpPr/>
            <p:nvPr/>
          </p:nvSpPr>
          <p:spPr>
            <a:xfrm>
              <a:off x="5985075" y="9002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"/>
            <p:cNvSpPr/>
            <p:nvPr/>
          </p:nvSpPr>
          <p:spPr>
            <a:xfrm>
              <a:off x="6950163" y="1454500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"/>
            <p:cNvSpPr/>
            <p:nvPr/>
          </p:nvSpPr>
          <p:spPr>
            <a:xfrm>
              <a:off x="5601000" y="600700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73" y="140"/>
                  </a:moveTo>
                  <a:cubicBezTo>
                    <a:pt x="1" y="342"/>
                    <a:pt x="63" y="915"/>
                    <a:pt x="482" y="1040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3"/>
                    <a:pt x="621" y="0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"/>
            <p:cNvSpPr/>
            <p:nvPr/>
          </p:nvSpPr>
          <p:spPr>
            <a:xfrm>
              <a:off x="6182588" y="23183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"/>
            <p:cNvSpPr/>
            <p:nvPr/>
          </p:nvSpPr>
          <p:spPr>
            <a:xfrm>
              <a:off x="6167300" y="2415725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"/>
            <p:cNvSpPr/>
            <p:nvPr/>
          </p:nvSpPr>
          <p:spPr>
            <a:xfrm>
              <a:off x="6194250" y="25808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"/>
            <p:cNvSpPr/>
            <p:nvPr/>
          </p:nvSpPr>
          <p:spPr>
            <a:xfrm>
              <a:off x="6846650" y="888600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"/>
            <p:cNvSpPr/>
            <p:nvPr/>
          </p:nvSpPr>
          <p:spPr>
            <a:xfrm>
              <a:off x="6799513" y="799025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"/>
            <p:cNvSpPr/>
            <p:nvPr/>
          </p:nvSpPr>
          <p:spPr>
            <a:xfrm>
              <a:off x="6732050" y="684275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"/>
            <p:cNvSpPr/>
            <p:nvPr/>
          </p:nvSpPr>
          <p:spPr>
            <a:xfrm>
              <a:off x="6681663" y="574525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"/>
            <p:cNvSpPr/>
            <p:nvPr/>
          </p:nvSpPr>
          <p:spPr>
            <a:xfrm>
              <a:off x="6801275" y="723000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"/>
            <p:cNvSpPr/>
            <p:nvPr/>
          </p:nvSpPr>
          <p:spPr>
            <a:xfrm>
              <a:off x="5923225" y="873875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"/>
            <p:cNvSpPr/>
            <p:nvPr/>
          </p:nvSpPr>
          <p:spPr>
            <a:xfrm>
              <a:off x="6949991" y="11956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"/>
            <p:cNvSpPr/>
            <p:nvPr/>
          </p:nvSpPr>
          <p:spPr>
            <a:xfrm>
              <a:off x="7094413" y="2226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2"/>
            <p:cNvSpPr/>
            <p:nvPr/>
          </p:nvSpPr>
          <p:spPr>
            <a:xfrm>
              <a:off x="7151000" y="23441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2"/>
            <p:cNvSpPr/>
            <p:nvPr/>
          </p:nvSpPr>
          <p:spPr>
            <a:xfrm>
              <a:off x="6195613" y="2657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"/>
            <p:cNvSpPr/>
            <p:nvPr/>
          </p:nvSpPr>
          <p:spPr>
            <a:xfrm>
              <a:off x="6151600" y="24878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"/>
            <p:cNvSpPr/>
            <p:nvPr/>
          </p:nvSpPr>
          <p:spPr>
            <a:xfrm>
              <a:off x="6992438" y="1933163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869" y="1025"/>
                  </a:moveTo>
                  <a:cubicBezTo>
                    <a:pt x="1241" y="807"/>
                    <a:pt x="1179" y="249"/>
                    <a:pt x="760" y="125"/>
                  </a:cubicBezTo>
                  <a:cubicBezTo>
                    <a:pt x="357" y="1"/>
                    <a:pt x="0" y="451"/>
                    <a:pt x="202" y="823"/>
                  </a:cubicBezTo>
                  <a:cubicBezTo>
                    <a:pt x="326" y="1071"/>
                    <a:pt x="621" y="1149"/>
                    <a:pt x="869" y="10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"/>
            <p:cNvSpPr/>
            <p:nvPr/>
          </p:nvSpPr>
          <p:spPr>
            <a:xfrm>
              <a:off x="5813125" y="16586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4" y="466"/>
                  </a:cubicBezTo>
                  <a:cubicBezTo>
                    <a:pt x="0" y="885"/>
                    <a:pt x="450" y="1241"/>
                    <a:pt x="822" y="1040"/>
                  </a:cubicBezTo>
                  <a:cubicBezTo>
                    <a:pt x="1071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2"/>
            <p:cNvSpPr/>
            <p:nvPr/>
          </p:nvSpPr>
          <p:spPr>
            <a:xfrm>
              <a:off x="6400150" y="3354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4" y="466"/>
                  </a:cubicBezTo>
                  <a:cubicBezTo>
                    <a:pt x="0" y="885"/>
                    <a:pt x="450" y="1241"/>
                    <a:pt x="822" y="1040"/>
                  </a:cubicBezTo>
                  <a:cubicBezTo>
                    <a:pt x="1071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"/>
          <p:cNvSpPr/>
          <p:nvPr/>
        </p:nvSpPr>
        <p:spPr>
          <a:xfrm>
            <a:off x="-49175" y="-127774"/>
            <a:ext cx="3852987" cy="3618683"/>
          </a:xfrm>
          <a:custGeom>
            <a:avLst/>
            <a:gdLst/>
            <a:ahLst/>
            <a:cxnLst/>
            <a:rect l="l" t="t" r="r" b="b"/>
            <a:pathLst>
              <a:path w="109421" h="102767" extrusionOk="0">
                <a:moveTo>
                  <a:pt x="0" y="102767"/>
                </a:moveTo>
                <a:cubicBezTo>
                  <a:pt x="5894" y="93771"/>
                  <a:pt x="15013" y="87381"/>
                  <a:pt x="25467" y="84930"/>
                </a:cubicBezTo>
                <a:cubicBezTo>
                  <a:pt x="35641" y="82573"/>
                  <a:pt x="46591" y="84077"/>
                  <a:pt x="56377" y="80464"/>
                </a:cubicBezTo>
                <a:cubicBezTo>
                  <a:pt x="68428" y="76012"/>
                  <a:pt x="75454" y="64659"/>
                  <a:pt x="77191" y="52329"/>
                </a:cubicBezTo>
                <a:cubicBezTo>
                  <a:pt x="78525" y="42791"/>
                  <a:pt x="74725" y="30414"/>
                  <a:pt x="81441" y="22551"/>
                </a:cubicBezTo>
                <a:cubicBezTo>
                  <a:pt x="85939" y="17293"/>
                  <a:pt x="109420" y="9507"/>
                  <a:pt x="101169" y="0"/>
                </a:cubicBezTo>
                <a:lnTo>
                  <a:pt x="2451" y="0"/>
                </a:lnTo>
                <a:close/>
              </a:path>
            </a:pathLst>
          </a:custGeom>
          <a:solidFill>
            <a:srgbClr val="2558A4">
              <a:alpha val="1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3"/>
          <p:cNvSpPr txBox="1">
            <a:spLocks noGrp="1"/>
          </p:cNvSpPr>
          <p:nvPr>
            <p:ph type="title"/>
          </p:nvPr>
        </p:nvSpPr>
        <p:spPr>
          <a:xfrm>
            <a:off x="2645550" y="2379450"/>
            <a:ext cx="385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22" name="Google Shape;1222;p3"/>
          <p:cNvSpPr txBox="1">
            <a:spLocks noGrp="1"/>
          </p:cNvSpPr>
          <p:nvPr>
            <p:ph type="ctrTitle" idx="2"/>
          </p:nvPr>
        </p:nvSpPr>
        <p:spPr>
          <a:xfrm>
            <a:off x="3106350" y="1409075"/>
            <a:ext cx="2931300" cy="10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103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23" name="Google Shape;1223;p3"/>
          <p:cNvSpPr txBox="1">
            <a:spLocks noGrp="1"/>
          </p:cNvSpPr>
          <p:nvPr>
            <p:ph type="subTitle" idx="1"/>
          </p:nvPr>
        </p:nvSpPr>
        <p:spPr>
          <a:xfrm>
            <a:off x="2898900" y="3080525"/>
            <a:ext cx="3346200" cy="6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24" name="Google Shape;1224;p3"/>
          <p:cNvPicPr preferRelativeResize="0"/>
          <p:nvPr/>
        </p:nvPicPr>
        <p:blipFill rotWithShape="1">
          <a:blip r:embed="rId2">
            <a:alphaModFix/>
          </a:blip>
          <a:srcRect l="3608" t="34230" r="3618" b="3734"/>
          <a:stretch/>
        </p:blipFill>
        <p:spPr>
          <a:xfrm rot="10800000">
            <a:off x="-118499" y="2023373"/>
            <a:ext cx="3340149" cy="3197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5" name="Google Shape;1225;p3"/>
          <p:cNvPicPr preferRelativeResize="0"/>
          <p:nvPr/>
        </p:nvPicPr>
        <p:blipFill rotWithShape="1">
          <a:blip r:embed="rId3">
            <a:alphaModFix/>
          </a:blip>
          <a:srcRect l="23332" t="22199" r="26545" b="-1426"/>
          <a:stretch/>
        </p:blipFill>
        <p:spPr>
          <a:xfrm>
            <a:off x="5059797" y="-300925"/>
            <a:ext cx="4149049" cy="62700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6" name="Google Shape;1226;p3"/>
          <p:cNvGrpSpPr/>
          <p:nvPr/>
        </p:nvGrpSpPr>
        <p:grpSpPr>
          <a:xfrm>
            <a:off x="-1315617" y="1409067"/>
            <a:ext cx="2447903" cy="4116751"/>
            <a:chOff x="5540550" y="165863"/>
            <a:chExt cx="1864075" cy="3134900"/>
          </a:xfrm>
        </p:grpSpPr>
        <p:sp>
          <p:nvSpPr>
            <p:cNvPr id="1227" name="Google Shape;1227;p3"/>
            <p:cNvSpPr/>
            <p:nvPr/>
          </p:nvSpPr>
          <p:spPr>
            <a:xfrm>
              <a:off x="7289250" y="2912588"/>
              <a:ext cx="13200" cy="16325"/>
            </a:xfrm>
            <a:custGeom>
              <a:avLst/>
              <a:gdLst/>
              <a:ahLst/>
              <a:cxnLst/>
              <a:rect l="l" t="t" r="r" b="b"/>
              <a:pathLst>
                <a:path w="528" h="653" extrusionOk="0">
                  <a:moveTo>
                    <a:pt x="249" y="652"/>
                  </a:moveTo>
                  <a:cubicBezTo>
                    <a:pt x="264" y="637"/>
                    <a:pt x="295" y="621"/>
                    <a:pt x="326" y="606"/>
                  </a:cubicBezTo>
                  <a:cubicBezTo>
                    <a:pt x="466" y="466"/>
                    <a:pt x="528" y="265"/>
                    <a:pt x="481" y="78"/>
                  </a:cubicBezTo>
                  <a:cubicBezTo>
                    <a:pt x="466" y="47"/>
                    <a:pt x="450" y="16"/>
                    <a:pt x="435" y="1"/>
                  </a:cubicBezTo>
                  <a:lnTo>
                    <a:pt x="0" y="2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"/>
            <p:cNvSpPr/>
            <p:nvPr/>
          </p:nvSpPr>
          <p:spPr>
            <a:xfrm>
              <a:off x="7128725" y="3128963"/>
              <a:ext cx="19800" cy="24825"/>
            </a:xfrm>
            <a:custGeom>
              <a:avLst/>
              <a:gdLst/>
              <a:ahLst/>
              <a:cxnLst/>
              <a:rect l="l" t="t" r="r" b="b"/>
              <a:pathLst>
                <a:path w="792" h="993" extrusionOk="0">
                  <a:moveTo>
                    <a:pt x="667" y="326"/>
                  </a:moveTo>
                  <a:cubicBezTo>
                    <a:pt x="528" y="93"/>
                    <a:pt x="233" y="0"/>
                    <a:pt x="0" y="140"/>
                  </a:cubicBezTo>
                  <a:lnTo>
                    <a:pt x="466" y="993"/>
                  </a:lnTo>
                  <a:cubicBezTo>
                    <a:pt x="714" y="853"/>
                    <a:pt x="791" y="559"/>
                    <a:pt x="667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"/>
            <p:cNvSpPr/>
            <p:nvPr/>
          </p:nvSpPr>
          <p:spPr>
            <a:xfrm>
              <a:off x="7226050" y="307001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1040" y="327"/>
                  </a:moveTo>
                  <a:cubicBezTo>
                    <a:pt x="915" y="94"/>
                    <a:pt x="621" y="1"/>
                    <a:pt x="388" y="140"/>
                  </a:cubicBezTo>
                  <a:cubicBezTo>
                    <a:pt x="0" y="342"/>
                    <a:pt x="62" y="916"/>
                    <a:pt x="481" y="1024"/>
                  </a:cubicBezTo>
                  <a:cubicBezTo>
                    <a:pt x="900" y="1149"/>
                    <a:pt x="1257" y="714"/>
                    <a:pt x="1040" y="32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"/>
            <p:cNvSpPr/>
            <p:nvPr/>
          </p:nvSpPr>
          <p:spPr>
            <a:xfrm>
              <a:off x="7142675" y="30455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8" y="1"/>
                    <a:pt x="1" y="435"/>
                    <a:pt x="202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"/>
            <p:cNvSpPr/>
            <p:nvPr/>
          </p:nvSpPr>
          <p:spPr>
            <a:xfrm>
              <a:off x="7202000" y="31529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0"/>
                  </a:moveTo>
                  <a:cubicBezTo>
                    <a:pt x="1" y="342"/>
                    <a:pt x="63" y="900"/>
                    <a:pt x="482" y="1025"/>
                  </a:cubicBezTo>
                  <a:cubicBezTo>
                    <a:pt x="900" y="1149"/>
                    <a:pt x="1257" y="714"/>
                    <a:pt x="1040" y="327"/>
                  </a:cubicBezTo>
                  <a:cubicBezTo>
                    <a:pt x="916" y="94"/>
                    <a:pt x="621" y="1"/>
                    <a:pt x="389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"/>
            <p:cNvSpPr/>
            <p:nvPr/>
          </p:nvSpPr>
          <p:spPr>
            <a:xfrm>
              <a:off x="7250475" y="2985888"/>
              <a:ext cx="28725" cy="31025"/>
            </a:xfrm>
            <a:custGeom>
              <a:avLst/>
              <a:gdLst/>
              <a:ahLst/>
              <a:cxnLst/>
              <a:rect l="l" t="t" r="r" b="b"/>
              <a:pathLst>
                <a:path w="1149" h="1241" extrusionOk="0">
                  <a:moveTo>
                    <a:pt x="1024" y="372"/>
                  </a:moveTo>
                  <a:cubicBezTo>
                    <a:pt x="822" y="0"/>
                    <a:pt x="249" y="62"/>
                    <a:pt x="125" y="481"/>
                  </a:cubicBezTo>
                  <a:cubicBezTo>
                    <a:pt x="0" y="884"/>
                    <a:pt x="450" y="1241"/>
                    <a:pt x="838" y="1039"/>
                  </a:cubicBezTo>
                  <a:cubicBezTo>
                    <a:pt x="1071" y="915"/>
                    <a:pt x="1148" y="621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"/>
            <p:cNvSpPr/>
            <p:nvPr/>
          </p:nvSpPr>
          <p:spPr>
            <a:xfrm>
              <a:off x="7075600" y="303008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7"/>
                  </a:moveTo>
                  <a:cubicBezTo>
                    <a:pt x="450" y="559"/>
                    <a:pt x="544" y="311"/>
                    <a:pt x="466" y="93"/>
                  </a:cubicBezTo>
                  <a:cubicBezTo>
                    <a:pt x="466" y="47"/>
                    <a:pt x="450" y="31"/>
                    <a:pt x="435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"/>
            <p:cNvSpPr/>
            <p:nvPr/>
          </p:nvSpPr>
          <p:spPr>
            <a:xfrm>
              <a:off x="7171775" y="2971138"/>
              <a:ext cx="26375" cy="24075"/>
            </a:xfrm>
            <a:custGeom>
              <a:avLst/>
              <a:gdLst/>
              <a:ahLst/>
              <a:cxnLst/>
              <a:rect l="l" t="t" r="r" b="b"/>
              <a:pathLst>
                <a:path w="1055" h="963" extrusionOk="0">
                  <a:moveTo>
                    <a:pt x="0" y="482"/>
                  </a:moveTo>
                  <a:cubicBezTo>
                    <a:pt x="16" y="513"/>
                    <a:pt x="31" y="528"/>
                    <a:pt x="62" y="559"/>
                  </a:cubicBezTo>
                  <a:cubicBezTo>
                    <a:pt x="403" y="962"/>
                    <a:pt x="1055" y="606"/>
                    <a:pt x="900" y="94"/>
                  </a:cubicBezTo>
                  <a:cubicBezTo>
                    <a:pt x="884" y="63"/>
                    <a:pt x="869" y="32"/>
                    <a:pt x="853" y="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"/>
            <p:cNvSpPr/>
            <p:nvPr/>
          </p:nvSpPr>
          <p:spPr>
            <a:xfrm>
              <a:off x="7278775" y="2918413"/>
              <a:ext cx="16700" cy="13200"/>
            </a:xfrm>
            <a:custGeom>
              <a:avLst/>
              <a:gdLst/>
              <a:ahLst/>
              <a:cxnLst/>
              <a:rect l="l" t="t" r="r" b="b"/>
              <a:pathLst>
                <a:path w="668" h="528" extrusionOk="0">
                  <a:moveTo>
                    <a:pt x="1" y="233"/>
                  </a:moveTo>
                  <a:cubicBezTo>
                    <a:pt x="16" y="264"/>
                    <a:pt x="32" y="295"/>
                    <a:pt x="47" y="311"/>
                  </a:cubicBezTo>
                  <a:cubicBezTo>
                    <a:pt x="202" y="481"/>
                    <a:pt x="466" y="528"/>
                    <a:pt x="668" y="419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"/>
            <p:cNvSpPr/>
            <p:nvPr/>
          </p:nvSpPr>
          <p:spPr>
            <a:xfrm>
              <a:off x="6915075" y="3245288"/>
              <a:ext cx="23675" cy="26375"/>
            </a:xfrm>
            <a:custGeom>
              <a:avLst/>
              <a:gdLst/>
              <a:ahLst/>
              <a:cxnLst/>
              <a:rect l="l" t="t" r="r" b="b"/>
              <a:pathLst>
                <a:path w="947" h="1055" extrusionOk="0">
                  <a:moveTo>
                    <a:pt x="544" y="993"/>
                  </a:moveTo>
                  <a:cubicBezTo>
                    <a:pt x="947" y="652"/>
                    <a:pt x="590" y="0"/>
                    <a:pt x="94" y="155"/>
                  </a:cubicBezTo>
                  <a:cubicBezTo>
                    <a:pt x="63" y="171"/>
                    <a:pt x="32" y="186"/>
                    <a:pt x="1" y="202"/>
                  </a:cubicBezTo>
                  <a:lnTo>
                    <a:pt x="466" y="1055"/>
                  </a:lnTo>
                  <a:cubicBezTo>
                    <a:pt x="497" y="1039"/>
                    <a:pt x="528" y="1024"/>
                    <a:pt x="544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"/>
            <p:cNvSpPr/>
            <p:nvPr/>
          </p:nvSpPr>
          <p:spPr>
            <a:xfrm>
              <a:off x="7012400" y="31878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73" y="140"/>
                  </a:moveTo>
                  <a:cubicBezTo>
                    <a:pt x="1" y="342"/>
                    <a:pt x="63" y="916"/>
                    <a:pt x="481" y="1024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4"/>
                    <a:pt x="621" y="1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"/>
            <p:cNvSpPr/>
            <p:nvPr/>
          </p:nvSpPr>
          <p:spPr>
            <a:xfrm>
              <a:off x="6930200" y="31626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09" y="373"/>
                  </a:moveTo>
                  <a:cubicBezTo>
                    <a:pt x="807" y="1"/>
                    <a:pt x="233" y="63"/>
                    <a:pt x="109" y="481"/>
                  </a:cubicBezTo>
                  <a:cubicBezTo>
                    <a:pt x="1" y="885"/>
                    <a:pt x="435" y="1241"/>
                    <a:pt x="823" y="1040"/>
                  </a:cubicBezTo>
                  <a:cubicBezTo>
                    <a:pt x="1055" y="916"/>
                    <a:pt x="1148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"/>
            <p:cNvSpPr/>
            <p:nvPr/>
          </p:nvSpPr>
          <p:spPr>
            <a:xfrm>
              <a:off x="6989150" y="326931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008" y="388"/>
                  </a:moveTo>
                  <a:cubicBezTo>
                    <a:pt x="807" y="1"/>
                    <a:pt x="233" y="63"/>
                    <a:pt x="109" y="482"/>
                  </a:cubicBezTo>
                  <a:cubicBezTo>
                    <a:pt x="0" y="900"/>
                    <a:pt x="434" y="1257"/>
                    <a:pt x="822" y="1055"/>
                  </a:cubicBezTo>
                  <a:cubicBezTo>
                    <a:pt x="1055" y="916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"/>
            <p:cNvSpPr/>
            <p:nvPr/>
          </p:nvSpPr>
          <p:spPr>
            <a:xfrm>
              <a:off x="7036825" y="3103763"/>
              <a:ext cx="28725" cy="31025"/>
            </a:xfrm>
            <a:custGeom>
              <a:avLst/>
              <a:gdLst/>
              <a:ahLst/>
              <a:cxnLst/>
              <a:rect l="l" t="t" r="r" b="b"/>
              <a:pathLst>
                <a:path w="1149" h="1241" extrusionOk="0">
                  <a:moveTo>
                    <a:pt x="1024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884"/>
                    <a:pt x="450" y="1241"/>
                    <a:pt x="823" y="1039"/>
                  </a:cubicBezTo>
                  <a:cubicBezTo>
                    <a:pt x="1071" y="915"/>
                    <a:pt x="1148" y="621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"/>
            <p:cNvSpPr/>
            <p:nvPr/>
          </p:nvSpPr>
          <p:spPr>
            <a:xfrm>
              <a:off x="7095775" y="32103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70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"/>
            <p:cNvSpPr/>
            <p:nvPr/>
          </p:nvSpPr>
          <p:spPr>
            <a:xfrm>
              <a:off x="6861950" y="3147963"/>
              <a:ext cx="13225" cy="16700"/>
            </a:xfrm>
            <a:custGeom>
              <a:avLst/>
              <a:gdLst/>
              <a:ahLst/>
              <a:cxnLst/>
              <a:rect l="l" t="t" r="r" b="b"/>
              <a:pathLst>
                <a:path w="529" h="668" extrusionOk="0">
                  <a:moveTo>
                    <a:pt x="234" y="667"/>
                  </a:moveTo>
                  <a:cubicBezTo>
                    <a:pt x="265" y="652"/>
                    <a:pt x="296" y="636"/>
                    <a:pt x="311" y="621"/>
                  </a:cubicBezTo>
                  <a:cubicBezTo>
                    <a:pt x="466" y="481"/>
                    <a:pt x="528" y="279"/>
                    <a:pt x="466" y="93"/>
                  </a:cubicBezTo>
                  <a:cubicBezTo>
                    <a:pt x="451" y="62"/>
                    <a:pt x="451" y="31"/>
                    <a:pt x="435" y="0"/>
                  </a:cubicBezTo>
                  <a:lnTo>
                    <a:pt x="1" y="24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"/>
            <p:cNvSpPr/>
            <p:nvPr/>
          </p:nvSpPr>
          <p:spPr>
            <a:xfrm>
              <a:off x="6958125" y="3089013"/>
              <a:ext cx="26375" cy="24075"/>
            </a:xfrm>
            <a:custGeom>
              <a:avLst/>
              <a:gdLst/>
              <a:ahLst/>
              <a:cxnLst/>
              <a:rect l="l" t="t" r="r" b="b"/>
              <a:pathLst>
                <a:path w="1055" h="963" extrusionOk="0">
                  <a:moveTo>
                    <a:pt x="62" y="559"/>
                  </a:moveTo>
                  <a:cubicBezTo>
                    <a:pt x="404" y="962"/>
                    <a:pt x="1055" y="606"/>
                    <a:pt x="900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82"/>
                  </a:lnTo>
                  <a:cubicBezTo>
                    <a:pt x="16" y="513"/>
                    <a:pt x="31" y="544"/>
                    <a:pt x="62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"/>
            <p:cNvSpPr/>
            <p:nvPr/>
          </p:nvSpPr>
          <p:spPr>
            <a:xfrm>
              <a:off x="7122125" y="3132438"/>
              <a:ext cx="18250" cy="23300"/>
            </a:xfrm>
            <a:custGeom>
              <a:avLst/>
              <a:gdLst/>
              <a:ahLst/>
              <a:cxnLst/>
              <a:rect l="l" t="t" r="r" b="b"/>
              <a:pathLst>
                <a:path w="730" h="932" extrusionOk="0">
                  <a:moveTo>
                    <a:pt x="16" y="373"/>
                  </a:moveTo>
                  <a:cubicBezTo>
                    <a:pt x="1" y="482"/>
                    <a:pt x="32" y="575"/>
                    <a:pt x="78" y="652"/>
                  </a:cubicBezTo>
                  <a:cubicBezTo>
                    <a:pt x="109" y="745"/>
                    <a:pt x="187" y="807"/>
                    <a:pt x="264" y="854"/>
                  </a:cubicBezTo>
                  <a:cubicBezTo>
                    <a:pt x="404" y="931"/>
                    <a:pt x="575" y="931"/>
                    <a:pt x="730" y="854"/>
                  </a:cubicBezTo>
                  <a:lnTo>
                    <a:pt x="249" y="1"/>
                  </a:lnTo>
                  <a:cubicBezTo>
                    <a:pt x="109" y="78"/>
                    <a:pt x="32" y="218"/>
                    <a:pt x="16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"/>
            <p:cNvSpPr/>
            <p:nvPr/>
          </p:nvSpPr>
          <p:spPr>
            <a:xfrm>
              <a:off x="7065125" y="3036288"/>
              <a:ext cx="16325" cy="12425"/>
            </a:xfrm>
            <a:custGeom>
              <a:avLst/>
              <a:gdLst/>
              <a:ahLst/>
              <a:cxnLst/>
              <a:rect l="l" t="t" r="r" b="b"/>
              <a:pathLst>
                <a:path w="653" h="497" extrusionOk="0">
                  <a:moveTo>
                    <a:pt x="1" y="233"/>
                  </a:moveTo>
                  <a:cubicBezTo>
                    <a:pt x="16" y="249"/>
                    <a:pt x="32" y="280"/>
                    <a:pt x="47" y="311"/>
                  </a:cubicBezTo>
                  <a:cubicBezTo>
                    <a:pt x="94" y="357"/>
                    <a:pt x="140" y="388"/>
                    <a:pt x="203" y="419"/>
                  </a:cubicBezTo>
                  <a:cubicBezTo>
                    <a:pt x="342" y="497"/>
                    <a:pt x="513" y="497"/>
                    <a:pt x="652" y="419"/>
                  </a:cubicBezTo>
                  <a:lnTo>
                    <a:pt x="420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"/>
            <p:cNvSpPr/>
            <p:nvPr/>
          </p:nvSpPr>
          <p:spPr>
            <a:xfrm>
              <a:off x="6822400" y="32227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0"/>
                  </a:moveTo>
                  <a:cubicBezTo>
                    <a:pt x="1" y="342"/>
                    <a:pt x="63" y="900"/>
                    <a:pt x="482" y="1024"/>
                  </a:cubicBezTo>
                  <a:cubicBezTo>
                    <a:pt x="900" y="1148"/>
                    <a:pt x="1257" y="714"/>
                    <a:pt x="1056" y="326"/>
                  </a:cubicBezTo>
                  <a:cubicBezTo>
                    <a:pt x="916" y="94"/>
                    <a:pt x="621" y="1"/>
                    <a:pt x="389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"/>
            <p:cNvSpPr/>
            <p:nvPr/>
          </p:nvSpPr>
          <p:spPr>
            <a:xfrm>
              <a:off x="6744475" y="3206888"/>
              <a:ext cx="26000" cy="24075"/>
            </a:xfrm>
            <a:custGeom>
              <a:avLst/>
              <a:gdLst/>
              <a:ahLst/>
              <a:cxnLst/>
              <a:rect l="l" t="t" r="r" b="b"/>
              <a:pathLst>
                <a:path w="1040" h="963" extrusionOk="0">
                  <a:moveTo>
                    <a:pt x="47" y="559"/>
                  </a:moveTo>
                  <a:cubicBezTo>
                    <a:pt x="404" y="962"/>
                    <a:pt x="1040" y="606"/>
                    <a:pt x="885" y="94"/>
                  </a:cubicBezTo>
                  <a:cubicBezTo>
                    <a:pt x="885" y="63"/>
                    <a:pt x="869" y="32"/>
                    <a:pt x="854" y="1"/>
                  </a:cubicBezTo>
                  <a:lnTo>
                    <a:pt x="1" y="482"/>
                  </a:lnTo>
                  <a:cubicBezTo>
                    <a:pt x="16" y="513"/>
                    <a:pt x="32" y="528"/>
                    <a:pt x="47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"/>
            <p:cNvSpPr/>
            <p:nvPr/>
          </p:nvSpPr>
          <p:spPr>
            <a:xfrm>
              <a:off x="6904600" y="3250313"/>
              <a:ext cx="22125" cy="22900"/>
            </a:xfrm>
            <a:custGeom>
              <a:avLst/>
              <a:gdLst/>
              <a:ahLst/>
              <a:cxnLst/>
              <a:rect l="l" t="t" r="r" b="b"/>
              <a:pathLst>
                <a:path w="885" h="916" extrusionOk="0">
                  <a:moveTo>
                    <a:pt x="420" y="1"/>
                  </a:moveTo>
                  <a:cubicBezTo>
                    <a:pt x="1" y="233"/>
                    <a:pt x="125" y="869"/>
                    <a:pt x="606" y="916"/>
                  </a:cubicBezTo>
                  <a:cubicBezTo>
                    <a:pt x="699" y="916"/>
                    <a:pt x="807" y="900"/>
                    <a:pt x="885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"/>
            <p:cNvSpPr/>
            <p:nvPr/>
          </p:nvSpPr>
          <p:spPr>
            <a:xfrm>
              <a:off x="6851100" y="31541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1" y="233"/>
                  </a:moveTo>
                  <a:cubicBezTo>
                    <a:pt x="16" y="264"/>
                    <a:pt x="47" y="280"/>
                    <a:pt x="63" y="311"/>
                  </a:cubicBezTo>
                  <a:cubicBezTo>
                    <a:pt x="140" y="404"/>
                    <a:pt x="264" y="466"/>
                    <a:pt x="388" y="481"/>
                  </a:cubicBezTo>
                  <a:cubicBezTo>
                    <a:pt x="481" y="481"/>
                    <a:pt x="590" y="466"/>
                    <a:pt x="668" y="419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"/>
            <p:cNvSpPr/>
            <p:nvPr/>
          </p:nvSpPr>
          <p:spPr>
            <a:xfrm>
              <a:off x="7283425" y="290483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33" y="544"/>
                  </a:moveTo>
                  <a:lnTo>
                    <a:pt x="668" y="311"/>
                  </a:lnTo>
                  <a:cubicBezTo>
                    <a:pt x="559" y="94"/>
                    <a:pt x="311" y="1"/>
                    <a:pt x="94" y="63"/>
                  </a:cubicBezTo>
                  <a:cubicBezTo>
                    <a:pt x="47" y="78"/>
                    <a:pt x="32" y="94"/>
                    <a:pt x="1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"/>
            <p:cNvSpPr/>
            <p:nvPr/>
          </p:nvSpPr>
          <p:spPr>
            <a:xfrm>
              <a:off x="7224500" y="2795888"/>
              <a:ext cx="24050" cy="26400"/>
            </a:xfrm>
            <a:custGeom>
              <a:avLst/>
              <a:gdLst/>
              <a:ahLst/>
              <a:cxnLst/>
              <a:rect l="l" t="t" r="r" b="b"/>
              <a:pathLst>
                <a:path w="962" h="1056" extrusionOk="0">
                  <a:moveTo>
                    <a:pt x="481" y="1055"/>
                  </a:moveTo>
                  <a:cubicBezTo>
                    <a:pt x="497" y="1040"/>
                    <a:pt x="528" y="1009"/>
                    <a:pt x="559" y="993"/>
                  </a:cubicBezTo>
                  <a:cubicBezTo>
                    <a:pt x="962" y="652"/>
                    <a:pt x="605" y="1"/>
                    <a:pt x="93" y="156"/>
                  </a:cubicBezTo>
                  <a:cubicBezTo>
                    <a:pt x="62" y="171"/>
                    <a:pt x="31" y="171"/>
                    <a:pt x="0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"/>
            <p:cNvSpPr/>
            <p:nvPr/>
          </p:nvSpPr>
          <p:spPr>
            <a:xfrm>
              <a:off x="7322600" y="27369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6"/>
                    <a:pt x="822" y="1055"/>
                  </a:cubicBezTo>
                  <a:cubicBezTo>
                    <a:pt x="1055" y="915"/>
                    <a:pt x="1148" y="620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"/>
            <p:cNvSpPr/>
            <p:nvPr/>
          </p:nvSpPr>
          <p:spPr>
            <a:xfrm>
              <a:off x="7238450" y="27136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50"/>
                    <a:pt x="218" y="823"/>
                  </a:cubicBezTo>
                  <a:cubicBezTo>
                    <a:pt x="342" y="1071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"/>
            <p:cNvSpPr/>
            <p:nvPr/>
          </p:nvSpPr>
          <p:spPr>
            <a:xfrm>
              <a:off x="7297400" y="2820713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869" y="1008"/>
                  </a:moveTo>
                  <a:cubicBezTo>
                    <a:pt x="1256" y="807"/>
                    <a:pt x="1194" y="233"/>
                    <a:pt x="776" y="124"/>
                  </a:cubicBezTo>
                  <a:cubicBezTo>
                    <a:pt x="357" y="0"/>
                    <a:pt x="0" y="434"/>
                    <a:pt x="217" y="822"/>
                  </a:cubicBezTo>
                  <a:cubicBezTo>
                    <a:pt x="341" y="1055"/>
                    <a:pt x="636" y="1148"/>
                    <a:pt x="869" y="100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"/>
            <p:cNvSpPr/>
            <p:nvPr/>
          </p:nvSpPr>
          <p:spPr>
            <a:xfrm>
              <a:off x="7171775" y="269856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8"/>
                  </a:moveTo>
                  <a:cubicBezTo>
                    <a:pt x="264" y="652"/>
                    <a:pt x="295" y="637"/>
                    <a:pt x="310" y="606"/>
                  </a:cubicBezTo>
                  <a:cubicBezTo>
                    <a:pt x="465" y="481"/>
                    <a:pt x="527" y="280"/>
                    <a:pt x="465" y="94"/>
                  </a:cubicBezTo>
                  <a:cubicBezTo>
                    <a:pt x="450" y="63"/>
                    <a:pt x="434" y="3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"/>
            <p:cNvSpPr/>
            <p:nvPr/>
          </p:nvSpPr>
          <p:spPr>
            <a:xfrm>
              <a:off x="7267525" y="2639638"/>
              <a:ext cx="26400" cy="24050"/>
            </a:xfrm>
            <a:custGeom>
              <a:avLst/>
              <a:gdLst/>
              <a:ahLst/>
              <a:cxnLst/>
              <a:rect l="l" t="t" r="r" b="b"/>
              <a:pathLst>
                <a:path w="1056" h="962" extrusionOk="0">
                  <a:moveTo>
                    <a:pt x="63" y="559"/>
                  </a:moveTo>
                  <a:cubicBezTo>
                    <a:pt x="404" y="962"/>
                    <a:pt x="1056" y="605"/>
                    <a:pt x="900" y="93"/>
                  </a:cubicBezTo>
                  <a:cubicBezTo>
                    <a:pt x="885" y="62"/>
                    <a:pt x="885" y="31"/>
                    <a:pt x="869" y="0"/>
                  </a:cubicBezTo>
                  <a:lnTo>
                    <a:pt x="1" y="481"/>
                  </a:lnTo>
                  <a:cubicBezTo>
                    <a:pt x="32" y="496"/>
                    <a:pt x="47" y="528"/>
                    <a:pt x="63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"/>
            <p:cNvSpPr/>
            <p:nvPr/>
          </p:nvSpPr>
          <p:spPr>
            <a:xfrm>
              <a:off x="7069800" y="3022338"/>
              <a:ext cx="16675" cy="13975"/>
            </a:xfrm>
            <a:custGeom>
              <a:avLst/>
              <a:gdLst/>
              <a:ahLst/>
              <a:cxnLst/>
              <a:rect l="l" t="t" r="r" b="b"/>
              <a:pathLst>
                <a:path w="667" h="559" extrusionOk="0">
                  <a:moveTo>
                    <a:pt x="667" y="310"/>
                  </a:moveTo>
                  <a:cubicBezTo>
                    <a:pt x="527" y="78"/>
                    <a:pt x="233" y="0"/>
                    <a:pt x="0" y="124"/>
                  </a:cubicBezTo>
                  <a:lnTo>
                    <a:pt x="233" y="55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"/>
            <p:cNvSpPr/>
            <p:nvPr/>
          </p:nvSpPr>
          <p:spPr>
            <a:xfrm>
              <a:off x="7010850" y="2915313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67" y="326"/>
                  </a:moveTo>
                  <a:cubicBezTo>
                    <a:pt x="528" y="78"/>
                    <a:pt x="233" y="0"/>
                    <a:pt x="1" y="125"/>
                  </a:cubicBezTo>
                  <a:lnTo>
                    <a:pt x="466" y="993"/>
                  </a:lnTo>
                  <a:cubicBezTo>
                    <a:pt x="699" y="869"/>
                    <a:pt x="792" y="559"/>
                    <a:pt x="667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"/>
            <p:cNvSpPr/>
            <p:nvPr/>
          </p:nvSpPr>
          <p:spPr>
            <a:xfrm>
              <a:off x="7168650" y="2963388"/>
              <a:ext cx="24475" cy="19800"/>
            </a:xfrm>
            <a:custGeom>
              <a:avLst/>
              <a:gdLst/>
              <a:ahLst/>
              <a:cxnLst/>
              <a:rect l="l" t="t" r="r" b="b"/>
              <a:pathLst>
                <a:path w="979" h="792" extrusionOk="0">
                  <a:moveTo>
                    <a:pt x="327" y="125"/>
                  </a:moveTo>
                  <a:cubicBezTo>
                    <a:pt x="79" y="249"/>
                    <a:pt x="1" y="559"/>
                    <a:pt x="125" y="792"/>
                  </a:cubicBezTo>
                  <a:lnTo>
                    <a:pt x="978" y="311"/>
                  </a:lnTo>
                  <a:cubicBezTo>
                    <a:pt x="854" y="78"/>
                    <a:pt x="559" y="1"/>
                    <a:pt x="327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"/>
            <p:cNvSpPr/>
            <p:nvPr/>
          </p:nvSpPr>
          <p:spPr>
            <a:xfrm>
              <a:off x="7108950" y="28548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89"/>
                  </a:moveTo>
                  <a:cubicBezTo>
                    <a:pt x="807" y="1"/>
                    <a:pt x="233" y="63"/>
                    <a:pt x="125" y="482"/>
                  </a:cubicBezTo>
                  <a:cubicBezTo>
                    <a:pt x="0" y="901"/>
                    <a:pt x="435" y="1257"/>
                    <a:pt x="822" y="1056"/>
                  </a:cubicBezTo>
                  <a:cubicBezTo>
                    <a:pt x="1055" y="916"/>
                    <a:pt x="1148" y="621"/>
                    <a:pt x="1009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"/>
            <p:cNvSpPr/>
            <p:nvPr/>
          </p:nvSpPr>
          <p:spPr>
            <a:xfrm>
              <a:off x="7025975" y="28307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2" y="0"/>
                    <a:pt x="249" y="62"/>
                    <a:pt x="125" y="481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"/>
            <p:cNvSpPr/>
            <p:nvPr/>
          </p:nvSpPr>
          <p:spPr>
            <a:xfrm>
              <a:off x="7084900" y="29378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35" y="1256"/>
                    <a:pt x="823" y="1039"/>
                  </a:cubicBezTo>
                  <a:cubicBezTo>
                    <a:pt x="1056" y="915"/>
                    <a:pt x="1149" y="620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"/>
            <p:cNvSpPr/>
            <p:nvPr/>
          </p:nvSpPr>
          <p:spPr>
            <a:xfrm>
              <a:off x="7132600" y="27718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1" y="901"/>
                    <a:pt x="450" y="1257"/>
                    <a:pt x="838" y="1056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"/>
            <p:cNvSpPr/>
            <p:nvPr/>
          </p:nvSpPr>
          <p:spPr>
            <a:xfrm>
              <a:off x="7191550" y="28788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22" y="1"/>
                    <a:pt x="248" y="63"/>
                    <a:pt x="124" y="481"/>
                  </a:cubicBezTo>
                  <a:cubicBezTo>
                    <a:pt x="0" y="900"/>
                    <a:pt x="450" y="1257"/>
                    <a:pt x="838" y="1040"/>
                  </a:cubicBezTo>
                  <a:cubicBezTo>
                    <a:pt x="1070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"/>
            <p:cNvSpPr/>
            <p:nvPr/>
          </p:nvSpPr>
          <p:spPr>
            <a:xfrm>
              <a:off x="6957725" y="281643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7"/>
                  </a:moveTo>
                  <a:cubicBezTo>
                    <a:pt x="451" y="559"/>
                    <a:pt x="544" y="311"/>
                    <a:pt x="466" y="78"/>
                  </a:cubicBezTo>
                  <a:cubicBezTo>
                    <a:pt x="466" y="63"/>
                    <a:pt x="451" y="32"/>
                    <a:pt x="435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"/>
            <p:cNvSpPr/>
            <p:nvPr/>
          </p:nvSpPr>
          <p:spPr>
            <a:xfrm>
              <a:off x="7053900" y="2757513"/>
              <a:ext cx="26375" cy="24050"/>
            </a:xfrm>
            <a:custGeom>
              <a:avLst/>
              <a:gdLst/>
              <a:ahLst/>
              <a:cxnLst/>
              <a:rect l="l" t="t" r="r" b="b"/>
              <a:pathLst>
                <a:path w="1055" h="962" extrusionOk="0">
                  <a:moveTo>
                    <a:pt x="62" y="558"/>
                  </a:moveTo>
                  <a:cubicBezTo>
                    <a:pt x="403" y="962"/>
                    <a:pt x="1055" y="605"/>
                    <a:pt x="900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496"/>
                    <a:pt x="31" y="527"/>
                    <a:pt x="62" y="55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"/>
            <p:cNvSpPr/>
            <p:nvPr/>
          </p:nvSpPr>
          <p:spPr>
            <a:xfrm>
              <a:off x="7275300" y="2907563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326" y="0"/>
                  </a:moveTo>
                  <a:cubicBezTo>
                    <a:pt x="93" y="124"/>
                    <a:pt x="0" y="435"/>
                    <a:pt x="140" y="667"/>
                  </a:cubicBezTo>
                  <a:lnTo>
                    <a:pt x="558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"/>
            <p:cNvSpPr/>
            <p:nvPr/>
          </p:nvSpPr>
          <p:spPr>
            <a:xfrm>
              <a:off x="7216750" y="280093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4" y="652"/>
                  </a:moveTo>
                  <a:cubicBezTo>
                    <a:pt x="248" y="900"/>
                    <a:pt x="543" y="977"/>
                    <a:pt x="791" y="853"/>
                  </a:cubicBezTo>
                  <a:lnTo>
                    <a:pt x="310" y="0"/>
                  </a:lnTo>
                  <a:cubicBezTo>
                    <a:pt x="78" y="124"/>
                    <a:pt x="0" y="419"/>
                    <a:pt x="124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"/>
            <p:cNvSpPr/>
            <p:nvPr/>
          </p:nvSpPr>
          <p:spPr>
            <a:xfrm>
              <a:off x="7160900" y="270438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48"/>
                  </a:moveTo>
                  <a:cubicBezTo>
                    <a:pt x="16" y="264"/>
                    <a:pt x="32" y="295"/>
                    <a:pt x="47" y="326"/>
                  </a:cubicBezTo>
                  <a:cubicBezTo>
                    <a:pt x="202" y="497"/>
                    <a:pt x="466" y="543"/>
                    <a:pt x="668" y="435"/>
                  </a:cubicBezTo>
                  <a:lnTo>
                    <a:pt x="420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"/>
            <p:cNvSpPr/>
            <p:nvPr/>
          </p:nvSpPr>
          <p:spPr>
            <a:xfrm>
              <a:off x="6855750" y="3140588"/>
              <a:ext cx="17100" cy="13600"/>
            </a:xfrm>
            <a:custGeom>
              <a:avLst/>
              <a:gdLst/>
              <a:ahLst/>
              <a:cxnLst/>
              <a:rect l="l" t="t" r="r" b="b"/>
              <a:pathLst>
                <a:path w="684" h="544" extrusionOk="0">
                  <a:moveTo>
                    <a:pt x="683" y="295"/>
                  </a:moveTo>
                  <a:cubicBezTo>
                    <a:pt x="559" y="94"/>
                    <a:pt x="311" y="1"/>
                    <a:pt x="94" y="63"/>
                  </a:cubicBezTo>
                  <a:cubicBezTo>
                    <a:pt x="63" y="78"/>
                    <a:pt x="32" y="94"/>
                    <a:pt x="1" y="109"/>
                  </a:cubicBezTo>
                  <a:lnTo>
                    <a:pt x="233" y="54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"/>
            <p:cNvSpPr/>
            <p:nvPr/>
          </p:nvSpPr>
          <p:spPr>
            <a:xfrm>
              <a:off x="6797200" y="3031638"/>
              <a:ext cx="23675" cy="26400"/>
            </a:xfrm>
            <a:custGeom>
              <a:avLst/>
              <a:gdLst/>
              <a:ahLst/>
              <a:cxnLst/>
              <a:rect l="l" t="t" r="r" b="b"/>
              <a:pathLst>
                <a:path w="947" h="1056" extrusionOk="0">
                  <a:moveTo>
                    <a:pt x="544" y="993"/>
                  </a:moveTo>
                  <a:cubicBezTo>
                    <a:pt x="947" y="652"/>
                    <a:pt x="590" y="0"/>
                    <a:pt x="94" y="155"/>
                  </a:cubicBezTo>
                  <a:cubicBezTo>
                    <a:pt x="63" y="171"/>
                    <a:pt x="32" y="171"/>
                    <a:pt x="1" y="202"/>
                  </a:cubicBezTo>
                  <a:lnTo>
                    <a:pt x="466" y="1055"/>
                  </a:lnTo>
                  <a:cubicBezTo>
                    <a:pt x="497" y="1040"/>
                    <a:pt x="528" y="1008"/>
                    <a:pt x="544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"/>
            <p:cNvSpPr/>
            <p:nvPr/>
          </p:nvSpPr>
          <p:spPr>
            <a:xfrm>
              <a:off x="6950375" y="3075063"/>
              <a:ext cx="29100" cy="26000"/>
            </a:xfrm>
            <a:custGeom>
              <a:avLst/>
              <a:gdLst/>
              <a:ahLst/>
              <a:cxnLst/>
              <a:rect l="l" t="t" r="r" b="b"/>
              <a:pathLst>
                <a:path w="1164" h="1040" extrusionOk="0">
                  <a:moveTo>
                    <a:pt x="310" y="1040"/>
                  </a:moveTo>
                  <a:lnTo>
                    <a:pt x="1163" y="559"/>
                  </a:lnTo>
                  <a:cubicBezTo>
                    <a:pt x="853" y="0"/>
                    <a:pt x="0" y="466"/>
                    <a:pt x="310" y="10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"/>
            <p:cNvSpPr/>
            <p:nvPr/>
          </p:nvSpPr>
          <p:spPr>
            <a:xfrm>
              <a:off x="6895300" y="29726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1" y="900"/>
                    <a:pt x="435" y="1257"/>
                    <a:pt x="823" y="1056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"/>
            <p:cNvSpPr/>
            <p:nvPr/>
          </p:nvSpPr>
          <p:spPr>
            <a:xfrm>
              <a:off x="6812325" y="29486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5" y="915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"/>
            <p:cNvSpPr/>
            <p:nvPr/>
          </p:nvSpPr>
          <p:spPr>
            <a:xfrm>
              <a:off x="6870875" y="30556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1" y="901"/>
                    <a:pt x="450" y="1257"/>
                    <a:pt x="838" y="1040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"/>
            <p:cNvSpPr/>
            <p:nvPr/>
          </p:nvSpPr>
          <p:spPr>
            <a:xfrm>
              <a:off x="6918950" y="28897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1" y="900"/>
                    <a:pt x="451" y="1257"/>
                    <a:pt x="823" y="1056"/>
                  </a:cubicBezTo>
                  <a:cubicBezTo>
                    <a:pt x="1071" y="916"/>
                    <a:pt x="1149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"/>
            <p:cNvSpPr/>
            <p:nvPr/>
          </p:nvSpPr>
          <p:spPr>
            <a:xfrm>
              <a:off x="6977900" y="29967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1"/>
                    <a:pt x="248" y="63"/>
                    <a:pt x="124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70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"/>
            <p:cNvSpPr/>
            <p:nvPr/>
          </p:nvSpPr>
          <p:spPr>
            <a:xfrm>
              <a:off x="6744075" y="2934313"/>
              <a:ext cx="13225" cy="16700"/>
            </a:xfrm>
            <a:custGeom>
              <a:avLst/>
              <a:gdLst/>
              <a:ahLst/>
              <a:cxnLst/>
              <a:rect l="l" t="t" r="r" b="b"/>
              <a:pathLst>
                <a:path w="529" h="668" extrusionOk="0">
                  <a:moveTo>
                    <a:pt x="234" y="667"/>
                  </a:moveTo>
                  <a:cubicBezTo>
                    <a:pt x="265" y="652"/>
                    <a:pt x="296" y="636"/>
                    <a:pt x="311" y="605"/>
                  </a:cubicBezTo>
                  <a:cubicBezTo>
                    <a:pt x="466" y="481"/>
                    <a:pt x="528" y="280"/>
                    <a:pt x="466" y="94"/>
                  </a:cubicBezTo>
                  <a:cubicBezTo>
                    <a:pt x="451" y="63"/>
                    <a:pt x="435" y="31"/>
                    <a:pt x="420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"/>
            <p:cNvSpPr/>
            <p:nvPr/>
          </p:nvSpPr>
          <p:spPr>
            <a:xfrm>
              <a:off x="6840250" y="2875388"/>
              <a:ext cx="26400" cy="24050"/>
            </a:xfrm>
            <a:custGeom>
              <a:avLst/>
              <a:gdLst/>
              <a:ahLst/>
              <a:cxnLst/>
              <a:rect l="l" t="t" r="r" b="b"/>
              <a:pathLst>
                <a:path w="1056" h="962" extrusionOk="0">
                  <a:moveTo>
                    <a:pt x="900" y="93"/>
                  </a:moveTo>
                  <a:cubicBezTo>
                    <a:pt x="884" y="62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496"/>
                    <a:pt x="31" y="527"/>
                    <a:pt x="62" y="558"/>
                  </a:cubicBezTo>
                  <a:cubicBezTo>
                    <a:pt x="404" y="962"/>
                    <a:pt x="1055" y="605"/>
                    <a:pt x="900" y="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"/>
            <p:cNvSpPr/>
            <p:nvPr/>
          </p:nvSpPr>
          <p:spPr>
            <a:xfrm>
              <a:off x="7063200" y="30254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16" y="388"/>
                  </a:moveTo>
                  <a:cubicBezTo>
                    <a:pt x="0" y="481"/>
                    <a:pt x="31" y="574"/>
                    <a:pt x="78" y="667"/>
                  </a:cubicBezTo>
                  <a:lnTo>
                    <a:pt x="497" y="434"/>
                  </a:lnTo>
                  <a:lnTo>
                    <a:pt x="264" y="0"/>
                  </a:lnTo>
                  <a:cubicBezTo>
                    <a:pt x="124" y="78"/>
                    <a:pt x="31" y="217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"/>
            <p:cNvSpPr/>
            <p:nvPr/>
          </p:nvSpPr>
          <p:spPr>
            <a:xfrm>
              <a:off x="7004250" y="2918413"/>
              <a:ext cx="18250" cy="23675"/>
            </a:xfrm>
            <a:custGeom>
              <a:avLst/>
              <a:gdLst/>
              <a:ahLst/>
              <a:cxnLst/>
              <a:rect l="l" t="t" r="r" b="b"/>
              <a:pathLst>
                <a:path w="730" h="947" extrusionOk="0">
                  <a:moveTo>
                    <a:pt x="265" y="1"/>
                  </a:moveTo>
                  <a:cubicBezTo>
                    <a:pt x="125" y="94"/>
                    <a:pt x="32" y="233"/>
                    <a:pt x="16" y="388"/>
                  </a:cubicBezTo>
                  <a:cubicBezTo>
                    <a:pt x="1" y="590"/>
                    <a:pt x="94" y="792"/>
                    <a:pt x="280" y="869"/>
                  </a:cubicBezTo>
                  <a:cubicBezTo>
                    <a:pt x="420" y="947"/>
                    <a:pt x="590" y="947"/>
                    <a:pt x="73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"/>
            <p:cNvSpPr/>
            <p:nvPr/>
          </p:nvSpPr>
          <p:spPr>
            <a:xfrm>
              <a:off x="6947275" y="2822263"/>
              <a:ext cx="16300" cy="12825"/>
            </a:xfrm>
            <a:custGeom>
              <a:avLst/>
              <a:gdLst/>
              <a:ahLst/>
              <a:cxnLst/>
              <a:rect l="l" t="t" r="r" b="b"/>
              <a:pathLst>
                <a:path w="652" h="513" extrusionOk="0">
                  <a:moveTo>
                    <a:pt x="419" y="0"/>
                  </a:moveTo>
                  <a:lnTo>
                    <a:pt x="0" y="248"/>
                  </a:lnTo>
                  <a:cubicBezTo>
                    <a:pt x="16" y="264"/>
                    <a:pt x="31" y="295"/>
                    <a:pt x="47" y="326"/>
                  </a:cubicBezTo>
                  <a:cubicBezTo>
                    <a:pt x="93" y="372"/>
                    <a:pt x="140" y="403"/>
                    <a:pt x="202" y="434"/>
                  </a:cubicBezTo>
                  <a:cubicBezTo>
                    <a:pt x="341" y="512"/>
                    <a:pt x="512" y="512"/>
                    <a:pt x="651" y="43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"/>
            <p:cNvSpPr/>
            <p:nvPr/>
          </p:nvSpPr>
          <p:spPr>
            <a:xfrm>
              <a:off x="6735550" y="3191763"/>
              <a:ext cx="30275" cy="27175"/>
            </a:xfrm>
            <a:custGeom>
              <a:avLst/>
              <a:gdLst/>
              <a:ahLst/>
              <a:cxnLst/>
              <a:rect l="l" t="t" r="r" b="b"/>
              <a:pathLst>
                <a:path w="1211" h="1087" extrusionOk="0">
                  <a:moveTo>
                    <a:pt x="358" y="1087"/>
                  </a:moveTo>
                  <a:lnTo>
                    <a:pt x="1211" y="606"/>
                  </a:lnTo>
                  <a:cubicBezTo>
                    <a:pt x="900" y="1"/>
                    <a:pt x="1" y="497"/>
                    <a:pt x="358" y="10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"/>
            <p:cNvSpPr/>
            <p:nvPr/>
          </p:nvSpPr>
          <p:spPr>
            <a:xfrm>
              <a:off x="6681275" y="30905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"/>
            <p:cNvSpPr/>
            <p:nvPr/>
          </p:nvSpPr>
          <p:spPr>
            <a:xfrm>
              <a:off x="6598300" y="30665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2" y="0"/>
                    <a:pt x="249" y="62"/>
                    <a:pt x="124" y="481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"/>
            <p:cNvSpPr/>
            <p:nvPr/>
          </p:nvSpPr>
          <p:spPr>
            <a:xfrm>
              <a:off x="6657225" y="31735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1" y="900"/>
                    <a:pt x="451" y="1257"/>
                    <a:pt x="838" y="1040"/>
                  </a:cubicBezTo>
                  <a:cubicBezTo>
                    <a:pt x="1071" y="916"/>
                    <a:pt x="1149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"/>
            <p:cNvSpPr/>
            <p:nvPr/>
          </p:nvSpPr>
          <p:spPr>
            <a:xfrm>
              <a:off x="6705325" y="300758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024" y="389"/>
                  </a:moveTo>
                  <a:cubicBezTo>
                    <a:pt x="807" y="1"/>
                    <a:pt x="248" y="63"/>
                    <a:pt x="124" y="482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"/>
            <p:cNvSpPr/>
            <p:nvPr/>
          </p:nvSpPr>
          <p:spPr>
            <a:xfrm>
              <a:off x="6764250" y="31146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2" y="0"/>
                    <a:pt x="249" y="62"/>
                    <a:pt x="125" y="481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"/>
            <p:cNvSpPr/>
            <p:nvPr/>
          </p:nvSpPr>
          <p:spPr>
            <a:xfrm>
              <a:off x="6530450" y="305218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0" y="605"/>
                  </a:cubicBezTo>
                  <a:cubicBezTo>
                    <a:pt x="466" y="481"/>
                    <a:pt x="512" y="280"/>
                    <a:pt x="466" y="93"/>
                  </a:cubicBezTo>
                  <a:cubicBezTo>
                    <a:pt x="450" y="62"/>
                    <a:pt x="434" y="31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"/>
            <p:cNvSpPr/>
            <p:nvPr/>
          </p:nvSpPr>
          <p:spPr>
            <a:xfrm>
              <a:off x="6626600" y="2993238"/>
              <a:ext cx="26400" cy="24075"/>
            </a:xfrm>
            <a:custGeom>
              <a:avLst/>
              <a:gdLst/>
              <a:ahLst/>
              <a:cxnLst/>
              <a:rect l="l" t="t" r="r" b="b"/>
              <a:pathLst>
                <a:path w="1056" h="963" extrusionOk="0">
                  <a:moveTo>
                    <a:pt x="885" y="94"/>
                  </a:moveTo>
                  <a:cubicBezTo>
                    <a:pt x="885" y="63"/>
                    <a:pt x="869" y="32"/>
                    <a:pt x="854" y="1"/>
                  </a:cubicBezTo>
                  <a:lnTo>
                    <a:pt x="1" y="482"/>
                  </a:lnTo>
                  <a:cubicBezTo>
                    <a:pt x="16" y="497"/>
                    <a:pt x="32" y="528"/>
                    <a:pt x="47" y="559"/>
                  </a:cubicBezTo>
                  <a:cubicBezTo>
                    <a:pt x="404" y="963"/>
                    <a:pt x="1055" y="606"/>
                    <a:pt x="885" y="9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"/>
            <p:cNvSpPr/>
            <p:nvPr/>
          </p:nvSpPr>
          <p:spPr>
            <a:xfrm>
              <a:off x="6848000" y="3143313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125" y="667"/>
                  </a:moveTo>
                  <a:lnTo>
                    <a:pt x="559" y="434"/>
                  </a:lnTo>
                  <a:lnTo>
                    <a:pt x="326" y="0"/>
                  </a:lnTo>
                  <a:cubicBezTo>
                    <a:pt x="78" y="124"/>
                    <a:pt x="1" y="434"/>
                    <a:pt x="125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"/>
            <p:cNvSpPr/>
            <p:nvPr/>
          </p:nvSpPr>
          <p:spPr>
            <a:xfrm>
              <a:off x="6790225" y="3036288"/>
              <a:ext cx="18650" cy="23300"/>
            </a:xfrm>
            <a:custGeom>
              <a:avLst/>
              <a:gdLst/>
              <a:ahLst/>
              <a:cxnLst/>
              <a:rect l="l" t="t" r="r" b="b"/>
              <a:pathLst>
                <a:path w="746" h="932" extrusionOk="0">
                  <a:moveTo>
                    <a:pt x="280" y="0"/>
                  </a:moveTo>
                  <a:cubicBezTo>
                    <a:pt x="187" y="47"/>
                    <a:pt x="125" y="125"/>
                    <a:pt x="78" y="218"/>
                  </a:cubicBezTo>
                  <a:cubicBezTo>
                    <a:pt x="1" y="357"/>
                    <a:pt x="1" y="528"/>
                    <a:pt x="78" y="667"/>
                  </a:cubicBezTo>
                  <a:cubicBezTo>
                    <a:pt x="156" y="807"/>
                    <a:pt x="311" y="900"/>
                    <a:pt x="466" y="916"/>
                  </a:cubicBezTo>
                  <a:cubicBezTo>
                    <a:pt x="574" y="931"/>
                    <a:pt x="668" y="916"/>
                    <a:pt x="74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"/>
            <p:cNvSpPr/>
            <p:nvPr/>
          </p:nvSpPr>
          <p:spPr>
            <a:xfrm>
              <a:off x="6733225" y="294013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435" y="0"/>
                  </a:moveTo>
                  <a:lnTo>
                    <a:pt x="1" y="233"/>
                  </a:lnTo>
                  <a:cubicBezTo>
                    <a:pt x="16" y="264"/>
                    <a:pt x="47" y="295"/>
                    <a:pt x="63" y="310"/>
                  </a:cubicBezTo>
                  <a:cubicBezTo>
                    <a:pt x="140" y="419"/>
                    <a:pt x="264" y="481"/>
                    <a:pt x="388" y="481"/>
                  </a:cubicBezTo>
                  <a:cubicBezTo>
                    <a:pt x="482" y="496"/>
                    <a:pt x="590" y="481"/>
                    <a:pt x="668" y="43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"/>
            <p:cNvSpPr/>
            <p:nvPr/>
          </p:nvSpPr>
          <p:spPr>
            <a:xfrm>
              <a:off x="6519575" y="30580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1" y="233"/>
                  </a:moveTo>
                  <a:cubicBezTo>
                    <a:pt x="16" y="264"/>
                    <a:pt x="32" y="295"/>
                    <a:pt x="63" y="326"/>
                  </a:cubicBezTo>
                  <a:cubicBezTo>
                    <a:pt x="141" y="419"/>
                    <a:pt x="265" y="481"/>
                    <a:pt x="389" y="496"/>
                  </a:cubicBezTo>
                  <a:cubicBezTo>
                    <a:pt x="482" y="496"/>
                    <a:pt x="575" y="481"/>
                    <a:pt x="668" y="4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"/>
            <p:cNvSpPr/>
            <p:nvPr/>
          </p:nvSpPr>
          <p:spPr>
            <a:xfrm>
              <a:off x="7165950" y="26923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574" y="109"/>
                    <a:pt x="435" y="16"/>
                    <a:pt x="280" y="0"/>
                  </a:cubicBezTo>
                  <a:cubicBezTo>
                    <a:pt x="233" y="0"/>
                    <a:pt x="202" y="0"/>
                    <a:pt x="171" y="0"/>
                  </a:cubicBezTo>
                  <a:cubicBezTo>
                    <a:pt x="140" y="0"/>
                    <a:pt x="109" y="16"/>
                    <a:pt x="78" y="16"/>
                  </a:cubicBezTo>
                  <a:cubicBezTo>
                    <a:pt x="47" y="32"/>
                    <a:pt x="16" y="47"/>
                    <a:pt x="0" y="63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"/>
            <p:cNvSpPr/>
            <p:nvPr/>
          </p:nvSpPr>
          <p:spPr>
            <a:xfrm>
              <a:off x="7106625" y="2582238"/>
              <a:ext cx="24075" cy="26000"/>
            </a:xfrm>
            <a:custGeom>
              <a:avLst/>
              <a:gdLst/>
              <a:ahLst/>
              <a:cxnLst/>
              <a:rect l="l" t="t" r="r" b="b"/>
              <a:pathLst>
                <a:path w="963" h="1040" extrusionOk="0">
                  <a:moveTo>
                    <a:pt x="481" y="1040"/>
                  </a:moveTo>
                  <a:cubicBezTo>
                    <a:pt x="497" y="1024"/>
                    <a:pt x="528" y="1009"/>
                    <a:pt x="559" y="993"/>
                  </a:cubicBezTo>
                  <a:cubicBezTo>
                    <a:pt x="962" y="652"/>
                    <a:pt x="605" y="1"/>
                    <a:pt x="93" y="156"/>
                  </a:cubicBezTo>
                  <a:cubicBezTo>
                    <a:pt x="62" y="156"/>
                    <a:pt x="31" y="171"/>
                    <a:pt x="0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"/>
            <p:cNvSpPr/>
            <p:nvPr/>
          </p:nvSpPr>
          <p:spPr>
            <a:xfrm>
              <a:off x="7265975" y="2633438"/>
              <a:ext cx="23300" cy="17850"/>
            </a:xfrm>
            <a:custGeom>
              <a:avLst/>
              <a:gdLst/>
              <a:ahLst/>
              <a:cxnLst/>
              <a:rect l="l" t="t" r="r" b="b"/>
              <a:pathLst>
                <a:path w="932" h="714" extrusionOk="0">
                  <a:moveTo>
                    <a:pt x="265" y="62"/>
                  </a:moveTo>
                  <a:cubicBezTo>
                    <a:pt x="202" y="93"/>
                    <a:pt x="156" y="124"/>
                    <a:pt x="109" y="186"/>
                  </a:cubicBezTo>
                  <a:cubicBezTo>
                    <a:pt x="94" y="202"/>
                    <a:pt x="78" y="233"/>
                    <a:pt x="63" y="264"/>
                  </a:cubicBezTo>
                  <a:cubicBezTo>
                    <a:pt x="32" y="310"/>
                    <a:pt x="16" y="372"/>
                    <a:pt x="16" y="434"/>
                  </a:cubicBezTo>
                  <a:cubicBezTo>
                    <a:pt x="1" y="543"/>
                    <a:pt x="16" y="636"/>
                    <a:pt x="63" y="713"/>
                  </a:cubicBezTo>
                  <a:lnTo>
                    <a:pt x="931" y="248"/>
                  </a:lnTo>
                  <a:cubicBezTo>
                    <a:pt x="838" y="109"/>
                    <a:pt x="699" y="16"/>
                    <a:pt x="544" y="0"/>
                  </a:cubicBezTo>
                  <a:cubicBezTo>
                    <a:pt x="497" y="0"/>
                    <a:pt x="466" y="0"/>
                    <a:pt x="435" y="0"/>
                  </a:cubicBezTo>
                  <a:cubicBezTo>
                    <a:pt x="373" y="0"/>
                    <a:pt x="311" y="16"/>
                    <a:pt x="26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"/>
            <p:cNvSpPr/>
            <p:nvPr/>
          </p:nvSpPr>
          <p:spPr>
            <a:xfrm>
              <a:off x="7204725" y="25233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0"/>
                    <a:pt x="249" y="62"/>
                    <a:pt x="124" y="481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55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"/>
            <p:cNvSpPr/>
            <p:nvPr/>
          </p:nvSpPr>
          <p:spPr>
            <a:xfrm>
              <a:off x="7120575" y="250003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"/>
            <p:cNvSpPr/>
            <p:nvPr/>
          </p:nvSpPr>
          <p:spPr>
            <a:xfrm>
              <a:off x="7179525" y="2606663"/>
              <a:ext cx="31425" cy="29125"/>
            </a:xfrm>
            <a:custGeom>
              <a:avLst/>
              <a:gdLst/>
              <a:ahLst/>
              <a:cxnLst/>
              <a:rect l="l" t="t" r="r" b="b"/>
              <a:pathLst>
                <a:path w="1257" h="1165" extrusionOk="0">
                  <a:moveTo>
                    <a:pt x="869" y="1024"/>
                  </a:moveTo>
                  <a:cubicBezTo>
                    <a:pt x="1257" y="823"/>
                    <a:pt x="1194" y="249"/>
                    <a:pt x="776" y="125"/>
                  </a:cubicBezTo>
                  <a:cubicBezTo>
                    <a:pt x="357" y="1"/>
                    <a:pt x="0" y="451"/>
                    <a:pt x="217" y="838"/>
                  </a:cubicBezTo>
                  <a:cubicBezTo>
                    <a:pt x="341" y="1071"/>
                    <a:pt x="636" y="1164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"/>
            <p:cNvSpPr/>
            <p:nvPr/>
          </p:nvSpPr>
          <p:spPr>
            <a:xfrm>
              <a:off x="7053900" y="2484913"/>
              <a:ext cx="12800" cy="16700"/>
            </a:xfrm>
            <a:custGeom>
              <a:avLst/>
              <a:gdLst/>
              <a:ahLst/>
              <a:cxnLst/>
              <a:rect l="l" t="t" r="r" b="b"/>
              <a:pathLst>
                <a:path w="512" h="668" extrusionOk="0">
                  <a:moveTo>
                    <a:pt x="233" y="668"/>
                  </a:moveTo>
                  <a:cubicBezTo>
                    <a:pt x="248" y="652"/>
                    <a:pt x="279" y="621"/>
                    <a:pt x="310" y="606"/>
                  </a:cubicBezTo>
                  <a:cubicBezTo>
                    <a:pt x="450" y="482"/>
                    <a:pt x="512" y="280"/>
                    <a:pt x="465" y="94"/>
                  </a:cubicBezTo>
                  <a:cubicBezTo>
                    <a:pt x="450" y="63"/>
                    <a:pt x="434" y="3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"/>
            <p:cNvSpPr/>
            <p:nvPr/>
          </p:nvSpPr>
          <p:spPr>
            <a:xfrm>
              <a:off x="7149650" y="2425988"/>
              <a:ext cx="26400" cy="23675"/>
            </a:xfrm>
            <a:custGeom>
              <a:avLst/>
              <a:gdLst/>
              <a:ahLst/>
              <a:cxnLst/>
              <a:rect l="l" t="t" r="r" b="b"/>
              <a:pathLst>
                <a:path w="1056" h="947" extrusionOk="0">
                  <a:moveTo>
                    <a:pt x="63" y="559"/>
                  </a:moveTo>
                  <a:cubicBezTo>
                    <a:pt x="404" y="946"/>
                    <a:pt x="1056" y="590"/>
                    <a:pt x="901" y="93"/>
                  </a:cubicBezTo>
                  <a:cubicBezTo>
                    <a:pt x="885" y="62"/>
                    <a:pt x="885" y="31"/>
                    <a:pt x="870" y="0"/>
                  </a:cubicBezTo>
                  <a:lnTo>
                    <a:pt x="1" y="466"/>
                  </a:lnTo>
                  <a:cubicBezTo>
                    <a:pt x="32" y="497"/>
                    <a:pt x="48" y="528"/>
                    <a:pt x="63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"/>
            <p:cNvSpPr/>
            <p:nvPr/>
          </p:nvSpPr>
          <p:spPr>
            <a:xfrm>
              <a:off x="6951925" y="2810238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589" y="109"/>
                    <a:pt x="434" y="16"/>
                    <a:pt x="279" y="0"/>
                  </a:cubicBezTo>
                  <a:cubicBezTo>
                    <a:pt x="248" y="0"/>
                    <a:pt x="217" y="0"/>
                    <a:pt x="186" y="0"/>
                  </a:cubicBezTo>
                  <a:cubicBezTo>
                    <a:pt x="109" y="0"/>
                    <a:pt x="47" y="31"/>
                    <a:pt x="0" y="62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"/>
            <p:cNvSpPr/>
            <p:nvPr/>
          </p:nvSpPr>
          <p:spPr>
            <a:xfrm>
              <a:off x="6892975" y="270166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668" y="326"/>
                  </a:moveTo>
                  <a:cubicBezTo>
                    <a:pt x="528" y="78"/>
                    <a:pt x="233" y="1"/>
                    <a:pt x="1" y="125"/>
                  </a:cubicBezTo>
                  <a:lnTo>
                    <a:pt x="466" y="978"/>
                  </a:lnTo>
                  <a:cubicBezTo>
                    <a:pt x="714" y="854"/>
                    <a:pt x="792" y="559"/>
                    <a:pt x="668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"/>
            <p:cNvSpPr/>
            <p:nvPr/>
          </p:nvSpPr>
          <p:spPr>
            <a:xfrm>
              <a:off x="7051950" y="2751288"/>
              <a:ext cx="23300" cy="18250"/>
            </a:xfrm>
            <a:custGeom>
              <a:avLst/>
              <a:gdLst/>
              <a:ahLst/>
              <a:cxnLst/>
              <a:rect l="l" t="t" r="r" b="b"/>
              <a:pathLst>
                <a:path w="932" h="730" extrusionOk="0">
                  <a:moveTo>
                    <a:pt x="125" y="187"/>
                  </a:moveTo>
                  <a:cubicBezTo>
                    <a:pt x="109" y="218"/>
                    <a:pt x="94" y="234"/>
                    <a:pt x="78" y="265"/>
                  </a:cubicBezTo>
                  <a:cubicBezTo>
                    <a:pt x="1" y="404"/>
                    <a:pt x="1" y="590"/>
                    <a:pt x="78" y="730"/>
                  </a:cubicBezTo>
                  <a:lnTo>
                    <a:pt x="931" y="249"/>
                  </a:lnTo>
                  <a:cubicBezTo>
                    <a:pt x="854" y="110"/>
                    <a:pt x="699" y="16"/>
                    <a:pt x="543" y="1"/>
                  </a:cubicBezTo>
                  <a:cubicBezTo>
                    <a:pt x="512" y="1"/>
                    <a:pt x="481" y="1"/>
                    <a:pt x="450" y="1"/>
                  </a:cubicBezTo>
                  <a:cubicBezTo>
                    <a:pt x="311" y="16"/>
                    <a:pt x="202" y="78"/>
                    <a:pt x="109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"/>
            <p:cNvSpPr/>
            <p:nvPr/>
          </p:nvSpPr>
          <p:spPr>
            <a:xfrm>
              <a:off x="6991075" y="26411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33" y="62"/>
                    <a:pt x="125" y="481"/>
                  </a:cubicBezTo>
                  <a:cubicBezTo>
                    <a:pt x="1" y="900"/>
                    <a:pt x="435" y="1256"/>
                    <a:pt x="823" y="1039"/>
                  </a:cubicBezTo>
                  <a:cubicBezTo>
                    <a:pt x="1055" y="915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"/>
            <p:cNvSpPr/>
            <p:nvPr/>
          </p:nvSpPr>
          <p:spPr>
            <a:xfrm>
              <a:off x="6908100" y="26171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50" y="1257"/>
                    <a:pt x="823" y="1055"/>
                  </a:cubicBezTo>
                  <a:cubicBezTo>
                    <a:pt x="1055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"/>
            <p:cNvSpPr/>
            <p:nvPr/>
          </p:nvSpPr>
          <p:spPr>
            <a:xfrm>
              <a:off x="6967025" y="27241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5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51" y="1257"/>
                    <a:pt x="823" y="1039"/>
                  </a:cubicBezTo>
                  <a:cubicBezTo>
                    <a:pt x="1056" y="915"/>
                    <a:pt x="1149" y="621"/>
                    <a:pt x="1025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"/>
            <p:cNvSpPr/>
            <p:nvPr/>
          </p:nvSpPr>
          <p:spPr>
            <a:xfrm>
              <a:off x="7015125" y="25582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0" y="900"/>
                    <a:pt x="434" y="1256"/>
                    <a:pt x="822" y="1039"/>
                  </a:cubicBezTo>
                  <a:cubicBezTo>
                    <a:pt x="1055" y="915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"/>
            <p:cNvSpPr/>
            <p:nvPr/>
          </p:nvSpPr>
          <p:spPr>
            <a:xfrm>
              <a:off x="7074050" y="26652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73"/>
                  </a:moveTo>
                  <a:cubicBezTo>
                    <a:pt x="807" y="1"/>
                    <a:pt x="233" y="63"/>
                    <a:pt x="109" y="482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5" y="916"/>
                    <a:pt x="1148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"/>
            <p:cNvSpPr/>
            <p:nvPr/>
          </p:nvSpPr>
          <p:spPr>
            <a:xfrm>
              <a:off x="6839850" y="2602413"/>
              <a:ext cx="13600" cy="17075"/>
            </a:xfrm>
            <a:custGeom>
              <a:avLst/>
              <a:gdLst/>
              <a:ahLst/>
              <a:cxnLst/>
              <a:rect l="l" t="t" r="r" b="b"/>
              <a:pathLst>
                <a:path w="544" h="683" extrusionOk="0">
                  <a:moveTo>
                    <a:pt x="233" y="683"/>
                  </a:moveTo>
                  <a:cubicBezTo>
                    <a:pt x="451" y="574"/>
                    <a:pt x="544" y="326"/>
                    <a:pt x="466" y="93"/>
                  </a:cubicBezTo>
                  <a:cubicBezTo>
                    <a:pt x="466" y="62"/>
                    <a:pt x="451" y="31"/>
                    <a:pt x="435" y="0"/>
                  </a:cubicBezTo>
                  <a:lnTo>
                    <a:pt x="1" y="24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"/>
            <p:cNvSpPr/>
            <p:nvPr/>
          </p:nvSpPr>
          <p:spPr>
            <a:xfrm>
              <a:off x="6936025" y="2543863"/>
              <a:ext cx="26375" cy="23675"/>
            </a:xfrm>
            <a:custGeom>
              <a:avLst/>
              <a:gdLst/>
              <a:ahLst/>
              <a:cxnLst/>
              <a:rect l="l" t="t" r="r" b="b"/>
              <a:pathLst>
                <a:path w="1055" h="947" extrusionOk="0">
                  <a:moveTo>
                    <a:pt x="62" y="559"/>
                  </a:moveTo>
                  <a:cubicBezTo>
                    <a:pt x="403" y="946"/>
                    <a:pt x="1055" y="590"/>
                    <a:pt x="900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62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"/>
            <p:cNvSpPr/>
            <p:nvPr/>
          </p:nvSpPr>
          <p:spPr>
            <a:xfrm>
              <a:off x="7159350" y="2693913"/>
              <a:ext cx="12050" cy="16700"/>
            </a:xfrm>
            <a:custGeom>
              <a:avLst/>
              <a:gdLst/>
              <a:ahLst/>
              <a:cxnLst/>
              <a:rect l="l" t="t" r="r" b="b"/>
              <a:pathLst>
                <a:path w="482" h="668" extrusionOk="0">
                  <a:moveTo>
                    <a:pt x="1" y="388"/>
                  </a:moveTo>
                  <a:cubicBezTo>
                    <a:pt x="1" y="481"/>
                    <a:pt x="16" y="574"/>
                    <a:pt x="63" y="667"/>
                  </a:cubicBezTo>
                  <a:lnTo>
                    <a:pt x="482" y="419"/>
                  </a:lnTo>
                  <a:lnTo>
                    <a:pt x="249" y="1"/>
                  </a:lnTo>
                  <a:cubicBezTo>
                    <a:pt x="202" y="32"/>
                    <a:pt x="140" y="78"/>
                    <a:pt x="109" y="125"/>
                  </a:cubicBezTo>
                  <a:cubicBezTo>
                    <a:pt x="78" y="140"/>
                    <a:pt x="63" y="171"/>
                    <a:pt x="47" y="202"/>
                  </a:cubicBezTo>
                  <a:cubicBezTo>
                    <a:pt x="32" y="264"/>
                    <a:pt x="1" y="326"/>
                    <a:pt x="1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"/>
            <p:cNvSpPr/>
            <p:nvPr/>
          </p:nvSpPr>
          <p:spPr>
            <a:xfrm>
              <a:off x="7098875" y="258688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124" y="668"/>
                  </a:moveTo>
                  <a:cubicBezTo>
                    <a:pt x="248" y="900"/>
                    <a:pt x="543" y="993"/>
                    <a:pt x="791" y="854"/>
                  </a:cubicBezTo>
                  <a:lnTo>
                    <a:pt x="310" y="1"/>
                  </a:lnTo>
                  <a:cubicBezTo>
                    <a:pt x="78" y="140"/>
                    <a:pt x="0" y="435"/>
                    <a:pt x="124" y="66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"/>
            <p:cNvSpPr/>
            <p:nvPr/>
          </p:nvSpPr>
          <p:spPr>
            <a:xfrm>
              <a:off x="7043025" y="249073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33"/>
                  </a:moveTo>
                  <a:cubicBezTo>
                    <a:pt x="16" y="264"/>
                    <a:pt x="32" y="295"/>
                    <a:pt x="63" y="326"/>
                  </a:cubicBezTo>
                  <a:cubicBezTo>
                    <a:pt x="202" y="497"/>
                    <a:pt x="466" y="543"/>
                    <a:pt x="668" y="435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"/>
            <p:cNvSpPr/>
            <p:nvPr/>
          </p:nvSpPr>
          <p:spPr>
            <a:xfrm>
              <a:off x="6738275" y="29281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7" y="248"/>
                  </a:moveTo>
                  <a:cubicBezTo>
                    <a:pt x="605" y="171"/>
                    <a:pt x="543" y="93"/>
                    <a:pt x="450" y="62"/>
                  </a:cubicBezTo>
                  <a:cubicBezTo>
                    <a:pt x="404" y="31"/>
                    <a:pt x="342" y="16"/>
                    <a:pt x="280" y="0"/>
                  </a:cubicBezTo>
                  <a:lnTo>
                    <a:pt x="186" y="0"/>
                  </a:lnTo>
                  <a:cubicBezTo>
                    <a:pt x="155" y="0"/>
                    <a:pt x="124" y="16"/>
                    <a:pt x="93" y="31"/>
                  </a:cubicBezTo>
                  <a:cubicBezTo>
                    <a:pt x="62" y="31"/>
                    <a:pt x="31" y="47"/>
                    <a:pt x="0" y="62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"/>
            <p:cNvSpPr/>
            <p:nvPr/>
          </p:nvSpPr>
          <p:spPr>
            <a:xfrm>
              <a:off x="6678950" y="2817988"/>
              <a:ext cx="24050" cy="26000"/>
            </a:xfrm>
            <a:custGeom>
              <a:avLst/>
              <a:gdLst/>
              <a:ahLst/>
              <a:cxnLst/>
              <a:rect l="l" t="t" r="r" b="b"/>
              <a:pathLst>
                <a:path w="962" h="1040" extrusionOk="0">
                  <a:moveTo>
                    <a:pt x="559" y="993"/>
                  </a:moveTo>
                  <a:cubicBezTo>
                    <a:pt x="962" y="652"/>
                    <a:pt x="605" y="1"/>
                    <a:pt x="93" y="156"/>
                  </a:cubicBezTo>
                  <a:cubicBezTo>
                    <a:pt x="62" y="156"/>
                    <a:pt x="31" y="171"/>
                    <a:pt x="0" y="187"/>
                  </a:cubicBezTo>
                  <a:lnTo>
                    <a:pt x="481" y="1040"/>
                  </a:lnTo>
                  <a:cubicBezTo>
                    <a:pt x="512" y="1024"/>
                    <a:pt x="528" y="1009"/>
                    <a:pt x="559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"/>
            <p:cNvSpPr/>
            <p:nvPr/>
          </p:nvSpPr>
          <p:spPr>
            <a:xfrm>
              <a:off x="6838300" y="2869163"/>
              <a:ext cx="23300" cy="17875"/>
            </a:xfrm>
            <a:custGeom>
              <a:avLst/>
              <a:gdLst/>
              <a:ahLst/>
              <a:cxnLst/>
              <a:rect l="l" t="t" r="r" b="b"/>
              <a:pathLst>
                <a:path w="932" h="715" extrusionOk="0">
                  <a:moveTo>
                    <a:pt x="730" y="47"/>
                  </a:moveTo>
                  <a:cubicBezTo>
                    <a:pt x="668" y="32"/>
                    <a:pt x="606" y="1"/>
                    <a:pt x="544" y="1"/>
                  </a:cubicBezTo>
                  <a:cubicBezTo>
                    <a:pt x="513" y="1"/>
                    <a:pt x="482" y="1"/>
                    <a:pt x="451" y="1"/>
                  </a:cubicBezTo>
                  <a:cubicBezTo>
                    <a:pt x="389" y="1"/>
                    <a:pt x="327" y="32"/>
                    <a:pt x="264" y="63"/>
                  </a:cubicBezTo>
                  <a:cubicBezTo>
                    <a:pt x="202" y="94"/>
                    <a:pt x="156" y="125"/>
                    <a:pt x="109" y="187"/>
                  </a:cubicBezTo>
                  <a:cubicBezTo>
                    <a:pt x="94" y="202"/>
                    <a:pt x="78" y="233"/>
                    <a:pt x="63" y="265"/>
                  </a:cubicBezTo>
                  <a:cubicBezTo>
                    <a:pt x="32" y="327"/>
                    <a:pt x="16" y="373"/>
                    <a:pt x="16" y="435"/>
                  </a:cubicBezTo>
                  <a:cubicBezTo>
                    <a:pt x="1" y="544"/>
                    <a:pt x="16" y="637"/>
                    <a:pt x="63" y="714"/>
                  </a:cubicBezTo>
                  <a:lnTo>
                    <a:pt x="931" y="249"/>
                  </a:lnTo>
                  <a:cubicBezTo>
                    <a:pt x="885" y="171"/>
                    <a:pt x="807" y="94"/>
                    <a:pt x="730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"/>
            <p:cNvSpPr/>
            <p:nvPr/>
          </p:nvSpPr>
          <p:spPr>
            <a:xfrm>
              <a:off x="6777050" y="27590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22" y="0"/>
                    <a:pt x="248" y="62"/>
                    <a:pt x="124" y="481"/>
                  </a:cubicBezTo>
                  <a:cubicBezTo>
                    <a:pt x="0" y="900"/>
                    <a:pt x="450" y="1256"/>
                    <a:pt x="838" y="1039"/>
                  </a:cubicBezTo>
                  <a:cubicBezTo>
                    <a:pt x="1070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"/>
            <p:cNvSpPr/>
            <p:nvPr/>
          </p:nvSpPr>
          <p:spPr>
            <a:xfrm>
              <a:off x="6694450" y="27350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1"/>
                    <a:pt x="233" y="63"/>
                    <a:pt x="125" y="481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5" y="916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"/>
            <p:cNvSpPr/>
            <p:nvPr/>
          </p:nvSpPr>
          <p:spPr>
            <a:xfrm>
              <a:off x="6753400" y="28420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72"/>
                  </a:moveTo>
                  <a:cubicBezTo>
                    <a:pt x="807" y="0"/>
                    <a:pt x="233" y="62"/>
                    <a:pt x="124" y="481"/>
                  </a:cubicBezTo>
                  <a:cubicBezTo>
                    <a:pt x="0" y="900"/>
                    <a:pt x="434" y="1256"/>
                    <a:pt x="822" y="1039"/>
                  </a:cubicBezTo>
                  <a:cubicBezTo>
                    <a:pt x="1055" y="915"/>
                    <a:pt x="1148" y="621"/>
                    <a:pt x="1008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"/>
            <p:cNvSpPr/>
            <p:nvPr/>
          </p:nvSpPr>
          <p:spPr>
            <a:xfrm>
              <a:off x="6801075" y="26760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5" y="388"/>
                  </a:moveTo>
                  <a:cubicBezTo>
                    <a:pt x="823" y="0"/>
                    <a:pt x="249" y="62"/>
                    <a:pt x="125" y="481"/>
                  </a:cubicBezTo>
                  <a:cubicBezTo>
                    <a:pt x="1" y="900"/>
                    <a:pt x="451" y="1256"/>
                    <a:pt x="838" y="1039"/>
                  </a:cubicBezTo>
                  <a:cubicBezTo>
                    <a:pt x="1071" y="915"/>
                    <a:pt x="1149" y="620"/>
                    <a:pt x="1025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"/>
            <p:cNvSpPr/>
            <p:nvPr/>
          </p:nvSpPr>
          <p:spPr>
            <a:xfrm>
              <a:off x="6860025" y="27830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22" y="1"/>
                    <a:pt x="249" y="63"/>
                    <a:pt x="124" y="482"/>
                  </a:cubicBezTo>
                  <a:cubicBezTo>
                    <a:pt x="0" y="900"/>
                    <a:pt x="450" y="1257"/>
                    <a:pt x="838" y="1040"/>
                  </a:cubicBezTo>
                  <a:cubicBezTo>
                    <a:pt x="1071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"/>
            <p:cNvSpPr/>
            <p:nvPr/>
          </p:nvSpPr>
          <p:spPr>
            <a:xfrm>
              <a:off x="6626225" y="272066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8"/>
                  </a:moveTo>
                  <a:cubicBezTo>
                    <a:pt x="264" y="652"/>
                    <a:pt x="295" y="621"/>
                    <a:pt x="310" y="606"/>
                  </a:cubicBezTo>
                  <a:cubicBezTo>
                    <a:pt x="465" y="481"/>
                    <a:pt x="527" y="280"/>
                    <a:pt x="465" y="94"/>
                  </a:cubicBezTo>
                  <a:cubicBezTo>
                    <a:pt x="450" y="63"/>
                    <a:pt x="450" y="32"/>
                    <a:pt x="434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"/>
            <p:cNvSpPr/>
            <p:nvPr/>
          </p:nvSpPr>
          <p:spPr>
            <a:xfrm>
              <a:off x="6722375" y="2661738"/>
              <a:ext cx="26400" cy="24050"/>
            </a:xfrm>
            <a:custGeom>
              <a:avLst/>
              <a:gdLst/>
              <a:ahLst/>
              <a:cxnLst/>
              <a:rect l="l" t="t" r="r" b="b"/>
              <a:pathLst>
                <a:path w="1056" h="962" extrusionOk="0">
                  <a:moveTo>
                    <a:pt x="900" y="93"/>
                  </a:moveTo>
                  <a:cubicBezTo>
                    <a:pt x="885" y="47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497"/>
                    <a:pt x="31" y="528"/>
                    <a:pt x="62" y="559"/>
                  </a:cubicBezTo>
                  <a:cubicBezTo>
                    <a:pt x="404" y="962"/>
                    <a:pt x="1055" y="605"/>
                    <a:pt x="900" y="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"/>
            <p:cNvSpPr/>
            <p:nvPr/>
          </p:nvSpPr>
          <p:spPr>
            <a:xfrm>
              <a:off x="6945325" y="28117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0"/>
                  </a:moveTo>
                  <a:cubicBezTo>
                    <a:pt x="202" y="31"/>
                    <a:pt x="156" y="78"/>
                    <a:pt x="125" y="125"/>
                  </a:cubicBezTo>
                  <a:cubicBezTo>
                    <a:pt x="94" y="140"/>
                    <a:pt x="78" y="171"/>
                    <a:pt x="62" y="202"/>
                  </a:cubicBezTo>
                  <a:cubicBezTo>
                    <a:pt x="31" y="264"/>
                    <a:pt x="16" y="326"/>
                    <a:pt x="16" y="388"/>
                  </a:cubicBezTo>
                  <a:cubicBezTo>
                    <a:pt x="0" y="481"/>
                    <a:pt x="31" y="574"/>
                    <a:pt x="78" y="667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"/>
            <p:cNvSpPr/>
            <p:nvPr/>
          </p:nvSpPr>
          <p:spPr>
            <a:xfrm>
              <a:off x="6884825" y="2704763"/>
              <a:ext cx="19800" cy="23300"/>
            </a:xfrm>
            <a:custGeom>
              <a:avLst/>
              <a:gdLst/>
              <a:ahLst/>
              <a:cxnLst/>
              <a:rect l="l" t="t" r="r" b="b"/>
              <a:pathLst>
                <a:path w="792" h="932" extrusionOk="0">
                  <a:moveTo>
                    <a:pt x="327" y="1"/>
                  </a:moveTo>
                  <a:cubicBezTo>
                    <a:pt x="94" y="140"/>
                    <a:pt x="1" y="435"/>
                    <a:pt x="141" y="668"/>
                  </a:cubicBezTo>
                  <a:cubicBezTo>
                    <a:pt x="187" y="745"/>
                    <a:pt x="249" y="823"/>
                    <a:pt x="342" y="869"/>
                  </a:cubicBezTo>
                  <a:cubicBezTo>
                    <a:pt x="482" y="931"/>
                    <a:pt x="652" y="931"/>
                    <a:pt x="792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"/>
            <p:cNvSpPr/>
            <p:nvPr/>
          </p:nvSpPr>
          <p:spPr>
            <a:xfrm>
              <a:off x="6829400" y="2608613"/>
              <a:ext cx="16300" cy="12825"/>
            </a:xfrm>
            <a:custGeom>
              <a:avLst/>
              <a:gdLst/>
              <a:ahLst/>
              <a:cxnLst/>
              <a:rect l="l" t="t" r="r" b="b"/>
              <a:pathLst>
                <a:path w="652" h="513" extrusionOk="0">
                  <a:moveTo>
                    <a:pt x="419" y="0"/>
                  </a:moveTo>
                  <a:lnTo>
                    <a:pt x="0" y="233"/>
                  </a:lnTo>
                  <a:cubicBezTo>
                    <a:pt x="16" y="264"/>
                    <a:pt x="31" y="295"/>
                    <a:pt x="47" y="326"/>
                  </a:cubicBezTo>
                  <a:cubicBezTo>
                    <a:pt x="93" y="373"/>
                    <a:pt x="140" y="404"/>
                    <a:pt x="202" y="435"/>
                  </a:cubicBezTo>
                  <a:cubicBezTo>
                    <a:pt x="341" y="512"/>
                    <a:pt x="512" y="512"/>
                    <a:pt x="651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"/>
            <p:cNvSpPr/>
            <p:nvPr/>
          </p:nvSpPr>
          <p:spPr>
            <a:xfrm>
              <a:off x="6524625" y="304598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652" y="248"/>
                  </a:moveTo>
                  <a:cubicBezTo>
                    <a:pt x="605" y="171"/>
                    <a:pt x="543" y="93"/>
                    <a:pt x="450" y="62"/>
                  </a:cubicBezTo>
                  <a:cubicBezTo>
                    <a:pt x="388" y="31"/>
                    <a:pt x="342" y="16"/>
                    <a:pt x="280" y="0"/>
                  </a:cubicBezTo>
                  <a:lnTo>
                    <a:pt x="171" y="0"/>
                  </a:lnTo>
                  <a:cubicBezTo>
                    <a:pt x="140" y="0"/>
                    <a:pt x="109" y="16"/>
                    <a:pt x="78" y="31"/>
                  </a:cubicBezTo>
                  <a:cubicBezTo>
                    <a:pt x="47" y="31"/>
                    <a:pt x="16" y="47"/>
                    <a:pt x="1" y="62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"/>
            <p:cNvSpPr/>
            <p:nvPr/>
          </p:nvSpPr>
          <p:spPr>
            <a:xfrm>
              <a:off x="6465700" y="2935863"/>
              <a:ext cx="23675" cy="26000"/>
            </a:xfrm>
            <a:custGeom>
              <a:avLst/>
              <a:gdLst/>
              <a:ahLst/>
              <a:cxnLst/>
              <a:rect l="l" t="t" r="r" b="b"/>
              <a:pathLst>
                <a:path w="947" h="1040" extrusionOk="0">
                  <a:moveTo>
                    <a:pt x="543" y="993"/>
                  </a:moveTo>
                  <a:cubicBezTo>
                    <a:pt x="946" y="636"/>
                    <a:pt x="589" y="1"/>
                    <a:pt x="78" y="156"/>
                  </a:cubicBezTo>
                  <a:cubicBezTo>
                    <a:pt x="47" y="156"/>
                    <a:pt x="16" y="171"/>
                    <a:pt x="0" y="187"/>
                  </a:cubicBezTo>
                  <a:lnTo>
                    <a:pt x="465" y="1040"/>
                  </a:lnTo>
                  <a:cubicBezTo>
                    <a:pt x="496" y="1024"/>
                    <a:pt x="527" y="1009"/>
                    <a:pt x="543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"/>
            <p:cNvSpPr/>
            <p:nvPr/>
          </p:nvSpPr>
          <p:spPr>
            <a:xfrm>
              <a:off x="6624275" y="2987438"/>
              <a:ext cx="23300" cy="17850"/>
            </a:xfrm>
            <a:custGeom>
              <a:avLst/>
              <a:gdLst/>
              <a:ahLst/>
              <a:cxnLst/>
              <a:rect l="l" t="t" r="r" b="b"/>
              <a:pathLst>
                <a:path w="932" h="714" extrusionOk="0">
                  <a:moveTo>
                    <a:pt x="745" y="47"/>
                  </a:moveTo>
                  <a:cubicBezTo>
                    <a:pt x="683" y="16"/>
                    <a:pt x="621" y="0"/>
                    <a:pt x="559" y="0"/>
                  </a:cubicBezTo>
                  <a:lnTo>
                    <a:pt x="466" y="0"/>
                  </a:lnTo>
                  <a:cubicBezTo>
                    <a:pt x="404" y="0"/>
                    <a:pt x="326" y="16"/>
                    <a:pt x="280" y="47"/>
                  </a:cubicBezTo>
                  <a:cubicBezTo>
                    <a:pt x="218" y="78"/>
                    <a:pt x="171" y="124"/>
                    <a:pt x="125" y="171"/>
                  </a:cubicBezTo>
                  <a:cubicBezTo>
                    <a:pt x="109" y="202"/>
                    <a:pt x="94" y="233"/>
                    <a:pt x="78" y="264"/>
                  </a:cubicBezTo>
                  <a:cubicBezTo>
                    <a:pt x="1" y="404"/>
                    <a:pt x="1" y="574"/>
                    <a:pt x="78" y="714"/>
                  </a:cubicBezTo>
                  <a:lnTo>
                    <a:pt x="931" y="248"/>
                  </a:lnTo>
                  <a:cubicBezTo>
                    <a:pt x="885" y="155"/>
                    <a:pt x="823" y="93"/>
                    <a:pt x="745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"/>
            <p:cNvSpPr/>
            <p:nvPr/>
          </p:nvSpPr>
          <p:spPr>
            <a:xfrm>
              <a:off x="6563400" y="28769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50" y="1256"/>
                    <a:pt x="823" y="1039"/>
                  </a:cubicBezTo>
                  <a:cubicBezTo>
                    <a:pt x="1071" y="915"/>
                    <a:pt x="1148" y="620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"/>
            <p:cNvSpPr/>
            <p:nvPr/>
          </p:nvSpPr>
          <p:spPr>
            <a:xfrm>
              <a:off x="6480425" y="28528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3" y="0"/>
                    <a:pt x="249" y="62"/>
                    <a:pt x="125" y="481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"/>
            <p:cNvSpPr/>
            <p:nvPr/>
          </p:nvSpPr>
          <p:spPr>
            <a:xfrm>
              <a:off x="6539350" y="29595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5" y="388"/>
                  </a:moveTo>
                  <a:cubicBezTo>
                    <a:pt x="823" y="1"/>
                    <a:pt x="249" y="63"/>
                    <a:pt x="125" y="481"/>
                  </a:cubicBezTo>
                  <a:cubicBezTo>
                    <a:pt x="1" y="900"/>
                    <a:pt x="451" y="1257"/>
                    <a:pt x="838" y="1055"/>
                  </a:cubicBezTo>
                  <a:cubicBezTo>
                    <a:pt x="1071" y="916"/>
                    <a:pt x="1149" y="621"/>
                    <a:pt x="1025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"/>
            <p:cNvSpPr/>
            <p:nvPr/>
          </p:nvSpPr>
          <p:spPr>
            <a:xfrm>
              <a:off x="6587450" y="279393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024" y="389"/>
                  </a:moveTo>
                  <a:cubicBezTo>
                    <a:pt x="807" y="1"/>
                    <a:pt x="248" y="63"/>
                    <a:pt x="124" y="482"/>
                  </a:cubicBezTo>
                  <a:cubicBezTo>
                    <a:pt x="0" y="901"/>
                    <a:pt x="450" y="1257"/>
                    <a:pt x="822" y="1056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"/>
            <p:cNvSpPr/>
            <p:nvPr/>
          </p:nvSpPr>
          <p:spPr>
            <a:xfrm>
              <a:off x="6646375" y="29009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50" y="1257"/>
                    <a:pt x="823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"/>
            <p:cNvSpPr/>
            <p:nvPr/>
          </p:nvSpPr>
          <p:spPr>
            <a:xfrm>
              <a:off x="6412575" y="2838538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8"/>
                  </a:moveTo>
                  <a:cubicBezTo>
                    <a:pt x="264" y="652"/>
                    <a:pt x="279" y="621"/>
                    <a:pt x="311" y="605"/>
                  </a:cubicBezTo>
                  <a:cubicBezTo>
                    <a:pt x="466" y="481"/>
                    <a:pt x="528" y="280"/>
                    <a:pt x="466" y="94"/>
                  </a:cubicBezTo>
                  <a:cubicBezTo>
                    <a:pt x="450" y="63"/>
                    <a:pt x="435" y="3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"/>
            <p:cNvSpPr/>
            <p:nvPr/>
          </p:nvSpPr>
          <p:spPr>
            <a:xfrm>
              <a:off x="6508725" y="2779613"/>
              <a:ext cx="26400" cy="24050"/>
            </a:xfrm>
            <a:custGeom>
              <a:avLst/>
              <a:gdLst/>
              <a:ahLst/>
              <a:cxnLst/>
              <a:rect l="l" t="t" r="r" b="b"/>
              <a:pathLst>
                <a:path w="1056" h="962" extrusionOk="0">
                  <a:moveTo>
                    <a:pt x="885" y="93"/>
                  </a:moveTo>
                  <a:cubicBezTo>
                    <a:pt x="885" y="62"/>
                    <a:pt x="869" y="31"/>
                    <a:pt x="854" y="0"/>
                  </a:cubicBezTo>
                  <a:lnTo>
                    <a:pt x="1" y="465"/>
                  </a:lnTo>
                  <a:cubicBezTo>
                    <a:pt x="16" y="496"/>
                    <a:pt x="32" y="527"/>
                    <a:pt x="63" y="558"/>
                  </a:cubicBezTo>
                  <a:cubicBezTo>
                    <a:pt x="404" y="962"/>
                    <a:pt x="1055" y="590"/>
                    <a:pt x="900" y="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"/>
            <p:cNvSpPr/>
            <p:nvPr/>
          </p:nvSpPr>
          <p:spPr>
            <a:xfrm>
              <a:off x="6731675" y="2929663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0"/>
                  </a:moveTo>
                  <a:cubicBezTo>
                    <a:pt x="202" y="31"/>
                    <a:pt x="156" y="78"/>
                    <a:pt x="109" y="124"/>
                  </a:cubicBezTo>
                  <a:cubicBezTo>
                    <a:pt x="94" y="155"/>
                    <a:pt x="78" y="171"/>
                    <a:pt x="63" y="202"/>
                  </a:cubicBezTo>
                  <a:cubicBezTo>
                    <a:pt x="32" y="264"/>
                    <a:pt x="16" y="326"/>
                    <a:pt x="16" y="373"/>
                  </a:cubicBezTo>
                  <a:cubicBezTo>
                    <a:pt x="1" y="481"/>
                    <a:pt x="16" y="574"/>
                    <a:pt x="63" y="667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"/>
            <p:cNvSpPr/>
            <p:nvPr/>
          </p:nvSpPr>
          <p:spPr>
            <a:xfrm>
              <a:off x="6668875" y="2822638"/>
              <a:ext cx="22125" cy="27175"/>
            </a:xfrm>
            <a:custGeom>
              <a:avLst/>
              <a:gdLst/>
              <a:ahLst/>
              <a:cxnLst/>
              <a:rect l="l" t="t" r="r" b="b"/>
              <a:pathLst>
                <a:path w="885" h="1087" extrusionOk="0">
                  <a:moveTo>
                    <a:pt x="419" y="1"/>
                  </a:moveTo>
                  <a:cubicBezTo>
                    <a:pt x="326" y="47"/>
                    <a:pt x="264" y="125"/>
                    <a:pt x="217" y="202"/>
                  </a:cubicBezTo>
                  <a:cubicBezTo>
                    <a:pt x="0" y="637"/>
                    <a:pt x="465" y="1086"/>
                    <a:pt x="884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"/>
            <p:cNvSpPr/>
            <p:nvPr/>
          </p:nvSpPr>
          <p:spPr>
            <a:xfrm>
              <a:off x="6615350" y="272648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435" y="0"/>
                  </a:moveTo>
                  <a:lnTo>
                    <a:pt x="1" y="233"/>
                  </a:lnTo>
                  <a:cubicBezTo>
                    <a:pt x="16" y="264"/>
                    <a:pt x="32" y="295"/>
                    <a:pt x="63" y="326"/>
                  </a:cubicBezTo>
                  <a:cubicBezTo>
                    <a:pt x="202" y="497"/>
                    <a:pt x="466" y="543"/>
                    <a:pt x="668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"/>
            <p:cNvSpPr/>
            <p:nvPr/>
          </p:nvSpPr>
          <p:spPr>
            <a:xfrm>
              <a:off x="6373025" y="291336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42"/>
                    <a:pt x="62" y="901"/>
                    <a:pt x="481" y="1025"/>
                  </a:cubicBezTo>
                  <a:cubicBezTo>
                    <a:pt x="900" y="1149"/>
                    <a:pt x="1257" y="699"/>
                    <a:pt x="1055" y="327"/>
                  </a:cubicBezTo>
                  <a:cubicBezTo>
                    <a:pt x="931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"/>
            <p:cNvSpPr/>
            <p:nvPr/>
          </p:nvSpPr>
          <p:spPr>
            <a:xfrm>
              <a:off x="6518025" y="304753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16" y="388"/>
                  </a:moveTo>
                  <a:cubicBezTo>
                    <a:pt x="1" y="481"/>
                    <a:pt x="32" y="574"/>
                    <a:pt x="78" y="667"/>
                  </a:cubicBezTo>
                  <a:lnTo>
                    <a:pt x="497" y="419"/>
                  </a:lnTo>
                  <a:lnTo>
                    <a:pt x="265" y="0"/>
                  </a:lnTo>
                  <a:cubicBezTo>
                    <a:pt x="203" y="31"/>
                    <a:pt x="156" y="78"/>
                    <a:pt x="125" y="124"/>
                  </a:cubicBezTo>
                  <a:cubicBezTo>
                    <a:pt x="94" y="155"/>
                    <a:pt x="78" y="171"/>
                    <a:pt x="63" y="202"/>
                  </a:cubicBezTo>
                  <a:cubicBezTo>
                    <a:pt x="32" y="264"/>
                    <a:pt x="16" y="326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"/>
            <p:cNvSpPr/>
            <p:nvPr/>
          </p:nvSpPr>
          <p:spPr>
            <a:xfrm>
              <a:off x="6458700" y="2940513"/>
              <a:ext cx="18650" cy="23300"/>
            </a:xfrm>
            <a:custGeom>
              <a:avLst/>
              <a:gdLst/>
              <a:ahLst/>
              <a:cxnLst/>
              <a:rect l="l" t="t" r="r" b="b"/>
              <a:pathLst>
                <a:path w="746" h="932" extrusionOk="0">
                  <a:moveTo>
                    <a:pt x="280" y="1"/>
                  </a:moveTo>
                  <a:cubicBezTo>
                    <a:pt x="187" y="47"/>
                    <a:pt x="125" y="125"/>
                    <a:pt x="79" y="202"/>
                  </a:cubicBezTo>
                  <a:cubicBezTo>
                    <a:pt x="1" y="357"/>
                    <a:pt x="1" y="528"/>
                    <a:pt x="79" y="668"/>
                  </a:cubicBezTo>
                  <a:cubicBezTo>
                    <a:pt x="156" y="807"/>
                    <a:pt x="296" y="900"/>
                    <a:pt x="466" y="916"/>
                  </a:cubicBezTo>
                  <a:cubicBezTo>
                    <a:pt x="559" y="931"/>
                    <a:pt x="668" y="900"/>
                    <a:pt x="745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"/>
            <p:cNvSpPr/>
            <p:nvPr/>
          </p:nvSpPr>
          <p:spPr>
            <a:xfrm>
              <a:off x="6401725" y="2844363"/>
              <a:ext cx="16675" cy="12425"/>
            </a:xfrm>
            <a:custGeom>
              <a:avLst/>
              <a:gdLst/>
              <a:ahLst/>
              <a:cxnLst/>
              <a:rect l="l" t="t" r="r" b="b"/>
              <a:pathLst>
                <a:path w="667" h="497" extrusionOk="0">
                  <a:moveTo>
                    <a:pt x="0" y="233"/>
                  </a:moveTo>
                  <a:cubicBezTo>
                    <a:pt x="16" y="264"/>
                    <a:pt x="31" y="295"/>
                    <a:pt x="62" y="326"/>
                  </a:cubicBezTo>
                  <a:cubicBezTo>
                    <a:pt x="140" y="419"/>
                    <a:pt x="264" y="481"/>
                    <a:pt x="388" y="497"/>
                  </a:cubicBezTo>
                  <a:cubicBezTo>
                    <a:pt x="481" y="497"/>
                    <a:pt x="574" y="481"/>
                    <a:pt x="667" y="435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"/>
            <p:cNvSpPr/>
            <p:nvPr/>
          </p:nvSpPr>
          <p:spPr>
            <a:xfrm>
              <a:off x="7047675" y="2478713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668" y="249"/>
                  </a:moveTo>
                  <a:cubicBezTo>
                    <a:pt x="621" y="171"/>
                    <a:pt x="544" y="94"/>
                    <a:pt x="466" y="63"/>
                  </a:cubicBezTo>
                  <a:cubicBezTo>
                    <a:pt x="404" y="32"/>
                    <a:pt x="342" y="16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56" y="1"/>
                    <a:pt x="125" y="16"/>
                    <a:pt x="94" y="32"/>
                  </a:cubicBezTo>
                  <a:cubicBezTo>
                    <a:pt x="63" y="32"/>
                    <a:pt x="32" y="47"/>
                    <a:pt x="1" y="63"/>
                  </a:cubicBezTo>
                  <a:lnTo>
                    <a:pt x="249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"/>
            <p:cNvSpPr/>
            <p:nvPr/>
          </p:nvSpPr>
          <p:spPr>
            <a:xfrm>
              <a:off x="6988750" y="2368588"/>
              <a:ext cx="24075" cy="26025"/>
            </a:xfrm>
            <a:custGeom>
              <a:avLst/>
              <a:gdLst/>
              <a:ahLst/>
              <a:cxnLst/>
              <a:rect l="l" t="t" r="r" b="b"/>
              <a:pathLst>
                <a:path w="963" h="1041" extrusionOk="0">
                  <a:moveTo>
                    <a:pt x="481" y="1040"/>
                  </a:moveTo>
                  <a:cubicBezTo>
                    <a:pt x="512" y="1025"/>
                    <a:pt x="528" y="1009"/>
                    <a:pt x="559" y="994"/>
                  </a:cubicBezTo>
                  <a:cubicBezTo>
                    <a:pt x="962" y="637"/>
                    <a:pt x="605" y="1"/>
                    <a:pt x="94" y="156"/>
                  </a:cubicBezTo>
                  <a:cubicBezTo>
                    <a:pt x="63" y="156"/>
                    <a:pt x="32" y="172"/>
                    <a:pt x="1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"/>
            <p:cNvSpPr/>
            <p:nvPr/>
          </p:nvSpPr>
          <p:spPr>
            <a:xfrm>
              <a:off x="7148100" y="2419788"/>
              <a:ext cx="23300" cy="17850"/>
            </a:xfrm>
            <a:custGeom>
              <a:avLst/>
              <a:gdLst/>
              <a:ahLst/>
              <a:cxnLst/>
              <a:rect l="l" t="t" r="r" b="b"/>
              <a:pathLst>
                <a:path w="932" h="714" extrusionOk="0">
                  <a:moveTo>
                    <a:pt x="265" y="62"/>
                  </a:moveTo>
                  <a:cubicBezTo>
                    <a:pt x="203" y="93"/>
                    <a:pt x="156" y="124"/>
                    <a:pt x="110" y="186"/>
                  </a:cubicBezTo>
                  <a:cubicBezTo>
                    <a:pt x="94" y="202"/>
                    <a:pt x="79" y="233"/>
                    <a:pt x="63" y="264"/>
                  </a:cubicBezTo>
                  <a:cubicBezTo>
                    <a:pt x="32" y="310"/>
                    <a:pt x="16" y="372"/>
                    <a:pt x="16" y="435"/>
                  </a:cubicBezTo>
                  <a:cubicBezTo>
                    <a:pt x="1" y="543"/>
                    <a:pt x="16" y="636"/>
                    <a:pt x="79" y="714"/>
                  </a:cubicBezTo>
                  <a:lnTo>
                    <a:pt x="932" y="248"/>
                  </a:lnTo>
                  <a:cubicBezTo>
                    <a:pt x="885" y="171"/>
                    <a:pt x="807" y="93"/>
                    <a:pt x="714" y="62"/>
                  </a:cubicBezTo>
                  <a:cubicBezTo>
                    <a:pt x="668" y="31"/>
                    <a:pt x="606" y="16"/>
                    <a:pt x="544" y="0"/>
                  </a:cubicBezTo>
                  <a:cubicBezTo>
                    <a:pt x="513" y="0"/>
                    <a:pt x="482" y="0"/>
                    <a:pt x="451" y="0"/>
                  </a:cubicBezTo>
                  <a:cubicBezTo>
                    <a:pt x="389" y="16"/>
                    <a:pt x="327" y="31"/>
                    <a:pt x="26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"/>
            <p:cNvSpPr/>
            <p:nvPr/>
          </p:nvSpPr>
          <p:spPr>
            <a:xfrm>
              <a:off x="7086850" y="23096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"/>
            <p:cNvSpPr/>
            <p:nvPr/>
          </p:nvSpPr>
          <p:spPr>
            <a:xfrm>
              <a:off x="7002700" y="22863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85" y="1009"/>
                  </a:moveTo>
                  <a:cubicBezTo>
                    <a:pt x="1257" y="807"/>
                    <a:pt x="1195" y="234"/>
                    <a:pt x="776" y="125"/>
                  </a:cubicBezTo>
                  <a:cubicBezTo>
                    <a:pt x="358" y="1"/>
                    <a:pt x="1" y="435"/>
                    <a:pt x="218" y="823"/>
                  </a:cubicBezTo>
                  <a:cubicBezTo>
                    <a:pt x="342" y="1056"/>
                    <a:pt x="637" y="1149"/>
                    <a:pt x="885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"/>
            <p:cNvSpPr/>
            <p:nvPr/>
          </p:nvSpPr>
          <p:spPr>
            <a:xfrm>
              <a:off x="7061650" y="2393038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869" y="1024"/>
                  </a:moveTo>
                  <a:cubicBezTo>
                    <a:pt x="1257" y="822"/>
                    <a:pt x="1195" y="248"/>
                    <a:pt x="776" y="124"/>
                  </a:cubicBezTo>
                  <a:cubicBezTo>
                    <a:pt x="357" y="0"/>
                    <a:pt x="0" y="450"/>
                    <a:pt x="217" y="838"/>
                  </a:cubicBezTo>
                  <a:cubicBezTo>
                    <a:pt x="342" y="1070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"/>
            <p:cNvSpPr/>
            <p:nvPr/>
          </p:nvSpPr>
          <p:spPr>
            <a:xfrm>
              <a:off x="6935625" y="2271288"/>
              <a:ext cx="13225" cy="16675"/>
            </a:xfrm>
            <a:custGeom>
              <a:avLst/>
              <a:gdLst/>
              <a:ahLst/>
              <a:cxnLst/>
              <a:rect l="l" t="t" r="r" b="b"/>
              <a:pathLst>
                <a:path w="529" h="667" extrusionOk="0">
                  <a:moveTo>
                    <a:pt x="249" y="667"/>
                  </a:moveTo>
                  <a:cubicBezTo>
                    <a:pt x="280" y="651"/>
                    <a:pt x="295" y="620"/>
                    <a:pt x="326" y="605"/>
                  </a:cubicBezTo>
                  <a:cubicBezTo>
                    <a:pt x="342" y="574"/>
                    <a:pt x="373" y="558"/>
                    <a:pt x="388" y="527"/>
                  </a:cubicBezTo>
                  <a:cubicBezTo>
                    <a:pt x="497" y="403"/>
                    <a:pt x="528" y="233"/>
                    <a:pt x="482" y="93"/>
                  </a:cubicBezTo>
                  <a:cubicBezTo>
                    <a:pt x="466" y="62"/>
                    <a:pt x="450" y="31"/>
                    <a:pt x="435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"/>
            <p:cNvSpPr/>
            <p:nvPr/>
          </p:nvSpPr>
          <p:spPr>
            <a:xfrm>
              <a:off x="7032175" y="2212338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47" y="543"/>
                  </a:moveTo>
                  <a:cubicBezTo>
                    <a:pt x="156" y="668"/>
                    <a:pt x="311" y="730"/>
                    <a:pt x="466" y="714"/>
                  </a:cubicBezTo>
                  <a:cubicBezTo>
                    <a:pt x="543" y="714"/>
                    <a:pt x="605" y="699"/>
                    <a:pt x="668" y="668"/>
                  </a:cubicBezTo>
                  <a:cubicBezTo>
                    <a:pt x="730" y="621"/>
                    <a:pt x="776" y="590"/>
                    <a:pt x="823" y="528"/>
                  </a:cubicBezTo>
                  <a:cubicBezTo>
                    <a:pt x="916" y="404"/>
                    <a:pt x="947" y="233"/>
                    <a:pt x="900" y="94"/>
                  </a:cubicBezTo>
                  <a:cubicBezTo>
                    <a:pt x="885" y="63"/>
                    <a:pt x="869" y="32"/>
                    <a:pt x="854" y="1"/>
                  </a:cubicBezTo>
                  <a:lnTo>
                    <a:pt x="1" y="466"/>
                  </a:lnTo>
                  <a:cubicBezTo>
                    <a:pt x="16" y="497"/>
                    <a:pt x="32" y="528"/>
                    <a:pt x="47" y="54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"/>
            <p:cNvSpPr/>
            <p:nvPr/>
          </p:nvSpPr>
          <p:spPr>
            <a:xfrm>
              <a:off x="6833650" y="2596588"/>
              <a:ext cx="17100" cy="12050"/>
            </a:xfrm>
            <a:custGeom>
              <a:avLst/>
              <a:gdLst/>
              <a:ahLst/>
              <a:cxnLst/>
              <a:rect l="l" t="t" r="r" b="b"/>
              <a:pathLst>
                <a:path w="684" h="482" extrusionOk="0">
                  <a:moveTo>
                    <a:pt x="683" y="249"/>
                  </a:moveTo>
                  <a:cubicBezTo>
                    <a:pt x="606" y="109"/>
                    <a:pt x="450" y="16"/>
                    <a:pt x="295" y="1"/>
                  </a:cubicBezTo>
                  <a:cubicBezTo>
                    <a:pt x="264" y="1"/>
                    <a:pt x="233" y="1"/>
                    <a:pt x="202" y="1"/>
                  </a:cubicBezTo>
                  <a:cubicBezTo>
                    <a:pt x="125" y="1"/>
                    <a:pt x="63" y="16"/>
                    <a:pt x="1" y="63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"/>
            <p:cNvSpPr/>
            <p:nvPr/>
          </p:nvSpPr>
          <p:spPr>
            <a:xfrm>
              <a:off x="6775100" y="2488013"/>
              <a:ext cx="19800" cy="24475"/>
            </a:xfrm>
            <a:custGeom>
              <a:avLst/>
              <a:gdLst/>
              <a:ahLst/>
              <a:cxnLst/>
              <a:rect l="l" t="t" r="r" b="b"/>
              <a:pathLst>
                <a:path w="792" h="979" extrusionOk="0">
                  <a:moveTo>
                    <a:pt x="668" y="311"/>
                  </a:moveTo>
                  <a:cubicBezTo>
                    <a:pt x="528" y="78"/>
                    <a:pt x="233" y="1"/>
                    <a:pt x="1" y="125"/>
                  </a:cubicBezTo>
                  <a:lnTo>
                    <a:pt x="466" y="978"/>
                  </a:lnTo>
                  <a:cubicBezTo>
                    <a:pt x="714" y="854"/>
                    <a:pt x="792" y="559"/>
                    <a:pt x="668" y="31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"/>
            <p:cNvSpPr/>
            <p:nvPr/>
          </p:nvSpPr>
          <p:spPr>
            <a:xfrm>
              <a:off x="6934475" y="2537663"/>
              <a:ext cx="22900" cy="17850"/>
            </a:xfrm>
            <a:custGeom>
              <a:avLst/>
              <a:gdLst/>
              <a:ahLst/>
              <a:cxnLst/>
              <a:rect l="l" t="t" r="r" b="b"/>
              <a:pathLst>
                <a:path w="916" h="714" extrusionOk="0">
                  <a:moveTo>
                    <a:pt x="109" y="186"/>
                  </a:moveTo>
                  <a:cubicBezTo>
                    <a:pt x="93" y="202"/>
                    <a:pt x="78" y="233"/>
                    <a:pt x="62" y="264"/>
                  </a:cubicBezTo>
                  <a:cubicBezTo>
                    <a:pt x="31" y="310"/>
                    <a:pt x="16" y="372"/>
                    <a:pt x="16" y="434"/>
                  </a:cubicBezTo>
                  <a:cubicBezTo>
                    <a:pt x="0" y="543"/>
                    <a:pt x="16" y="636"/>
                    <a:pt x="62" y="714"/>
                  </a:cubicBezTo>
                  <a:lnTo>
                    <a:pt x="915" y="248"/>
                  </a:lnTo>
                  <a:cubicBezTo>
                    <a:pt x="838" y="109"/>
                    <a:pt x="698" y="16"/>
                    <a:pt x="528" y="0"/>
                  </a:cubicBezTo>
                  <a:cubicBezTo>
                    <a:pt x="496" y="0"/>
                    <a:pt x="465" y="0"/>
                    <a:pt x="434" y="0"/>
                  </a:cubicBezTo>
                  <a:cubicBezTo>
                    <a:pt x="372" y="0"/>
                    <a:pt x="310" y="16"/>
                    <a:pt x="248" y="62"/>
                  </a:cubicBezTo>
                  <a:cubicBezTo>
                    <a:pt x="186" y="93"/>
                    <a:pt x="140" y="124"/>
                    <a:pt x="109" y="1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"/>
            <p:cNvSpPr/>
            <p:nvPr/>
          </p:nvSpPr>
          <p:spPr>
            <a:xfrm>
              <a:off x="6873200" y="24275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73"/>
                  </a:moveTo>
                  <a:cubicBezTo>
                    <a:pt x="807" y="0"/>
                    <a:pt x="233" y="62"/>
                    <a:pt x="125" y="481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5" y="916"/>
                    <a:pt x="1148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"/>
            <p:cNvSpPr/>
            <p:nvPr/>
          </p:nvSpPr>
          <p:spPr>
            <a:xfrm>
              <a:off x="6790225" y="24034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1" y="900"/>
                    <a:pt x="450" y="1257"/>
                    <a:pt x="823" y="1040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"/>
            <p:cNvSpPr/>
            <p:nvPr/>
          </p:nvSpPr>
          <p:spPr>
            <a:xfrm>
              <a:off x="6849175" y="251051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024" y="373"/>
                  </a:moveTo>
                  <a:cubicBezTo>
                    <a:pt x="807" y="0"/>
                    <a:pt x="248" y="63"/>
                    <a:pt x="124" y="481"/>
                  </a:cubicBezTo>
                  <a:cubicBezTo>
                    <a:pt x="0" y="885"/>
                    <a:pt x="450" y="1241"/>
                    <a:pt x="822" y="1040"/>
                  </a:cubicBezTo>
                  <a:cubicBezTo>
                    <a:pt x="1055" y="916"/>
                    <a:pt x="1148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"/>
            <p:cNvSpPr/>
            <p:nvPr/>
          </p:nvSpPr>
          <p:spPr>
            <a:xfrm>
              <a:off x="6897250" y="23445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0" y="900"/>
                    <a:pt x="435" y="1257"/>
                    <a:pt x="822" y="1040"/>
                  </a:cubicBezTo>
                  <a:cubicBezTo>
                    <a:pt x="1055" y="915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"/>
            <p:cNvSpPr/>
            <p:nvPr/>
          </p:nvSpPr>
          <p:spPr>
            <a:xfrm>
              <a:off x="6956175" y="2451588"/>
              <a:ext cx="28725" cy="31025"/>
            </a:xfrm>
            <a:custGeom>
              <a:avLst/>
              <a:gdLst/>
              <a:ahLst/>
              <a:cxnLst/>
              <a:rect l="l" t="t" r="r" b="b"/>
              <a:pathLst>
                <a:path w="1149" h="1241" extrusionOk="0">
                  <a:moveTo>
                    <a:pt x="1009" y="372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1" y="884"/>
                    <a:pt x="435" y="1241"/>
                    <a:pt x="823" y="1039"/>
                  </a:cubicBezTo>
                  <a:cubicBezTo>
                    <a:pt x="1055" y="915"/>
                    <a:pt x="1148" y="605"/>
                    <a:pt x="1009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"/>
            <p:cNvSpPr/>
            <p:nvPr/>
          </p:nvSpPr>
          <p:spPr>
            <a:xfrm>
              <a:off x="6721975" y="23891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4" y="668"/>
                  </a:moveTo>
                  <a:cubicBezTo>
                    <a:pt x="296" y="621"/>
                    <a:pt x="342" y="590"/>
                    <a:pt x="389" y="528"/>
                  </a:cubicBezTo>
                  <a:cubicBezTo>
                    <a:pt x="482" y="404"/>
                    <a:pt x="513" y="234"/>
                    <a:pt x="466" y="94"/>
                  </a:cubicBezTo>
                  <a:cubicBezTo>
                    <a:pt x="466" y="63"/>
                    <a:pt x="451" y="32"/>
                    <a:pt x="435" y="1"/>
                  </a:cubicBezTo>
                  <a:lnTo>
                    <a:pt x="1" y="2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"/>
            <p:cNvSpPr/>
            <p:nvPr/>
          </p:nvSpPr>
          <p:spPr>
            <a:xfrm>
              <a:off x="6818150" y="233021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822" y="528"/>
                  </a:moveTo>
                  <a:cubicBezTo>
                    <a:pt x="915" y="404"/>
                    <a:pt x="946" y="233"/>
                    <a:pt x="900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62" y="543"/>
                  </a:cubicBezTo>
                  <a:cubicBezTo>
                    <a:pt x="171" y="667"/>
                    <a:pt x="326" y="729"/>
                    <a:pt x="481" y="714"/>
                  </a:cubicBezTo>
                  <a:cubicBezTo>
                    <a:pt x="543" y="714"/>
                    <a:pt x="605" y="698"/>
                    <a:pt x="667" y="667"/>
                  </a:cubicBezTo>
                  <a:cubicBezTo>
                    <a:pt x="729" y="621"/>
                    <a:pt x="776" y="590"/>
                    <a:pt x="822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"/>
            <p:cNvSpPr/>
            <p:nvPr/>
          </p:nvSpPr>
          <p:spPr>
            <a:xfrm>
              <a:off x="7041475" y="2480263"/>
              <a:ext cx="12450" cy="16325"/>
            </a:xfrm>
            <a:custGeom>
              <a:avLst/>
              <a:gdLst/>
              <a:ahLst/>
              <a:cxnLst/>
              <a:rect l="l" t="t" r="r" b="b"/>
              <a:pathLst>
                <a:path w="498" h="653" extrusionOk="0">
                  <a:moveTo>
                    <a:pt x="1" y="373"/>
                  </a:moveTo>
                  <a:cubicBezTo>
                    <a:pt x="1" y="482"/>
                    <a:pt x="16" y="575"/>
                    <a:pt x="63" y="652"/>
                  </a:cubicBezTo>
                  <a:lnTo>
                    <a:pt x="497" y="419"/>
                  </a:lnTo>
                  <a:lnTo>
                    <a:pt x="249" y="1"/>
                  </a:lnTo>
                  <a:cubicBezTo>
                    <a:pt x="202" y="32"/>
                    <a:pt x="140" y="63"/>
                    <a:pt x="109" y="125"/>
                  </a:cubicBezTo>
                  <a:cubicBezTo>
                    <a:pt x="78" y="140"/>
                    <a:pt x="63" y="171"/>
                    <a:pt x="63" y="202"/>
                  </a:cubicBezTo>
                  <a:cubicBezTo>
                    <a:pt x="32" y="249"/>
                    <a:pt x="1" y="311"/>
                    <a:pt x="1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"/>
            <p:cNvSpPr/>
            <p:nvPr/>
          </p:nvSpPr>
          <p:spPr>
            <a:xfrm>
              <a:off x="6981000" y="2373263"/>
              <a:ext cx="19800" cy="24825"/>
            </a:xfrm>
            <a:custGeom>
              <a:avLst/>
              <a:gdLst/>
              <a:ahLst/>
              <a:cxnLst/>
              <a:rect l="l" t="t" r="r" b="b"/>
              <a:pathLst>
                <a:path w="792" h="993" extrusionOk="0">
                  <a:moveTo>
                    <a:pt x="124" y="667"/>
                  </a:moveTo>
                  <a:cubicBezTo>
                    <a:pt x="248" y="900"/>
                    <a:pt x="543" y="993"/>
                    <a:pt x="791" y="853"/>
                  </a:cubicBezTo>
                  <a:lnTo>
                    <a:pt x="311" y="0"/>
                  </a:lnTo>
                  <a:cubicBezTo>
                    <a:pt x="78" y="140"/>
                    <a:pt x="0" y="434"/>
                    <a:pt x="124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"/>
            <p:cNvSpPr/>
            <p:nvPr/>
          </p:nvSpPr>
          <p:spPr>
            <a:xfrm>
              <a:off x="6925150" y="227708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435" y="1"/>
                  </a:moveTo>
                  <a:lnTo>
                    <a:pt x="1" y="233"/>
                  </a:lnTo>
                  <a:cubicBezTo>
                    <a:pt x="16" y="264"/>
                    <a:pt x="32" y="295"/>
                    <a:pt x="63" y="311"/>
                  </a:cubicBezTo>
                  <a:cubicBezTo>
                    <a:pt x="156" y="435"/>
                    <a:pt x="311" y="497"/>
                    <a:pt x="482" y="482"/>
                  </a:cubicBezTo>
                  <a:cubicBezTo>
                    <a:pt x="544" y="482"/>
                    <a:pt x="606" y="466"/>
                    <a:pt x="668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"/>
            <p:cNvSpPr/>
            <p:nvPr/>
          </p:nvSpPr>
          <p:spPr>
            <a:xfrm>
              <a:off x="6620400" y="27144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574" y="109"/>
                    <a:pt x="435" y="16"/>
                    <a:pt x="280" y="1"/>
                  </a:cubicBezTo>
                  <a:cubicBezTo>
                    <a:pt x="233" y="1"/>
                    <a:pt x="202" y="1"/>
                    <a:pt x="171" y="1"/>
                  </a:cubicBezTo>
                  <a:cubicBezTo>
                    <a:pt x="140" y="1"/>
                    <a:pt x="109" y="1"/>
                    <a:pt x="78" y="16"/>
                  </a:cubicBezTo>
                  <a:cubicBezTo>
                    <a:pt x="47" y="32"/>
                    <a:pt x="16" y="32"/>
                    <a:pt x="0" y="63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"/>
            <p:cNvSpPr/>
            <p:nvPr/>
          </p:nvSpPr>
          <p:spPr>
            <a:xfrm>
              <a:off x="6561450" y="2604338"/>
              <a:ext cx="23700" cy="26000"/>
            </a:xfrm>
            <a:custGeom>
              <a:avLst/>
              <a:gdLst/>
              <a:ahLst/>
              <a:cxnLst/>
              <a:rect l="l" t="t" r="r" b="b"/>
              <a:pathLst>
                <a:path w="948" h="1040" extrusionOk="0">
                  <a:moveTo>
                    <a:pt x="544" y="978"/>
                  </a:moveTo>
                  <a:cubicBezTo>
                    <a:pt x="947" y="637"/>
                    <a:pt x="590" y="1"/>
                    <a:pt x="94" y="140"/>
                  </a:cubicBezTo>
                  <a:cubicBezTo>
                    <a:pt x="63" y="156"/>
                    <a:pt x="32" y="171"/>
                    <a:pt x="1" y="187"/>
                  </a:cubicBezTo>
                  <a:lnTo>
                    <a:pt x="466" y="1040"/>
                  </a:lnTo>
                  <a:cubicBezTo>
                    <a:pt x="497" y="1024"/>
                    <a:pt x="528" y="1009"/>
                    <a:pt x="544" y="9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"/>
            <p:cNvSpPr/>
            <p:nvPr/>
          </p:nvSpPr>
          <p:spPr>
            <a:xfrm>
              <a:off x="6720825" y="2655538"/>
              <a:ext cx="22900" cy="17850"/>
            </a:xfrm>
            <a:custGeom>
              <a:avLst/>
              <a:gdLst/>
              <a:ahLst/>
              <a:cxnLst/>
              <a:rect l="l" t="t" r="r" b="b"/>
              <a:pathLst>
                <a:path w="916" h="714" extrusionOk="0">
                  <a:moveTo>
                    <a:pt x="714" y="47"/>
                  </a:moveTo>
                  <a:cubicBezTo>
                    <a:pt x="652" y="16"/>
                    <a:pt x="590" y="0"/>
                    <a:pt x="528" y="0"/>
                  </a:cubicBezTo>
                  <a:cubicBezTo>
                    <a:pt x="497" y="0"/>
                    <a:pt x="466" y="0"/>
                    <a:pt x="435" y="0"/>
                  </a:cubicBezTo>
                  <a:cubicBezTo>
                    <a:pt x="373" y="0"/>
                    <a:pt x="311" y="16"/>
                    <a:pt x="249" y="47"/>
                  </a:cubicBezTo>
                  <a:cubicBezTo>
                    <a:pt x="202" y="93"/>
                    <a:pt x="156" y="124"/>
                    <a:pt x="109" y="171"/>
                  </a:cubicBezTo>
                  <a:cubicBezTo>
                    <a:pt x="93" y="202"/>
                    <a:pt x="78" y="233"/>
                    <a:pt x="62" y="264"/>
                  </a:cubicBezTo>
                  <a:cubicBezTo>
                    <a:pt x="31" y="310"/>
                    <a:pt x="16" y="372"/>
                    <a:pt x="0" y="434"/>
                  </a:cubicBezTo>
                  <a:cubicBezTo>
                    <a:pt x="0" y="527"/>
                    <a:pt x="16" y="636"/>
                    <a:pt x="62" y="714"/>
                  </a:cubicBezTo>
                  <a:lnTo>
                    <a:pt x="915" y="248"/>
                  </a:lnTo>
                  <a:cubicBezTo>
                    <a:pt x="869" y="155"/>
                    <a:pt x="791" y="93"/>
                    <a:pt x="714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"/>
            <p:cNvSpPr/>
            <p:nvPr/>
          </p:nvSpPr>
          <p:spPr>
            <a:xfrm>
              <a:off x="6659175" y="25454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22" y="0"/>
                    <a:pt x="249" y="62"/>
                    <a:pt x="124" y="481"/>
                  </a:cubicBezTo>
                  <a:cubicBezTo>
                    <a:pt x="0" y="900"/>
                    <a:pt x="450" y="1257"/>
                    <a:pt x="838" y="1039"/>
                  </a:cubicBezTo>
                  <a:cubicBezTo>
                    <a:pt x="1071" y="915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"/>
            <p:cNvSpPr/>
            <p:nvPr/>
          </p:nvSpPr>
          <p:spPr>
            <a:xfrm>
              <a:off x="6576575" y="25213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73"/>
                  </a:moveTo>
                  <a:cubicBezTo>
                    <a:pt x="807" y="1"/>
                    <a:pt x="234" y="63"/>
                    <a:pt x="125" y="482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6" y="916"/>
                    <a:pt x="1149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"/>
            <p:cNvSpPr/>
            <p:nvPr/>
          </p:nvSpPr>
          <p:spPr>
            <a:xfrm>
              <a:off x="6635525" y="26283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08" y="373"/>
                  </a:moveTo>
                  <a:cubicBezTo>
                    <a:pt x="807" y="0"/>
                    <a:pt x="233" y="47"/>
                    <a:pt x="124" y="466"/>
                  </a:cubicBezTo>
                  <a:cubicBezTo>
                    <a:pt x="0" y="884"/>
                    <a:pt x="435" y="1241"/>
                    <a:pt x="822" y="1040"/>
                  </a:cubicBezTo>
                  <a:cubicBezTo>
                    <a:pt x="1055" y="900"/>
                    <a:pt x="1148" y="605"/>
                    <a:pt x="1008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"/>
            <p:cNvSpPr/>
            <p:nvPr/>
          </p:nvSpPr>
          <p:spPr>
            <a:xfrm>
              <a:off x="6683200" y="2462438"/>
              <a:ext cx="29125" cy="31425"/>
            </a:xfrm>
            <a:custGeom>
              <a:avLst/>
              <a:gdLst/>
              <a:ahLst/>
              <a:cxnLst/>
              <a:rect l="l" t="t" r="r" b="b"/>
              <a:pathLst>
                <a:path w="1165" h="1257" extrusionOk="0">
                  <a:moveTo>
                    <a:pt x="1025" y="388"/>
                  </a:moveTo>
                  <a:cubicBezTo>
                    <a:pt x="823" y="0"/>
                    <a:pt x="249" y="62"/>
                    <a:pt x="125" y="481"/>
                  </a:cubicBezTo>
                  <a:cubicBezTo>
                    <a:pt x="1" y="900"/>
                    <a:pt x="451" y="1257"/>
                    <a:pt x="839" y="1039"/>
                  </a:cubicBezTo>
                  <a:cubicBezTo>
                    <a:pt x="1071" y="915"/>
                    <a:pt x="1164" y="621"/>
                    <a:pt x="1025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"/>
            <p:cNvSpPr/>
            <p:nvPr/>
          </p:nvSpPr>
          <p:spPr>
            <a:xfrm>
              <a:off x="6742150" y="256943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22" y="1"/>
                    <a:pt x="249" y="47"/>
                    <a:pt x="125" y="466"/>
                  </a:cubicBezTo>
                  <a:cubicBezTo>
                    <a:pt x="0" y="885"/>
                    <a:pt x="450" y="1242"/>
                    <a:pt x="838" y="1040"/>
                  </a:cubicBezTo>
                  <a:cubicBezTo>
                    <a:pt x="1071" y="901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"/>
            <p:cNvSpPr/>
            <p:nvPr/>
          </p:nvSpPr>
          <p:spPr>
            <a:xfrm>
              <a:off x="6508350" y="2506638"/>
              <a:ext cx="12800" cy="16700"/>
            </a:xfrm>
            <a:custGeom>
              <a:avLst/>
              <a:gdLst/>
              <a:ahLst/>
              <a:cxnLst/>
              <a:rect l="l" t="t" r="r" b="b"/>
              <a:pathLst>
                <a:path w="512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0" y="605"/>
                  </a:cubicBezTo>
                  <a:cubicBezTo>
                    <a:pt x="341" y="590"/>
                    <a:pt x="357" y="574"/>
                    <a:pt x="388" y="543"/>
                  </a:cubicBezTo>
                  <a:cubicBezTo>
                    <a:pt x="481" y="419"/>
                    <a:pt x="512" y="249"/>
                    <a:pt x="465" y="93"/>
                  </a:cubicBezTo>
                  <a:cubicBezTo>
                    <a:pt x="450" y="62"/>
                    <a:pt x="450" y="31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"/>
            <p:cNvSpPr/>
            <p:nvPr/>
          </p:nvSpPr>
          <p:spPr>
            <a:xfrm>
              <a:off x="6604900" y="2448088"/>
              <a:ext cx="23275" cy="19400"/>
            </a:xfrm>
            <a:custGeom>
              <a:avLst/>
              <a:gdLst/>
              <a:ahLst/>
              <a:cxnLst/>
              <a:rect l="l" t="t" r="r" b="b"/>
              <a:pathLst>
                <a:path w="931" h="776" extrusionOk="0">
                  <a:moveTo>
                    <a:pt x="807" y="528"/>
                  </a:moveTo>
                  <a:cubicBezTo>
                    <a:pt x="900" y="404"/>
                    <a:pt x="931" y="233"/>
                    <a:pt x="884" y="94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47" y="543"/>
                  </a:cubicBezTo>
                  <a:cubicBezTo>
                    <a:pt x="202" y="729"/>
                    <a:pt x="450" y="776"/>
                    <a:pt x="651" y="667"/>
                  </a:cubicBezTo>
                  <a:cubicBezTo>
                    <a:pt x="714" y="621"/>
                    <a:pt x="760" y="590"/>
                    <a:pt x="807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"/>
            <p:cNvSpPr/>
            <p:nvPr/>
          </p:nvSpPr>
          <p:spPr>
            <a:xfrm>
              <a:off x="6827075" y="2598138"/>
              <a:ext cx="12800" cy="16325"/>
            </a:xfrm>
            <a:custGeom>
              <a:avLst/>
              <a:gdLst/>
              <a:ahLst/>
              <a:cxnLst/>
              <a:rect l="l" t="t" r="r" b="b"/>
              <a:pathLst>
                <a:path w="512" h="653" extrusionOk="0">
                  <a:moveTo>
                    <a:pt x="279" y="1"/>
                  </a:moveTo>
                  <a:cubicBezTo>
                    <a:pt x="217" y="32"/>
                    <a:pt x="171" y="63"/>
                    <a:pt x="140" y="125"/>
                  </a:cubicBezTo>
                  <a:cubicBezTo>
                    <a:pt x="16" y="280"/>
                    <a:pt x="0" y="481"/>
                    <a:pt x="93" y="652"/>
                  </a:cubicBezTo>
                  <a:lnTo>
                    <a:pt x="512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"/>
            <p:cNvSpPr/>
            <p:nvPr/>
          </p:nvSpPr>
          <p:spPr>
            <a:xfrm>
              <a:off x="6768900" y="2491138"/>
              <a:ext cx="18250" cy="24825"/>
            </a:xfrm>
            <a:custGeom>
              <a:avLst/>
              <a:gdLst/>
              <a:ahLst/>
              <a:cxnLst/>
              <a:rect l="l" t="t" r="r" b="b"/>
              <a:pathLst>
                <a:path w="730" h="993" extrusionOk="0">
                  <a:moveTo>
                    <a:pt x="264" y="0"/>
                  </a:moveTo>
                  <a:cubicBezTo>
                    <a:pt x="109" y="78"/>
                    <a:pt x="16" y="217"/>
                    <a:pt x="1" y="388"/>
                  </a:cubicBezTo>
                  <a:cubicBezTo>
                    <a:pt x="1" y="481"/>
                    <a:pt x="16" y="574"/>
                    <a:pt x="63" y="667"/>
                  </a:cubicBezTo>
                  <a:cubicBezTo>
                    <a:pt x="202" y="900"/>
                    <a:pt x="497" y="993"/>
                    <a:pt x="73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"/>
            <p:cNvSpPr/>
            <p:nvPr/>
          </p:nvSpPr>
          <p:spPr>
            <a:xfrm>
              <a:off x="6711125" y="2394963"/>
              <a:ext cx="17100" cy="12425"/>
            </a:xfrm>
            <a:custGeom>
              <a:avLst/>
              <a:gdLst/>
              <a:ahLst/>
              <a:cxnLst/>
              <a:rect l="l" t="t" r="r" b="b"/>
              <a:pathLst>
                <a:path w="684" h="497" extrusionOk="0">
                  <a:moveTo>
                    <a:pt x="435" y="1"/>
                  </a:moveTo>
                  <a:lnTo>
                    <a:pt x="1" y="233"/>
                  </a:lnTo>
                  <a:cubicBezTo>
                    <a:pt x="16" y="264"/>
                    <a:pt x="47" y="295"/>
                    <a:pt x="63" y="311"/>
                  </a:cubicBezTo>
                  <a:cubicBezTo>
                    <a:pt x="109" y="357"/>
                    <a:pt x="156" y="404"/>
                    <a:pt x="218" y="435"/>
                  </a:cubicBezTo>
                  <a:cubicBezTo>
                    <a:pt x="295" y="481"/>
                    <a:pt x="388" y="497"/>
                    <a:pt x="481" y="481"/>
                  </a:cubicBezTo>
                  <a:cubicBezTo>
                    <a:pt x="559" y="481"/>
                    <a:pt x="621" y="466"/>
                    <a:pt x="683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"/>
            <p:cNvSpPr/>
            <p:nvPr/>
          </p:nvSpPr>
          <p:spPr>
            <a:xfrm>
              <a:off x="6406375" y="283193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667" y="265"/>
                  </a:moveTo>
                  <a:cubicBezTo>
                    <a:pt x="590" y="110"/>
                    <a:pt x="450" y="16"/>
                    <a:pt x="279" y="1"/>
                  </a:cubicBezTo>
                  <a:cubicBezTo>
                    <a:pt x="248" y="1"/>
                    <a:pt x="217" y="1"/>
                    <a:pt x="186" y="1"/>
                  </a:cubicBezTo>
                  <a:cubicBezTo>
                    <a:pt x="155" y="1"/>
                    <a:pt x="124" y="16"/>
                    <a:pt x="93" y="32"/>
                  </a:cubicBezTo>
                  <a:cubicBezTo>
                    <a:pt x="62" y="32"/>
                    <a:pt x="31" y="47"/>
                    <a:pt x="0" y="63"/>
                  </a:cubicBezTo>
                  <a:lnTo>
                    <a:pt x="248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"/>
            <p:cNvSpPr/>
            <p:nvPr/>
          </p:nvSpPr>
          <p:spPr>
            <a:xfrm>
              <a:off x="6347825" y="2722213"/>
              <a:ext cx="23675" cy="26000"/>
            </a:xfrm>
            <a:custGeom>
              <a:avLst/>
              <a:gdLst/>
              <a:ahLst/>
              <a:cxnLst/>
              <a:rect l="l" t="t" r="r" b="b"/>
              <a:pathLst>
                <a:path w="947" h="1040" extrusionOk="0">
                  <a:moveTo>
                    <a:pt x="543" y="993"/>
                  </a:moveTo>
                  <a:cubicBezTo>
                    <a:pt x="946" y="637"/>
                    <a:pt x="590" y="1"/>
                    <a:pt x="78" y="140"/>
                  </a:cubicBezTo>
                  <a:cubicBezTo>
                    <a:pt x="47" y="156"/>
                    <a:pt x="16" y="171"/>
                    <a:pt x="0" y="187"/>
                  </a:cubicBezTo>
                  <a:lnTo>
                    <a:pt x="466" y="1040"/>
                  </a:lnTo>
                  <a:cubicBezTo>
                    <a:pt x="497" y="1024"/>
                    <a:pt x="528" y="1009"/>
                    <a:pt x="543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"/>
            <p:cNvSpPr/>
            <p:nvPr/>
          </p:nvSpPr>
          <p:spPr>
            <a:xfrm>
              <a:off x="6506400" y="2773388"/>
              <a:ext cx="23675" cy="17875"/>
            </a:xfrm>
            <a:custGeom>
              <a:avLst/>
              <a:gdLst/>
              <a:ahLst/>
              <a:cxnLst/>
              <a:rect l="l" t="t" r="r" b="b"/>
              <a:pathLst>
                <a:path w="947" h="715" extrusionOk="0">
                  <a:moveTo>
                    <a:pt x="745" y="48"/>
                  </a:moveTo>
                  <a:cubicBezTo>
                    <a:pt x="683" y="16"/>
                    <a:pt x="621" y="1"/>
                    <a:pt x="559" y="1"/>
                  </a:cubicBezTo>
                  <a:cubicBezTo>
                    <a:pt x="528" y="1"/>
                    <a:pt x="497" y="1"/>
                    <a:pt x="466" y="1"/>
                  </a:cubicBezTo>
                  <a:cubicBezTo>
                    <a:pt x="404" y="1"/>
                    <a:pt x="342" y="16"/>
                    <a:pt x="280" y="63"/>
                  </a:cubicBezTo>
                  <a:cubicBezTo>
                    <a:pt x="218" y="94"/>
                    <a:pt x="171" y="125"/>
                    <a:pt x="140" y="187"/>
                  </a:cubicBezTo>
                  <a:cubicBezTo>
                    <a:pt x="109" y="203"/>
                    <a:pt x="94" y="234"/>
                    <a:pt x="78" y="265"/>
                  </a:cubicBezTo>
                  <a:cubicBezTo>
                    <a:pt x="1" y="404"/>
                    <a:pt x="1" y="575"/>
                    <a:pt x="78" y="714"/>
                  </a:cubicBezTo>
                  <a:lnTo>
                    <a:pt x="947" y="249"/>
                  </a:lnTo>
                  <a:cubicBezTo>
                    <a:pt x="900" y="156"/>
                    <a:pt x="823" y="94"/>
                    <a:pt x="745" y="4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"/>
            <p:cNvSpPr/>
            <p:nvPr/>
          </p:nvSpPr>
          <p:spPr>
            <a:xfrm>
              <a:off x="6445525" y="2663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50" y="1257"/>
                    <a:pt x="823" y="1039"/>
                  </a:cubicBezTo>
                  <a:cubicBezTo>
                    <a:pt x="1071" y="915"/>
                    <a:pt x="1148" y="621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"/>
            <p:cNvSpPr/>
            <p:nvPr/>
          </p:nvSpPr>
          <p:spPr>
            <a:xfrm>
              <a:off x="6362550" y="26392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3" y="1"/>
                    <a:pt x="249" y="63"/>
                    <a:pt x="125" y="481"/>
                  </a:cubicBezTo>
                  <a:cubicBezTo>
                    <a:pt x="1" y="900"/>
                    <a:pt x="450" y="1257"/>
                    <a:pt x="838" y="1040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"/>
            <p:cNvSpPr/>
            <p:nvPr/>
          </p:nvSpPr>
          <p:spPr>
            <a:xfrm>
              <a:off x="6421500" y="274626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024" y="373"/>
                  </a:moveTo>
                  <a:cubicBezTo>
                    <a:pt x="822" y="0"/>
                    <a:pt x="248" y="47"/>
                    <a:pt x="124" y="466"/>
                  </a:cubicBezTo>
                  <a:cubicBezTo>
                    <a:pt x="0" y="884"/>
                    <a:pt x="450" y="1241"/>
                    <a:pt x="838" y="1039"/>
                  </a:cubicBezTo>
                  <a:cubicBezTo>
                    <a:pt x="1070" y="915"/>
                    <a:pt x="1148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"/>
            <p:cNvSpPr/>
            <p:nvPr/>
          </p:nvSpPr>
          <p:spPr>
            <a:xfrm>
              <a:off x="6469575" y="25803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6"/>
                    <a:pt x="822" y="1039"/>
                  </a:cubicBezTo>
                  <a:cubicBezTo>
                    <a:pt x="1070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"/>
            <p:cNvSpPr/>
            <p:nvPr/>
          </p:nvSpPr>
          <p:spPr>
            <a:xfrm>
              <a:off x="6528500" y="26873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5" y="466"/>
                  </a:cubicBezTo>
                  <a:cubicBezTo>
                    <a:pt x="1" y="885"/>
                    <a:pt x="450" y="1242"/>
                    <a:pt x="823" y="1040"/>
                  </a:cubicBezTo>
                  <a:cubicBezTo>
                    <a:pt x="1055" y="900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"/>
            <p:cNvSpPr/>
            <p:nvPr/>
          </p:nvSpPr>
          <p:spPr>
            <a:xfrm>
              <a:off x="6294700" y="262488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388" y="528"/>
                  </a:moveTo>
                  <a:cubicBezTo>
                    <a:pt x="481" y="404"/>
                    <a:pt x="512" y="233"/>
                    <a:pt x="466" y="94"/>
                  </a:cubicBezTo>
                  <a:cubicBezTo>
                    <a:pt x="450" y="63"/>
                    <a:pt x="435" y="32"/>
                    <a:pt x="419" y="1"/>
                  </a:cubicBezTo>
                  <a:lnTo>
                    <a:pt x="0" y="233"/>
                  </a:lnTo>
                  <a:lnTo>
                    <a:pt x="233" y="668"/>
                  </a:lnTo>
                  <a:cubicBezTo>
                    <a:pt x="264" y="637"/>
                    <a:pt x="295" y="621"/>
                    <a:pt x="311" y="606"/>
                  </a:cubicBezTo>
                  <a:cubicBezTo>
                    <a:pt x="342" y="590"/>
                    <a:pt x="357" y="559"/>
                    <a:pt x="388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"/>
            <p:cNvSpPr/>
            <p:nvPr/>
          </p:nvSpPr>
          <p:spPr>
            <a:xfrm>
              <a:off x="6390850" y="2565963"/>
              <a:ext cx="23300" cy="19400"/>
            </a:xfrm>
            <a:custGeom>
              <a:avLst/>
              <a:gdLst/>
              <a:ahLst/>
              <a:cxnLst/>
              <a:rect l="l" t="t" r="r" b="b"/>
              <a:pathLst>
                <a:path w="932" h="776" extrusionOk="0">
                  <a:moveTo>
                    <a:pt x="807" y="528"/>
                  </a:moveTo>
                  <a:cubicBezTo>
                    <a:pt x="900" y="404"/>
                    <a:pt x="931" y="233"/>
                    <a:pt x="885" y="93"/>
                  </a:cubicBezTo>
                  <a:cubicBezTo>
                    <a:pt x="885" y="62"/>
                    <a:pt x="869" y="31"/>
                    <a:pt x="854" y="0"/>
                  </a:cubicBezTo>
                  <a:lnTo>
                    <a:pt x="1" y="466"/>
                  </a:lnTo>
                  <a:cubicBezTo>
                    <a:pt x="16" y="497"/>
                    <a:pt x="32" y="528"/>
                    <a:pt x="47" y="543"/>
                  </a:cubicBezTo>
                  <a:cubicBezTo>
                    <a:pt x="202" y="729"/>
                    <a:pt x="451" y="776"/>
                    <a:pt x="668" y="652"/>
                  </a:cubicBezTo>
                  <a:cubicBezTo>
                    <a:pt x="714" y="621"/>
                    <a:pt x="761" y="590"/>
                    <a:pt x="807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"/>
            <p:cNvSpPr/>
            <p:nvPr/>
          </p:nvSpPr>
          <p:spPr>
            <a:xfrm>
              <a:off x="6613800" y="2716013"/>
              <a:ext cx="12450" cy="16300"/>
            </a:xfrm>
            <a:custGeom>
              <a:avLst/>
              <a:gdLst/>
              <a:ahLst/>
              <a:cxnLst/>
              <a:rect l="l" t="t" r="r" b="b"/>
              <a:pathLst>
                <a:path w="498" h="652" extrusionOk="0">
                  <a:moveTo>
                    <a:pt x="264" y="1"/>
                  </a:moveTo>
                  <a:cubicBezTo>
                    <a:pt x="202" y="32"/>
                    <a:pt x="156" y="63"/>
                    <a:pt x="109" y="125"/>
                  </a:cubicBezTo>
                  <a:cubicBezTo>
                    <a:pt x="94" y="140"/>
                    <a:pt x="78" y="171"/>
                    <a:pt x="63" y="202"/>
                  </a:cubicBezTo>
                  <a:cubicBezTo>
                    <a:pt x="32" y="249"/>
                    <a:pt x="16" y="311"/>
                    <a:pt x="1" y="373"/>
                  </a:cubicBezTo>
                  <a:cubicBezTo>
                    <a:pt x="1" y="481"/>
                    <a:pt x="16" y="574"/>
                    <a:pt x="63" y="652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"/>
            <p:cNvSpPr/>
            <p:nvPr/>
          </p:nvSpPr>
          <p:spPr>
            <a:xfrm>
              <a:off x="6547900" y="2608988"/>
              <a:ext cx="25225" cy="28350"/>
            </a:xfrm>
            <a:custGeom>
              <a:avLst/>
              <a:gdLst/>
              <a:ahLst/>
              <a:cxnLst/>
              <a:rect l="l" t="t" r="r" b="b"/>
              <a:pathLst>
                <a:path w="1009" h="1134" extrusionOk="0">
                  <a:moveTo>
                    <a:pt x="543" y="1"/>
                  </a:moveTo>
                  <a:cubicBezTo>
                    <a:pt x="0" y="327"/>
                    <a:pt x="450" y="1133"/>
                    <a:pt x="1008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"/>
            <p:cNvSpPr/>
            <p:nvPr/>
          </p:nvSpPr>
          <p:spPr>
            <a:xfrm>
              <a:off x="6497475" y="2512838"/>
              <a:ext cx="17100" cy="12050"/>
            </a:xfrm>
            <a:custGeom>
              <a:avLst/>
              <a:gdLst/>
              <a:ahLst/>
              <a:cxnLst/>
              <a:rect l="l" t="t" r="r" b="b"/>
              <a:pathLst>
                <a:path w="684" h="482" extrusionOk="0">
                  <a:moveTo>
                    <a:pt x="435" y="1"/>
                  </a:moveTo>
                  <a:lnTo>
                    <a:pt x="1" y="233"/>
                  </a:lnTo>
                  <a:cubicBezTo>
                    <a:pt x="32" y="264"/>
                    <a:pt x="47" y="295"/>
                    <a:pt x="63" y="311"/>
                  </a:cubicBezTo>
                  <a:cubicBezTo>
                    <a:pt x="141" y="419"/>
                    <a:pt x="265" y="466"/>
                    <a:pt x="389" y="481"/>
                  </a:cubicBezTo>
                  <a:cubicBezTo>
                    <a:pt x="420" y="481"/>
                    <a:pt x="451" y="481"/>
                    <a:pt x="482" y="481"/>
                  </a:cubicBezTo>
                  <a:cubicBezTo>
                    <a:pt x="559" y="481"/>
                    <a:pt x="621" y="466"/>
                    <a:pt x="683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"/>
            <p:cNvSpPr/>
            <p:nvPr/>
          </p:nvSpPr>
          <p:spPr>
            <a:xfrm>
              <a:off x="6314075" y="280636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0"/>
                  </a:moveTo>
                  <a:cubicBezTo>
                    <a:pt x="1" y="342"/>
                    <a:pt x="63" y="915"/>
                    <a:pt x="482" y="1039"/>
                  </a:cubicBezTo>
                  <a:cubicBezTo>
                    <a:pt x="900" y="1148"/>
                    <a:pt x="1257" y="714"/>
                    <a:pt x="1056" y="326"/>
                  </a:cubicBezTo>
                  <a:cubicBezTo>
                    <a:pt x="916" y="93"/>
                    <a:pt x="621" y="0"/>
                    <a:pt x="389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"/>
            <p:cNvSpPr/>
            <p:nvPr/>
          </p:nvSpPr>
          <p:spPr>
            <a:xfrm>
              <a:off x="6400175" y="28334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0" y="389"/>
                  </a:moveTo>
                  <a:cubicBezTo>
                    <a:pt x="0" y="482"/>
                    <a:pt x="16" y="575"/>
                    <a:pt x="62" y="668"/>
                  </a:cubicBezTo>
                  <a:lnTo>
                    <a:pt x="496" y="435"/>
                  </a:lnTo>
                  <a:lnTo>
                    <a:pt x="264" y="1"/>
                  </a:lnTo>
                  <a:cubicBezTo>
                    <a:pt x="202" y="32"/>
                    <a:pt x="155" y="79"/>
                    <a:pt x="109" y="125"/>
                  </a:cubicBezTo>
                  <a:cubicBezTo>
                    <a:pt x="93" y="156"/>
                    <a:pt x="78" y="187"/>
                    <a:pt x="62" y="203"/>
                  </a:cubicBezTo>
                  <a:cubicBezTo>
                    <a:pt x="31" y="265"/>
                    <a:pt x="16" y="327"/>
                    <a:pt x="0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"/>
            <p:cNvSpPr/>
            <p:nvPr/>
          </p:nvSpPr>
          <p:spPr>
            <a:xfrm>
              <a:off x="6334250" y="2726863"/>
              <a:ext cx="25225" cy="28350"/>
            </a:xfrm>
            <a:custGeom>
              <a:avLst/>
              <a:gdLst/>
              <a:ahLst/>
              <a:cxnLst/>
              <a:rect l="l" t="t" r="r" b="b"/>
              <a:pathLst>
                <a:path w="1009" h="1134" extrusionOk="0">
                  <a:moveTo>
                    <a:pt x="543" y="1"/>
                  </a:moveTo>
                  <a:cubicBezTo>
                    <a:pt x="0" y="327"/>
                    <a:pt x="450" y="1133"/>
                    <a:pt x="1009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"/>
            <p:cNvSpPr/>
            <p:nvPr/>
          </p:nvSpPr>
          <p:spPr>
            <a:xfrm>
              <a:off x="6283850" y="263071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0" y="233"/>
                  </a:moveTo>
                  <a:cubicBezTo>
                    <a:pt x="16" y="264"/>
                    <a:pt x="31" y="295"/>
                    <a:pt x="62" y="311"/>
                  </a:cubicBezTo>
                  <a:cubicBezTo>
                    <a:pt x="140" y="419"/>
                    <a:pt x="264" y="481"/>
                    <a:pt x="388" y="481"/>
                  </a:cubicBezTo>
                  <a:lnTo>
                    <a:pt x="481" y="481"/>
                  </a:lnTo>
                  <a:cubicBezTo>
                    <a:pt x="543" y="481"/>
                    <a:pt x="605" y="450"/>
                    <a:pt x="667" y="435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"/>
            <p:cNvSpPr/>
            <p:nvPr/>
          </p:nvSpPr>
          <p:spPr>
            <a:xfrm>
              <a:off x="6929825" y="2265063"/>
              <a:ext cx="16675" cy="12450"/>
            </a:xfrm>
            <a:custGeom>
              <a:avLst/>
              <a:gdLst/>
              <a:ahLst/>
              <a:cxnLst/>
              <a:rect l="l" t="t" r="r" b="b"/>
              <a:pathLst>
                <a:path w="667" h="498" extrusionOk="0">
                  <a:moveTo>
                    <a:pt x="667" y="249"/>
                  </a:moveTo>
                  <a:cubicBezTo>
                    <a:pt x="620" y="172"/>
                    <a:pt x="543" y="94"/>
                    <a:pt x="465" y="63"/>
                  </a:cubicBezTo>
                  <a:cubicBezTo>
                    <a:pt x="403" y="32"/>
                    <a:pt x="341" y="1"/>
                    <a:pt x="279" y="1"/>
                  </a:cubicBezTo>
                  <a:cubicBezTo>
                    <a:pt x="248" y="1"/>
                    <a:pt x="217" y="1"/>
                    <a:pt x="186" y="1"/>
                  </a:cubicBezTo>
                  <a:cubicBezTo>
                    <a:pt x="155" y="1"/>
                    <a:pt x="124" y="16"/>
                    <a:pt x="93" y="16"/>
                  </a:cubicBezTo>
                  <a:cubicBezTo>
                    <a:pt x="62" y="32"/>
                    <a:pt x="31" y="47"/>
                    <a:pt x="0" y="63"/>
                  </a:cubicBezTo>
                  <a:lnTo>
                    <a:pt x="248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"/>
            <p:cNvSpPr/>
            <p:nvPr/>
          </p:nvSpPr>
          <p:spPr>
            <a:xfrm>
              <a:off x="6870875" y="2154563"/>
              <a:ext cx="24075" cy="26400"/>
            </a:xfrm>
            <a:custGeom>
              <a:avLst/>
              <a:gdLst/>
              <a:ahLst/>
              <a:cxnLst/>
              <a:rect l="l" t="t" r="r" b="b"/>
              <a:pathLst>
                <a:path w="963" h="1056" extrusionOk="0">
                  <a:moveTo>
                    <a:pt x="559" y="993"/>
                  </a:moveTo>
                  <a:cubicBezTo>
                    <a:pt x="962" y="652"/>
                    <a:pt x="605" y="1"/>
                    <a:pt x="94" y="156"/>
                  </a:cubicBezTo>
                  <a:cubicBezTo>
                    <a:pt x="63" y="171"/>
                    <a:pt x="32" y="187"/>
                    <a:pt x="1" y="202"/>
                  </a:cubicBezTo>
                  <a:lnTo>
                    <a:pt x="481" y="1055"/>
                  </a:lnTo>
                  <a:cubicBezTo>
                    <a:pt x="512" y="1040"/>
                    <a:pt x="528" y="1024"/>
                    <a:pt x="559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"/>
            <p:cNvSpPr/>
            <p:nvPr/>
          </p:nvSpPr>
          <p:spPr>
            <a:xfrm>
              <a:off x="7030625" y="2206138"/>
              <a:ext cx="22900" cy="17850"/>
            </a:xfrm>
            <a:custGeom>
              <a:avLst/>
              <a:gdLst/>
              <a:ahLst/>
              <a:cxnLst/>
              <a:rect l="l" t="t" r="r" b="b"/>
              <a:pathLst>
                <a:path w="916" h="714" extrusionOk="0">
                  <a:moveTo>
                    <a:pt x="264" y="47"/>
                  </a:moveTo>
                  <a:cubicBezTo>
                    <a:pt x="202" y="78"/>
                    <a:pt x="156" y="125"/>
                    <a:pt x="109" y="171"/>
                  </a:cubicBezTo>
                  <a:cubicBezTo>
                    <a:pt x="94" y="202"/>
                    <a:pt x="78" y="233"/>
                    <a:pt x="63" y="264"/>
                  </a:cubicBezTo>
                  <a:cubicBezTo>
                    <a:pt x="32" y="311"/>
                    <a:pt x="16" y="373"/>
                    <a:pt x="1" y="435"/>
                  </a:cubicBezTo>
                  <a:cubicBezTo>
                    <a:pt x="1" y="528"/>
                    <a:pt x="16" y="636"/>
                    <a:pt x="63" y="714"/>
                  </a:cubicBezTo>
                  <a:lnTo>
                    <a:pt x="916" y="249"/>
                  </a:lnTo>
                  <a:cubicBezTo>
                    <a:pt x="869" y="156"/>
                    <a:pt x="807" y="94"/>
                    <a:pt x="730" y="47"/>
                  </a:cubicBezTo>
                  <a:cubicBezTo>
                    <a:pt x="667" y="16"/>
                    <a:pt x="605" y="0"/>
                    <a:pt x="543" y="0"/>
                  </a:cubicBezTo>
                  <a:cubicBezTo>
                    <a:pt x="512" y="0"/>
                    <a:pt x="481" y="0"/>
                    <a:pt x="450" y="0"/>
                  </a:cubicBezTo>
                  <a:cubicBezTo>
                    <a:pt x="388" y="0"/>
                    <a:pt x="311" y="16"/>
                    <a:pt x="264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"/>
            <p:cNvSpPr/>
            <p:nvPr/>
          </p:nvSpPr>
          <p:spPr>
            <a:xfrm>
              <a:off x="6968975" y="20960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5" y="466"/>
                  </a:cubicBezTo>
                  <a:cubicBezTo>
                    <a:pt x="1" y="885"/>
                    <a:pt x="450" y="1242"/>
                    <a:pt x="823" y="1040"/>
                  </a:cubicBezTo>
                  <a:cubicBezTo>
                    <a:pt x="1055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"/>
            <p:cNvSpPr/>
            <p:nvPr/>
          </p:nvSpPr>
          <p:spPr>
            <a:xfrm>
              <a:off x="6886775" y="20715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40" y="761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"/>
            <p:cNvSpPr/>
            <p:nvPr/>
          </p:nvSpPr>
          <p:spPr>
            <a:xfrm>
              <a:off x="6945700" y="21782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1" y="869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9" y="357"/>
                    <a:pt x="714" y="1"/>
                    <a:pt x="327" y="218"/>
                  </a:cubicBezTo>
                  <a:cubicBezTo>
                    <a:pt x="94" y="342"/>
                    <a:pt x="1" y="637"/>
                    <a:pt x="141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"/>
            <p:cNvSpPr/>
            <p:nvPr/>
          </p:nvSpPr>
          <p:spPr>
            <a:xfrm>
              <a:off x="6992250" y="20145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26"/>
                    <a:pt x="62" y="900"/>
                    <a:pt x="481" y="1024"/>
                  </a:cubicBezTo>
                  <a:cubicBezTo>
                    <a:pt x="900" y="1148"/>
                    <a:pt x="1256" y="699"/>
                    <a:pt x="1055" y="326"/>
                  </a:cubicBezTo>
                  <a:cubicBezTo>
                    <a:pt x="915" y="78"/>
                    <a:pt x="620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"/>
            <p:cNvSpPr/>
            <p:nvPr/>
          </p:nvSpPr>
          <p:spPr>
            <a:xfrm>
              <a:off x="7052725" y="2119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9" y="0"/>
                    <a:pt x="326" y="217"/>
                  </a:cubicBezTo>
                  <a:cubicBezTo>
                    <a:pt x="94" y="342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"/>
            <p:cNvSpPr/>
            <p:nvPr/>
          </p:nvSpPr>
          <p:spPr>
            <a:xfrm>
              <a:off x="6817750" y="20572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49" y="668"/>
                  </a:moveTo>
                  <a:cubicBezTo>
                    <a:pt x="264" y="652"/>
                    <a:pt x="295" y="637"/>
                    <a:pt x="327" y="621"/>
                  </a:cubicBezTo>
                  <a:cubicBezTo>
                    <a:pt x="342" y="590"/>
                    <a:pt x="373" y="575"/>
                    <a:pt x="389" y="544"/>
                  </a:cubicBezTo>
                  <a:cubicBezTo>
                    <a:pt x="482" y="420"/>
                    <a:pt x="513" y="249"/>
                    <a:pt x="466" y="94"/>
                  </a:cubicBezTo>
                  <a:cubicBezTo>
                    <a:pt x="466" y="63"/>
                    <a:pt x="451" y="32"/>
                    <a:pt x="435" y="1"/>
                  </a:cubicBezTo>
                  <a:lnTo>
                    <a:pt x="1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"/>
            <p:cNvSpPr/>
            <p:nvPr/>
          </p:nvSpPr>
          <p:spPr>
            <a:xfrm>
              <a:off x="6914300" y="1998688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47" y="544"/>
                  </a:moveTo>
                  <a:cubicBezTo>
                    <a:pt x="156" y="668"/>
                    <a:pt x="311" y="730"/>
                    <a:pt x="466" y="714"/>
                  </a:cubicBezTo>
                  <a:cubicBezTo>
                    <a:pt x="544" y="714"/>
                    <a:pt x="606" y="683"/>
                    <a:pt x="668" y="652"/>
                  </a:cubicBezTo>
                  <a:cubicBezTo>
                    <a:pt x="730" y="621"/>
                    <a:pt x="776" y="590"/>
                    <a:pt x="807" y="528"/>
                  </a:cubicBezTo>
                  <a:cubicBezTo>
                    <a:pt x="916" y="404"/>
                    <a:pt x="947" y="233"/>
                    <a:pt x="900" y="78"/>
                  </a:cubicBezTo>
                  <a:cubicBezTo>
                    <a:pt x="885" y="47"/>
                    <a:pt x="869" y="16"/>
                    <a:pt x="854" y="1"/>
                  </a:cubicBezTo>
                  <a:lnTo>
                    <a:pt x="1" y="466"/>
                  </a:lnTo>
                  <a:cubicBezTo>
                    <a:pt x="16" y="497"/>
                    <a:pt x="32" y="528"/>
                    <a:pt x="47" y="54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"/>
            <p:cNvSpPr/>
            <p:nvPr/>
          </p:nvSpPr>
          <p:spPr>
            <a:xfrm>
              <a:off x="6716175" y="2382938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621" y="156"/>
                    <a:pt x="543" y="94"/>
                    <a:pt x="466" y="47"/>
                  </a:cubicBezTo>
                  <a:cubicBezTo>
                    <a:pt x="404" y="16"/>
                    <a:pt x="342" y="1"/>
                    <a:pt x="279" y="1"/>
                  </a:cubicBezTo>
                  <a:cubicBezTo>
                    <a:pt x="248" y="1"/>
                    <a:pt x="217" y="1"/>
                    <a:pt x="186" y="1"/>
                  </a:cubicBezTo>
                  <a:cubicBezTo>
                    <a:pt x="124" y="1"/>
                    <a:pt x="47" y="32"/>
                    <a:pt x="0" y="63"/>
                  </a:cubicBezTo>
                  <a:lnTo>
                    <a:pt x="233" y="48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"/>
            <p:cNvSpPr/>
            <p:nvPr/>
          </p:nvSpPr>
          <p:spPr>
            <a:xfrm>
              <a:off x="6657225" y="227398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68" y="326"/>
                  </a:moveTo>
                  <a:cubicBezTo>
                    <a:pt x="528" y="94"/>
                    <a:pt x="233" y="1"/>
                    <a:pt x="1" y="140"/>
                  </a:cubicBezTo>
                  <a:lnTo>
                    <a:pt x="482" y="993"/>
                  </a:lnTo>
                  <a:cubicBezTo>
                    <a:pt x="714" y="854"/>
                    <a:pt x="792" y="559"/>
                    <a:pt x="668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"/>
            <p:cNvSpPr/>
            <p:nvPr/>
          </p:nvSpPr>
          <p:spPr>
            <a:xfrm>
              <a:off x="6815825" y="232361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745" y="63"/>
                  </a:moveTo>
                  <a:cubicBezTo>
                    <a:pt x="698" y="32"/>
                    <a:pt x="636" y="16"/>
                    <a:pt x="574" y="16"/>
                  </a:cubicBezTo>
                  <a:cubicBezTo>
                    <a:pt x="543" y="1"/>
                    <a:pt x="512" y="1"/>
                    <a:pt x="481" y="16"/>
                  </a:cubicBezTo>
                  <a:cubicBezTo>
                    <a:pt x="404" y="16"/>
                    <a:pt x="341" y="32"/>
                    <a:pt x="279" y="63"/>
                  </a:cubicBezTo>
                  <a:cubicBezTo>
                    <a:pt x="217" y="94"/>
                    <a:pt x="171" y="140"/>
                    <a:pt x="140" y="202"/>
                  </a:cubicBezTo>
                  <a:cubicBezTo>
                    <a:pt x="109" y="218"/>
                    <a:pt x="93" y="249"/>
                    <a:pt x="78" y="280"/>
                  </a:cubicBezTo>
                  <a:cubicBezTo>
                    <a:pt x="0" y="420"/>
                    <a:pt x="0" y="590"/>
                    <a:pt x="78" y="730"/>
                  </a:cubicBezTo>
                  <a:lnTo>
                    <a:pt x="946" y="265"/>
                  </a:lnTo>
                  <a:cubicBezTo>
                    <a:pt x="900" y="171"/>
                    <a:pt x="822" y="109"/>
                    <a:pt x="745" y="6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"/>
            <p:cNvSpPr/>
            <p:nvPr/>
          </p:nvSpPr>
          <p:spPr>
            <a:xfrm>
              <a:off x="6755325" y="22138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09" y="373"/>
                  </a:moveTo>
                  <a:cubicBezTo>
                    <a:pt x="807" y="1"/>
                    <a:pt x="233" y="47"/>
                    <a:pt x="125" y="466"/>
                  </a:cubicBezTo>
                  <a:cubicBezTo>
                    <a:pt x="1" y="885"/>
                    <a:pt x="435" y="1241"/>
                    <a:pt x="823" y="1040"/>
                  </a:cubicBezTo>
                  <a:cubicBezTo>
                    <a:pt x="1055" y="916"/>
                    <a:pt x="1148" y="606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"/>
            <p:cNvSpPr/>
            <p:nvPr/>
          </p:nvSpPr>
          <p:spPr>
            <a:xfrm>
              <a:off x="6672350" y="21898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35" y="1256"/>
                    <a:pt x="823" y="1039"/>
                  </a:cubicBezTo>
                  <a:cubicBezTo>
                    <a:pt x="1055" y="915"/>
                    <a:pt x="1148" y="620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"/>
            <p:cNvSpPr/>
            <p:nvPr/>
          </p:nvSpPr>
          <p:spPr>
            <a:xfrm>
              <a:off x="6732075" y="22960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3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"/>
            <p:cNvSpPr/>
            <p:nvPr/>
          </p:nvSpPr>
          <p:spPr>
            <a:xfrm>
              <a:off x="6779375" y="21309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8" y="388"/>
                  </a:moveTo>
                  <a:cubicBezTo>
                    <a:pt x="807" y="1"/>
                    <a:pt x="233" y="63"/>
                    <a:pt x="109" y="481"/>
                  </a:cubicBezTo>
                  <a:cubicBezTo>
                    <a:pt x="0" y="900"/>
                    <a:pt x="435" y="1257"/>
                    <a:pt x="822" y="1040"/>
                  </a:cubicBezTo>
                  <a:cubicBezTo>
                    <a:pt x="1055" y="916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"/>
            <p:cNvSpPr/>
            <p:nvPr/>
          </p:nvSpPr>
          <p:spPr>
            <a:xfrm>
              <a:off x="6837525" y="22390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0"/>
                  </a:moveTo>
                  <a:cubicBezTo>
                    <a:pt x="1" y="342"/>
                    <a:pt x="63" y="916"/>
                    <a:pt x="482" y="1024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4"/>
                    <a:pt x="621" y="1"/>
                    <a:pt x="389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"/>
            <p:cNvSpPr/>
            <p:nvPr/>
          </p:nvSpPr>
          <p:spPr>
            <a:xfrm>
              <a:off x="6604125" y="2175513"/>
              <a:ext cx="12800" cy="16300"/>
            </a:xfrm>
            <a:custGeom>
              <a:avLst/>
              <a:gdLst/>
              <a:ahLst/>
              <a:cxnLst/>
              <a:rect l="l" t="t" r="r" b="b"/>
              <a:pathLst>
                <a:path w="512" h="652" extrusionOk="0">
                  <a:moveTo>
                    <a:pt x="248" y="652"/>
                  </a:moveTo>
                  <a:cubicBezTo>
                    <a:pt x="295" y="621"/>
                    <a:pt x="341" y="574"/>
                    <a:pt x="388" y="528"/>
                  </a:cubicBezTo>
                  <a:cubicBezTo>
                    <a:pt x="481" y="403"/>
                    <a:pt x="512" y="233"/>
                    <a:pt x="465" y="78"/>
                  </a:cubicBezTo>
                  <a:cubicBezTo>
                    <a:pt x="465" y="47"/>
                    <a:pt x="450" y="16"/>
                    <a:pt x="434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"/>
            <p:cNvSpPr/>
            <p:nvPr/>
          </p:nvSpPr>
          <p:spPr>
            <a:xfrm>
              <a:off x="6700275" y="211656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822" y="528"/>
                  </a:moveTo>
                  <a:cubicBezTo>
                    <a:pt x="915" y="404"/>
                    <a:pt x="946" y="233"/>
                    <a:pt x="900" y="78"/>
                  </a:cubicBezTo>
                  <a:cubicBezTo>
                    <a:pt x="884" y="47"/>
                    <a:pt x="869" y="16"/>
                    <a:pt x="853" y="1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62" y="544"/>
                  </a:cubicBezTo>
                  <a:cubicBezTo>
                    <a:pt x="171" y="668"/>
                    <a:pt x="326" y="730"/>
                    <a:pt x="481" y="714"/>
                  </a:cubicBezTo>
                  <a:cubicBezTo>
                    <a:pt x="559" y="714"/>
                    <a:pt x="621" y="683"/>
                    <a:pt x="683" y="652"/>
                  </a:cubicBezTo>
                  <a:cubicBezTo>
                    <a:pt x="729" y="621"/>
                    <a:pt x="776" y="575"/>
                    <a:pt x="822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"/>
            <p:cNvSpPr/>
            <p:nvPr/>
          </p:nvSpPr>
          <p:spPr>
            <a:xfrm>
              <a:off x="6923600" y="2266613"/>
              <a:ext cx="12450" cy="16325"/>
            </a:xfrm>
            <a:custGeom>
              <a:avLst/>
              <a:gdLst/>
              <a:ahLst/>
              <a:cxnLst/>
              <a:rect l="l" t="t" r="r" b="b"/>
              <a:pathLst>
                <a:path w="498" h="653" extrusionOk="0">
                  <a:moveTo>
                    <a:pt x="249" y="1"/>
                  </a:moveTo>
                  <a:cubicBezTo>
                    <a:pt x="203" y="32"/>
                    <a:pt x="141" y="63"/>
                    <a:pt x="109" y="125"/>
                  </a:cubicBezTo>
                  <a:cubicBezTo>
                    <a:pt x="78" y="141"/>
                    <a:pt x="63" y="172"/>
                    <a:pt x="63" y="203"/>
                  </a:cubicBezTo>
                  <a:cubicBezTo>
                    <a:pt x="32" y="249"/>
                    <a:pt x="1" y="311"/>
                    <a:pt x="1" y="373"/>
                  </a:cubicBezTo>
                  <a:cubicBezTo>
                    <a:pt x="1" y="466"/>
                    <a:pt x="16" y="575"/>
                    <a:pt x="63" y="652"/>
                  </a:cubicBezTo>
                  <a:lnTo>
                    <a:pt x="497" y="42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"/>
            <p:cNvSpPr/>
            <p:nvPr/>
          </p:nvSpPr>
          <p:spPr>
            <a:xfrm>
              <a:off x="6863125" y="215961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5" y="667"/>
                  </a:moveTo>
                  <a:cubicBezTo>
                    <a:pt x="249" y="900"/>
                    <a:pt x="543" y="977"/>
                    <a:pt x="791" y="853"/>
                  </a:cubicBezTo>
                  <a:lnTo>
                    <a:pt x="311" y="0"/>
                  </a:lnTo>
                  <a:cubicBezTo>
                    <a:pt x="78" y="124"/>
                    <a:pt x="0" y="419"/>
                    <a:pt x="125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"/>
            <p:cNvSpPr/>
            <p:nvPr/>
          </p:nvSpPr>
          <p:spPr>
            <a:xfrm>
              <a:off x="6807300" y="2063438"/>
              <a:ext cx="16675" cy="12450"/>
            </a:xfrm>
            <a:custGeom>
              <a:avLst/>
              <a:gdLst/>
              <a:ahLst/>
              <a:cxnLst/>
              <a:rect l="l" t="t" r="r" b="b"/>
              <a:pathLst>
                <a:path w="667" h="498" extrusionOk="0">
                  <a:moveTo>
                    <a:pt x="434" y="1"/>
                  </a:moveTo>
                  <a:lnTo>
                    <a:pt x="0" y="234"/>
                  </a:lnTo>
                  <a:cubicBezTo>
                    <a:pt x="16" y="265"/>
                    <a:pt x="31" y="296"/>
                    <a:pt x="62" y="311"/>
                  </a:cubicBezTo>
                  <a:cubicBezTo>
                    <a:pt x="155" y="435"/>
                    <a:pt x="310" y="497"/>
                    <a:pt x="481" y="482"/>
                  </a:cubicBezTo>
                  <a:cubicBezTo>
                    <a:pt x="543" y="482"/>
                    <a:pt x="605" y="451"/>
                    <a:pt x="667" y="42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"/>
            <p:cNvSpPr/>
            <p:nvPr/>
          </p:nvSpPr>
          <p:spPr>
            <a:xfrm>
              <a:off x="6502525" y="250081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621" y="156"/>
                    <a:pt x="543" y="94"/>
                    <a:pt x="466" y="47"/>
                  </a:cubicBezTo>
                  <a:cubicBezTo>
                    <a:pt x="404" y="16"/>
                    <a:pt x="342" y="1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56" y="1"/>
                    <a:pt x="125" y="16"/>
                    <a:pt x="94" y="16"/>
                  </a:cubicBezTo>
                  <a:cubicBezTo>
                    <a:pt x="63" y="32"/>
                    <a:pt x="32" y="47"/>
                    <a:pt x="1" y="63"/>
                  </a:cubicBezTo>
                  <a:lnTo>
                    <a:pt x="249" y="48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"/>
            <p:cNvSpPr/>
            <p:nvPr/>
          </p:nvSpPr>
          <p:spPr>
            <a:xfrm>
              <a:off x="6443600" y="2390313"/>
              <a:ext cx="24050" cy="26400"/>
            </a:xfrm>
            <a:custGeom>
              <a:avLst/>
              <a:gdLst/>
              <a:ahLst/>
              <a:cxnLst/>
              <a:rect l="l" t="t" r="r" b="b"/>
              <a:pathLst>
                <a:path w="962" h="1056" extrusionOk="0">
                  <a:moveTo>
                    <a:pt x="558" y="993"/>
                  </a:moveTo>
                  <a:cubicBezTo>
                    <a:pt x="962" y="652"/>
                    <a:pt x="589" y="1"/>
                    <a:pt x="93" y="156"/>
                  </a:cubicBezTo>
                  <a:cubicBezTo>
                    <a:pt x="62" y="171"/>
                    <a:pt x="31" y="187"/>
                    <a:pt x="0" y="202"/>
                  </a:cubicBezTo>
                  <a:lnTo>
                    <a:pt x="481" y="1055"/>
                  </a:lnTo>
                  <a:cubicBezTo>
                    <a:pt x="496" y="1040"/>
                    <a:pt x="527" y="1024"/>
                    <a:pt x="558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"/>
            <p:cNvSpPr/>
            <p:nvPr/>
          </p:nvSpPr>
          <p:spPr>
            <a:xfrm>
              <a:off x="6602575" y="2441488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729" y="63"/>
                  </a:moveTo>
                  <a:cubicBezTo>
                    <a:pt x="667" y="32"/>
                    <a:pt x="605" y="16"/>
                    <a:pt x="543" y="16"/>
                  </a:cubicBezTo>
                  <a:cubicBezTo>
                    <a:pt x="512" y="1"/>
                    <a:pt x="481" y="1"/>
                    <a:pt x="450" y="16"/>
                  </a:cubicBezTo>
                  <a:cubicBezTo>
                    <a:pt x="388" y="16"/>
                    <a:pt x="326" y="32"/>
                    <a:pt x="264" y="63"/>
                  </a:cubicBezTo>
                  <a:cubicBezTo>
                    <a:pt x="202" y="94"/>
                    <a:pt x="155" y="140"/>
                    <a:pt x="109" y="202"/>
                  </a:cubicBezTo>
                  <a:cubicBezTo>
                    <a:pt x="93" y="218"/>
                    <a:pt x="78" y="249"/>
                    <a:pt x="62" y="280"/>
                  </a:cubicBezTo>
                  <a:cubicBezTo>
                    <a:pt x="31" y="326"/>
                    <a:pt x="16" y="389"/>
                    <a:pt x="16" y="451"/>
                  </a:cubicBezTo>
                  <a:cubicBezTo>
                    <a:pt x="0" y="544"/>
                    <a:pt x="16" y="652"/>
                    <a:pt x="78" y="730"/>
                  </a:cubicBezTo>
                  <a:lnTo>
                    <a:pt x="931" y="264"/>
                  </a:lnTo>
                  <a:cubicBezTo>
                    <a:pt x="884" y="171"/>
                    <a:pt x="807" y="109"/>
                    <a:pt x="729" y="6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"/>
            <p:cNvSpPr/>
            <p:nvPr/>
          </p:nvSpPr>
          <p:spPr>
            <a:xfrm>
              <a:off x="6541300" y="233176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23" y="1"/>
                    <a:pt x="249" y="47"/>
                    <a:pt x="125" y="466"/>
                  </a:cubicBezTo>
                  <a:cubicBezTo>
                    <a:pt x="0" y="885"/>
                    <a:pt x="450" y="1241"/>
                    <a:pt x="838" y="1040"/>
                  </a:cubicBezTo>
                  <a:cubicBezTo>
                    <a:pt x="1071" y="916"/>
                    <a:pt x="1148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"/>
            <p:cNvSpPr/>
            <p:nvPr/>
          </p:nvSpPr>
          <p:spPr>
            <a:xfrm>
              <a:off x="6458700" y="23077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73"/>
                  </a:moveTo>
                  <a:cubicBezTo>
                    <a:pt x="807" y="1"/>
                    <a:pt x="234" y="63"/>
                    <a:pt x="125" y="482"/>
                  </a:cubicBezTo>
                  <a:cubicBezTo>
                    <a:pt x="1" y="901"/>
                    <a:pt x="435" y="1257"/>
                    <a:pt x="823" y="1040"/>
                  </a:cubicBezTo>
                  <a:cubicBezTo>
                    <a:pt x="1056" y="916"/>
                    <a:pt x="1149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"/>
            <p:cNvSpPr/>
            <p:nvPr/>
          </p:nvSpPr>
          <p:spPr>
            <a:xfrm>
              <a:off x="6517650" y="24143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33" y="62"/>
                    <a:pt x="124" y="481"/>
                  </a:cubicBezTo>
                  <a:cubicBezTo>
                    <a:pt x="0" y="900"/>
                    <a:pt x="435" y="1256"/>
                    <a:pt x="822" y="1055"/>
                  </a:cubicBezTo>
                  <a:cubicBezTo>
                    <a:pt x="1055" y="915"/>
                    <a:pt x="1148" y="620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"/>
            <p:cNvSpPr/>
            <p:nvPr/>
          </p:nvSpPr>
          <p:spPr>
            <a:xfrm>
              <a:off x="6565725" y="22487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"/>
            <p:cNvSpPr/>
            <p:nvPr/>
          </p:nvSpPr>
          <p:spPr>
            <a:xfrm>
              <a:off x="6624275" y="23554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50" y="1257"/>
                    <a:pt x="838" y="1055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"/>
            <p:cNvSpPr/>
            <p:nvPr/>
          </p:nvSpPr>
          <p:spPr>
            <a:xfrm>
              <a:off x="6390475" y="2293388"/>
              <a:ext cx="12825" cy="16300"/>
            </a:xfrm>
            <a:custGeom>
              <a:avLst/>
              <a:gdLst/>
              <a:ahLst/>
              <a:cxnLst/>
              <a:rect l="l" t="t" r="r" b="b"/>
              <a:pathLst>
                <a:path w="513" h="652" extrusionOk="0">
                  <a:moveTo>
                    <a:pt x="388" y="527"/>
                  </a:moveTo>
                  <a:cubicBezTo>
                    <a:pt x="481" y="403"/>
                    <a:pt x="512" y="233"/>
                    <a:pt x="466" y="93"/>
                  </a:cubicBezTo>
                  <a:cubicBezTo>
                    <a:pt x="450" y="47"/>
                    <a:pt x="450" y="31"/>
                    <a:pt x="435" y="0"/>
                  </a:cubicBezTo>
                  <a:lnTo>
                    <a:pt x="0" y="233"/>
                  </a:lnTo>
                  <a:lnTo>
                    <a:pt x="233" y="652"/>
                  </a:lnTo>
                  <a:cubicBezTo>
                    <a:pt x="264" y="636"/>
                    <a:pt x="295" y="621"/>
                    <a:pt x="310" y="605"/>
                  </a:cubicBezTo>
                  <a:cubicBezTo>
                    <a:pt x="341" y="574"/>
                    <a:pt x="357" y="558"/>
                    <a:pt x="388" y="52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"/>
            <p:cNvSpPr/>
            <p:nvPr/>
          </p:nvSpPr>
          <p:spPr>
            <a:xfrm>
              <a:off x="6486625" y="2234063"/>
              <a:ext cx="23675" cy="18625"/>
            </a:xfrm>
            <a:custGeom>
              <a:avLst/>
              <a:gdLst/>
              <a:ahLst/>
              <a:cxnLst/>
              <a:rect l="l" t="t" r="r" b="b"/>
              <a:pathLst>
                <a:path w="947" h="745" extrusionOk="0">
                  <a:moveTo>
                    <a:pt x="807" y="543"/>
                  </a:moveTo>
                  <a:cubicBezTo>
                    <a:pt x="916" y="419"/>
                    <a:pt x="947" y="248"/>
                    <a:pt x="900" y="93"/>
                  </a:cubicBezTo>
                  <a:cubicBezTo>
                    <a:pt x="885" y="62"/>
                    <a:pt x="869" y="31"/>
                    <a:pt x="854" y="0"/>
                  </a:cubicBezTo>
                  <a:lnTo>
                    <a:pt x="1" y="481"/>
                  </a:lnTo>
                  <a:cubicBezTo>
                    <a:pt x="16" y="512"/>
                    <a:pt x="32" y="527"/>
                    <a:pt x="63" y="558"/>
                  </a:cubicBezTo>
                  <a:cubicBezTo>
                    <a:pt x="156" y="683"/>
                    <a:pt x="326" y="745"/>
                    <a:pt x="481" y="729"/>
                  </a:cubicBezTo>
                  <a:cubicBezTo>
                    <a:pt x="543" y="729"/>
                    <a:pt x="621" y="698"/>
                    <a:pt x="668" y="667"/>
                  </a:cubicBezTo>
                  <a:cubicBezTo>
                    <a:pt x="730" y="636"/>
                    <a:pt x="776" y="590"/>
                    <a:pt x="807" y="54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"/>
            <p:cNvSpPr/>
            <p:nvPr/>
          </p:nvSpPr>
          <p:spPr>
            <a:xfrm>
              <a:off x="6709575" y="2384113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0"/>
                  </a:moveTo>
                  <a:cubicBezTo>
                    <a:pt x="202" y="31"/>
                    <a:pt x="156" y="78"/>
                    <a:pt x="125" y="140"/>
                  </a:cubicBezTo>
                  <a:cubicBezTo>
                    <a:pt x="94" y="155"/>
                    <a:pt x="78" y="186"/>
                    <a:pt x="63" y="217"/>
                  </a:cubicBezTo>
                  <a:cubicBezTo>
                    <a:pt x="32" y="264"/>
                    <a:pt x="16" y="326"/>
                    <a:pt x="16" y="388"/>
                  </a:cubicBezTo>
                  <a:cubicBezTo>
                    <a:pt x="1" y="481"/>
                    <a:pt x="32" y="590"/>
                    <a:pt x="78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"/>
            <p:cNvSpPr/>
            <p:nvPr/>
          </p:nvSpPr>
          <p:spPr>
            <a:xfrm>
              <a:off x="6650650" y="2277488"/>
              <a:ext cx="18625" cy="24825"/>
            </a:xfrm>
            <a:custGeom>
              <a:avLst/>
              <a:gdLst/>
              <a:ahLst/>
              <a:cxnLst/>
              <a:rect l="l" t="t" r="r" b="b"/>
              <a:pathLst>
                <a:path w="745" h="993" extrusionOk="0">
                  <a:moveTo>
                    <a:pt x="16" y="388"/>
                  </a:moveTo>
                  <a:cubicBezTo>
                    <a:pt x="0" y="481"/>
                    <a:pt x="31" y="574"/>
                    <a:pt x="78" y="667"/>
                  </a:cubicBezTo>
                  <a:cubicBezTo>
                    <a:pt x="202" y="900"/>
                    <a:pt x="496" y="993"/>
                    <a:pt x="745" y="853"/>
                  </a:cubicBezTo>
                  <a:lnTo>
                    <a:pt x="264" y="0"/>
                  </a:lnTo>
                  <a:cubicBezTo>
                    <a:pt x="124" y="78"/>
                    <a:pt x="31" y="217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"/>
            <p:cNvSpPr/>
            <p:nvPr/>
          </p:nvSpPr>
          <p:spPr>
            <a:xfrm>
              <a:off x="6593650" y="2181313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419" y="1"/>
                  </a:moveTo>
                  <a:lnTo>
                    <a:pt x="0" y="233"/>
                  </a:lnTo>
                  <a:cubicBezTo>
                    <a:pt x="16" y="265"/>
                    <a:pt x="31" y="296"/>
                    <a:pt x="47" y="311"/>
                  </a:cubicBezTo>
                  <a:cubicBezTo>
                    <a:pt x="93" y="358"/>
                    <a:pt x="140" y="404"/>
                    <a:pt x="202" y="435"/>
                  </a:cubicBezTo>
                  <a:cubicBezTo>
                    <a:pt x="279" y="482"/>
                    <a:pt x="373" y="497"/>
                    <a:pt x="466" y="482"/>
                  </a:cubicBezTo>
                  <a:cubicBezTo>
                    <a:pt x="543" y="482"/>
                    <a:pt x="605" y="451"/>
                    <a:pt x="667" y="42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"/>
            <p:cNvSpPr/>
            <p:nvPr/>
          </p:nvSpPr>
          <p:spPr>
            <a:xfrm>
              <a:off x="6288500" y="26183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7" y="264"/>
                  </a:moveTo>
                  <a:cubicBezTo>
                    <a:pt x="590" y="109"/>
                    <a:pt x="450" y="16"/>
                    <a:pt x="279" y="16"/>
                  </a:cubicBezTo>
                  <a:cubicBezTo>
                    <a:pt x="248" y="0"/>
                    <a:pt x="217" y="0"/>
                    <a:pt x="186" y="16"/>
                  </a:cubicBezTo>
                  <a:cubicBezTo>
                    <a:pt x="155" y="16"/>
                    <a:pt x="124" y="16"/>
                    <a:pt x="93" y="31"/>
                  </a:cubicBezTo>
                  <a:cubicBezTo>
                    <a:pt x="62" y="31"/>
                    <a:pt x="31" y="47"/>
                    <a:pt x="0" y="62"/>
                  </a:cubicBezTo>
                  <a:lnTo>
                    <a:pt x="233" y="496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"/>
            <p:cNvSpPr/>
            <p:nvPr/>
          </p:nvSpPr>
          <p:spPr>
            <a:xfrm>
              <a:off x="6388150" y="255936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760" y="63"/>
                  </a:moveTo>
                  <a:cubicBezTo>
                    <a:pt x="667" y="16"/>
                    <a:pt x="574" y="1"/>
                    <a:pt x="481" y="16"/>
                  </a:cubicBezTo>
                  <a:cubicBezTo>
                    <a:pt x="403" y="16"/>
                    <a:pt x="341" y="32"/>
                    <a:pt x="279" y="63"/>
                  </a:cubicBezTo>
                  <a:cubicBezTo>
                    <a:pt x="233" y="94"/>
                    <a:pt x="186" y="140"/>
                    <a:pt x="140" y="187"/>
                  </a:cubicBezTo>
                  <a:cubicBezTo>
                    <a:pt x="16" y="342"/>
                    <a:pt x="0" y="559"/>
                    <a:pt x="93" y="730"/>
                  </a:cubicBezTo>
                  <a:lnTo>
                    <a:pt x="946" y="264"/>
                  </a:lnTo>
                  <a:cubicBezTo>
                    <a:pt x="900" y="171"/>
                    <a:pt x="838" y="109"/>
                    <a:pt x="760" y="6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"/>
            <p:cNvSpPr/>
            <p:nvPr/>
          </p:nvSpPr>
          <p:spPr>
            <a:xfrm>
              <a:off x="6327650" y="244963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0"/>
                    <a:pt x="249" y="47"/>
                    <a:pt x="125" y="466"/>
                  </a:cubicBezTo>
                  <a:cubicBezTo>
                    <a:pt x="1" y="885"/>
                    <a:pt x="451" y="1241"/>
                    <a:pt x="823" y="1040"/>
                  </a:cubicBezTo>
                  <a:cubicBezTo>
                    <a:pt x="1071" y="916"/>
                    <a:pt x="1148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"/>
            <p:cNvSpPr/>
            <p:nvPr/>
          </p:nvSpPr>
          <p:spPr>
            <a:xfrm>
              <a:off x="6243900" y="2426363"/>
              <a:ext cx="31050" cy="28350"/>
            </a:xfrm>
            <a:custGeom>
              <a:avLst/>
              <a:gdLst/>
              <a:ahLst/>
              <a:cxnLst/>
              <a:rect l="l" t="t" r="r" b="b"/>
              <a:pathLst>
                <a:path w="1242" h="1134" extrusionOk="0">
                  <a:moveTo>
                    <a:pt x="869" y="1009"/>
                  </a:moveTo>
                  <a:cubicBezTo>
                    <a:pt x="1241" y="807"/>
                    <a:pt x="1179" y="234"/>
                    <a:pt x="761" y="109"/>
                  </a:cubicBezTo>
                  <a:cubicBezTo>
                    <a:pt x="357" y="1"/>
                    <a:pt x="1" y="435"/>
                    <a:pt x="202" y="823"/>
                  </a:cubicBezTo>
                  <a:cubicBezTo>
                    <a:pt x="326" y="1056"/>
                    <a:pt x="621" y="1133"/>
                    <a:pt x="869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"/>
            <p:cNvSpPr/>
            <p:nvPr/>
          </p:nvSpPr>
          <p:spPr>
            <a:xfrm>
              <a:off x="6304000" y="25322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35" y="1256"/>
                    <a:pt x="823" y="1055"/>
                  </a:cubicBezTo>
                  <a:cubicBezTo>
                    <a:pt x="1055" y="915"/>
                    <a:pt x="1148" y="620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"/>
            <p:cNvSpPr/>
            <p:nvPr/>
          </p:nvSpPr>
          <p:spPr>
            <a:xfrm>
              <a:off x="6351700" y="23666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70" y="915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"/>
            <p:cNvSpPr/>
            <p:nvPr/>
          </p:nvSpPr>
          <p:spPr>
            <a:xfrm>
              <a:off x="6410625" y="2473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5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"/>
            <p:cNvSpPr/>
            <p:nvPr/>
          </p:nvSpPr>
          <p:spPr>
            <a:xfrm>
              <a:off x="6272975" y="2351938"/>
              <a:ext cx="23675" cy="18625"/>
            </a:xfrm>
            <a:custGeom>
              <a:avLst/>
              <a:gdLst/>
              <a:ahLst/>
              <a:cxnLst/>
              <a:rect l="l" t="t" r="r" b="b"/>
              <a:pathLst>
                <a:path w="947" h="745" extrusionOk="0">
                  <a:moveTo>
                    <a:pt x="47" y="558"/>
                  </a:moveTo>
                  <a:cubicBezTo>
                    <a:pt x="156" y="682"/>
                    <a:pt x="311" y="745"/>
                    <a:pt x="482" y="729"/>
                  </a:cubicBezTo>
                  <a:cubicBezTo>
                    <a:pt x="544" y="729"/>
                    <a:pt x="606" y="698"/>
                    <a:pt x="668" y="667"/>
                  </a:cubicBezTo>
                  <a:cubicBezTo>
                    <a:pt x="730" y="636"/>
                    <a:pt x="776" y="589"/>
                    <a:pt x="823" y="543"/>
                  </a:cubicBezTo>
                  <a:cubicBezTo>
                    <a:pt x="916" y="419"/>
                    <a:pt x="947" y="248"/>
                    <a:pt x="900" y="93"/>
                  </a:cubicBezTo>
                  <a:cubicBezTo>
                    <a:pt x="885" y="62"/>
                    <a:pt x="885" y="31"/>
                    <a:pt x="854" y="0"/>
                  </a:cubicBezTo>
                  <a:lnTo>
                    <a:pt x="1" y="481"/>
                  </a:lnTo>
                  <a:cubicBezTo>
                    <a:pt x="16" y="512"/>
                    <a:pt x="32" y="527"/>
                    <a:pt x="47" y="55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"/>
            <p:cNvSpPr/>
            <p:nvPr/>
          </p:nvSpPr>
          <p:spPr>
            <a:xfrm>
              <a:off x="6495925" y="250198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5" y="0"/>
                  </a:moveTo>
                  <a:cubicBezTo>
                    <a:pt x="203" y="31"/>
                    <a:pt x="156" y="78"/>
                    <a:pt x="109" y="124"/>
                  </a:cubicBezTo>
                  <a:cubicBezTo>
                    <a:pt x="47" y="202"/>
                    <a:pt x="16" y="295"/>
                    <a:pt x="16" y="388"/>
                  </a:cubicBezTo>
                  <a:cubicBezTo>
                    <a:pt x="1" y="481"/>
                    <a:pt x="16" y="590"/>
                    <a:pt x="78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"/>
            <p:cNvSpPr/>
            <p:nvPr/>
          </p:nvSpPr>
          <p:spPr>
            <a:xfrm>
              <a:off x="6435450" y="239536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40" y="667"/>
                  </a:moveTo>
                  <a:cubicBezTo>
                    <a:pt x="264" y="900"/>
                    <a:pt x="559" y="977"/>
                    <a:pt x="791" y="853"/>
                  </a:cubicBezTo>
                  <a:lnTo>
                    <a:pt x="326" y="0"/>
                  </a:lnTo>
                  <a:cubicBezTo>
                    <a:pt x="78" y="124"/>
                    <a:pt x="0" y="419"/>
                    <a:pt x="124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"/>
            <p:cNvSpPr/>
            <p:nvPr/>
          </p:nvSpPr>
          <p:spPr>
            <a:xfrm>
              <a:off x="6380000" y="229918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1" y="249"/>
                  </a:moveTo>
                  <a:cubicBezTo>
                    <a:pt x="16" y="264"/>
                    <a:pt x="32" y="295"/>
                    <a:pt x="47" y="326"/>
                  </a:cubicBezTo>
                  <a:cubicBezTo>
                    <a:pt x="125" y="420"/>
                    <a:pt x="249" y="482"/>
                    <a:pt x="373" y="497"/>
                  </a:cubicBezTo>
                  <a:cubicBezTo>
                    <a:pt x="404" y="497"/>
                    <a:pt x="435" y="497"/>
                    <a:pt x="466" y="497"/>
                  </a:cubicBezTo>
                  <a:cubicBezTo>
                    <a:pt x="543" y="482"/>
                    <a:pt x="605" y="466"/>
                    <a:pt x="667" y="435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"/>
            <p:cNvSpPr/>
            <p:nvPr/>
          </p:nvSpPr>
          <p:spPr>
            <a:xfrm>
              <a:off x="6281900" y="26202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80" y="1"/>
                  </a:moveTo>
                  <a:cubicBezTo>
                    <a:pt x="218" y="32"/>
                    <a:pt x="171" y="78"/>
                    <a:pt x="125" y="125"/>
                  </a:cubicBezTo>
                  <a:cubicBezTo>
                    <a:pt x="109" y="156"/>
                    <a:pt x="94" y="171"/>
                    <a:pt x="78" y="202"/>
                  </a:cubicBezTo>
                  <a:cubicBezTo>
                    <a:pt x="1" y="342"/>
                    <a:pt x="1" y="528"/>
                    <a:pt x="78" y="668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"/>
            <p:cNvSpPr/>
            <p:nvPr/>
          </p:nvSpPr>
          <p:spPr>
            <a:xfrm>
              <a:off x="6967025" y="1823038"/>
              <a:ext cx="24075" cy="26400"/>
            </a:xfrm>
            <a:custGeom>
              <a:avLst/>
              <a:gdLst/>
              <a:ahLst/>
              <a:cxnLst/>
              <a:rect l="l" t="t" r="r" b="b"/>
              <a:pathLst>
                <a:path w="963" h="1056" extrusionOk="0">
                  <a:moveTo>
                    <a:pt x="482" y="1056"/>
                  </a:moveTo>
                  <a:cubicBezTo>
                    <a:pt x="497" y="1040"/>
                    <a:pt x="528" y="1009"/>
                    <a:pt x="559" y="994"/>
                  </a:cubicBezTo>
                  <a:cubicBezTo>
                    <a:pt x="963" y="652"/>
                    <a:pt x="606" y="1"/>
                    <a:pt x="94" y="156"/>
                  </a:cubicBezTo>
                  <a:cubicBezTo>
                    <a:pt x="63" y="172"/>
                    <a:pt x="32" y="187"/>
                    <a:pt x="1" y="20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"/>
            <p:cNvSpPr/>
            <p:nvPr/>
          </p:nvSpPr>
          <p:spPr>
            <a:xfrm>
              <a:off x="6981000" y="1740838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869" y="1025"/>
                  </a:moveTo>
                  <a:cubicBezTo>
                    <a:pt x="1241" y="807"/>
                    <a:pt x="1179" y="249"/>
                    <a:pt x="760" y="125"/>
                  </a:cubicBezTo>
                  <a:cubicBezTo>
                    <a:pt x="357" y="1"/>
                    <a:pt x="0" y="451"/>
                    <a:pt x="202" y="823"/>
                  </a:cubicBezTo>
                  <a:cubicBezTo>
                    <a:pt x="326" y="1071"/>
                    <a:pt x="621" y="1149"/>
                    <a:pt x="869" y="10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"/>
            <p:cNvSpPr/>
            <p:nvPr/>
          </p:nvSpPr>
          <p:spPr>
            <a:xfrm>
              <a:off x="6913925" y="1725738"/>
              <a:ext cx="13600" cy="16675"/>
            </a:xfrm>
            <a:custGeom>
              <a:avLst/>
              <a:gdLst/>
              <a:ahLst/>
              <a:cxnLst/>
              <a:rect l="l" t="t" r="r" b="b"/>
              <a:pathLst>
                <a:path w="544" h="667" extrusionOk="0">
                  <a:moveTo>
                    <a:pt x="419" y="0"/>
                  </a:moveTo>
                  <a:lnTo>
                    <a:pt x="0" y="248"/>
                  </a:lnTo>
                  <a:lnTo>
                    <a:pt x="233" y="667"/>
                  </a:lnTo>
                  <a:cubicBezTo>
                    <a:pt x="264" y="651"/>
                    <a:pt x="295" y="636"/>
                    <a:pt x="310" y="620"/>
                  </a:cubicBezTo>
                  <a:cubicBezTo>
                    <a:pt x="496" y="465"/>
                    <a:pt x="543" y="202"/>
                    <a:pt x="419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"/>
            <p:cNvSpPr/>
            <p:nvPr/>
          </p:nvSpPr>
          <p:spPr>
            <a:xfrm>
              <a:off x="6811950" y="205103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7" y="264"/>
                  </a:moveTo>
                  <a:cubicBezTo>
                    <a:pt x="590" y="109"/>
                    <a:pt x="450" y="16"/>
                    <a:pt x="279" y="1"/>
                  </a:cubicBezTo>
                  <a:lnTo>
                    <a:pt x="186" y="1"/>
                  </a:lnTo>
                  <a:cubicBezTo>
                    <a:pt x="155" y="16"/>
                    <a:pt x="124" y="16"/>
                    <a:pt x="93" y="32"/>
                  </a:cubicBezTo>
                  <a:cubicBezTo>
                    <a:pt x="62" y="32"/>
                    <a:pt x="31" y="47"/>
                    <a:pt x="0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"/>
            <p:cNvSpPr/>
            <p:nvPr/>
          </p:nvSpPr>
          <p:spPr>
            <a:xfrm>
              <a:off x="6753000" y="1940913"/>
              <a:ext cx="24075" cy="26400"/>
            </a:xfrm>
            <a:custGeom>
              <a:avLst/>
              <a:gdLst/>
              <a:ahLst/>
              <a:cxnLst/>
              <a:rect l="l" t="t" r="r" b="b"/>
              <a:pathLst>
                <a:path w="963" h="1056" extrusionOk="0">
                  <a:moveTo>
                    <a:pt x="482" y="1056"/>
                  </a:moveTo>
                  <a:cubicBezTo>
                    <a:pt x="513" y="1040"/>
                    <a:pt x="528" y="1009"/>
                    <a:pt x="559" y="994"/>
                  </a:cubicBezTo>
                  <a:cubicBezTo>
                    <a:pt x="962" y="652"/>
                    <a:pt x="606" y="1"/>
                    <a:pt x="94" y="156"/>
                  </a:cubicBezTo>
                  <a:cubicBezTo>
                    <a:pt x="63" y="172"/>
                    <a:pt x="32" y="172"/>
                    <a:pt x="1" y="20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"/>
            <p:cNvSpPr/>
            <p:nvPr/>
          </p:nvSpPr>
          <p:spPr>
            <a:xfrm>
              <a:off x="6912375" y="1992113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264" y="62"/>
                  </a:moveTo>
                  <a:cubicBezTo>
                    <a:pt x="202" y="93"/>
                    <a:pt x="155" y="140"/>
                    <a:pt x="109" y="186"/>
                  </a:cubicBezTo>
                  <a:cubicBezTo>
                    <a:pt x="93" y="217"/>
                    <a:pt x="78" y="248"/>
                    <a:pt x="62" y="264"/>
                  </a:cubicBezTo>
                  <a:cubicBezTo>
                    <a:pt x="31" y="326"/>
                    <a:pt x="16" y="388"/>
                    <a:pt x="16" y="450"/>
                  </a:cubicBezTo>
                  <a:cubicBezTo>
                    <a:pt x="0" y="543"/>
                    <a:pt x="16" y="636"/>
                    <a:pt x="78" y="729"/>
                  </a:cubicBezTo>
                  <a:lnTo>
                    <a:pt x="931" y="264"/>
                  </a:lnTo>
                  <a:cubicBezTo>
                    <a:pt x="853" y="109"/>
                    <a:pt x="698" y="16"/>
                    <a:pt x="543" y="0"/>
                  </a:cubicBezTo>
                  <a:lnTo>
                    <a:pt x="450" y="0"/>
                  </a:lnTo>
                  <a:cubicBezTo>
                    <a:pt x="388" y="16"/>
                    <a:pt x="326" y="31"/>
                    <a:pt x="264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"/>
            <p:cNvSpPr/>
            <p:nvPr/>
          </p:nvSpPr>
          <p:spPr>
            <a:xfrm>
              <a:off x="6847225" y="1877338"/>
              <a:ext cx="37250" cy="40350"/>
            </a:xfrm>
            <a:custGeom>
              <a:avLst/>
              <a:gdLst/>
              <a:ahLst/>
              <a:cxnLst/>
              <a:rect l="l" t="t" r="r" b="b"/>
              <a:pathLst>
                <a:path w="1490" h="1614" extrusionOk="0">
                  <a:moveTo>
                    <a:pt x="326" y="1039"/>
                  </a:moveTo>
                  <a:cubicBezTo>
                    <a:pt x="636" y="1613"/>
                    <a:pt x="1489" y="1148"/>
                    <a:pt x="1179" y="574"/>
                  </a:cubicBezTo>
                  <a:cubicBezTo>
                    <a:pt x="854" y="0"/>
                    <a:pt x="1" y="481"/>
                    <a:pt x="326" y="103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"/>
            <p:cNvSpPr/>
            <p:nvPr/>
          </p:nvSpPr>
          <p:spPr>
            <a:xfrm>
              <a:off x="6768900" y="18575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4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0"/>
                    <a:pt x="326" y="217"/>
                  </a:cubicBezTo>
                  <a:cubicBezTo>
                    <a:pt x="94" y="342"/>
                    <a:pt x="1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"/>
            <p:cNvSpPr/>
            <p:nvPr/>
          </p:nvSpPr>
          <p:spPr>
            <a:xfrm>
              <a:off x="6827850" y="196456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40" y="870"/>
                  </a:moveTo>
                  <a:cubicBezTo>
                    <a:pt x="341" y="1257"/>
                    <a:pt x="915" y="1195"/>
                    <a:pt x="1039" y="776"/>
                  </a:cubicBezTo>
                  <a:cubicBezTo>
                    <a:pt x="1148" y="358"/>
                    <a:pt x="713" y="1"/>
                    <a:pt x="326" y="203"/>
                  </a:cubicBezTo>
                  <a:cubicBezTo>
                    <a:pt x="93" y="342"/>
                    <a:pt x="0" y="637"/>
                    <a:pt x="140" y="87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"/>
            <p:cNvSpPr/>
            <p:nvPr/>
          </p:nvSpPr>
          <p:spPr>
            <a:xfrm>
              <a:off x="6875925" y="179861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24" y="885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8"/>
                    <a:pt x="698" y="1"/>
                    <a:pt x="326" y="218"/>
                  </a:cubicBezTo>
                  <a:cubicBezTo>
                    <a:pt x="93" y="342"/>
                    <a:pt x="0" y="637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"/>
            <p:cNvSpPr/>
            <p:nvPr/>
          </p:nvSpPr>
          <p:spPr>
            <a:xfrm>
              <a:off x="6934850" y="19056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9" y="1"/>
                    <a:pt x="326" y="202"/>
                  </a:cubicBezTo>
                  <a:cubicBezTo>
                    <a:pt x="94" y="342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"/>
            <p:cNvSpPr/>
            <p:nvPr/>
          </p:nvSpPr>
          <p:spPr>
            <a:xfrm>
              <a:off x="6700275" y="1843613"/>
              <a:ext cx="13200" cy="16675"/>
            </a:xfrm>
            <a:custGeom>
              <a:avLst/>
              <a:gdLst/>
              <a:ahLst/>
              <a:cxnLst/>
              <a:rect l="l" t="t" r="r" b="b"/>
              <a:pathLst>
                <a:path w="528" h="667" extrusionOk="0">
                  <a:moveTo>
                    <a:pt x="233" y="667"/>
                  </a:moveTo>
                  <a:cubicBezTo>
                    <a:pt x="264" y="651"/>
                    <a:pt x="280" y="636"/>
                    <a:pt x="311" y="605"/>
                  </a:cubicBezTo>
                  <a:cubicBezTo>
                    <a:pt x="481" y="465"/>
                    <a:pt x="528" y="202"/>
                    <a:pt x="419" y="0"/>
                  </a:cubicBezTo>
                  <a:lnTo>
                    <a:pt x="0" y="24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"/>
            <p:cNvSpPr/>
            <p:nvPr/>
          </p:nvSpPr>
          <p:spPr>
            <a:xfrm>
              <a:off x="6796425" y="178466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652" y="667"/>
                  </a:moveTo>
                  <a:cubicBezTo>
                    <a:pt x="900" y="543"/>
                    <a:pt x="978" y="249"/>
                    <a:pt x="854" y="1"/>
                  </a:cubicBezTo>
                  <a:lnTo>
                    <a:pt x="1" y="481"/>
                  </a:lnTo>
                  <a:cubicBezTo>
                    <a:pt x="125" y="714"/>
                    <a:pt x="420" y="792"/>
                    <a:pt x="652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"/>
            <p:cNvSpPr/>
            <p:nvPr/>
          </p:nvSpPr>
          <p:spPr>
            <a:xfrm>
              <a:off x="6958125" y="1828088"/>
              <a:ext cx="20575" cy="22900"/>
            </a:xfrm>
            <a:custGeom>
              <a:avLst/>
              <a:gdLst/>
              <a:ahLst/>
              <a:cxnLst/>
              <a:rect l="l" t="t" r="r" b="b"/>
              <a:pathLst>
                <a:path w="823" h="916" extrusionOk="0">
                  <a:moveTo>
                    <a:pt x="155" y="202"/>
                  </a:moveTo>
                  <a:cubicBezTo>
                    <a:pt x="0" y="512"/>
                    <a:pt x="202" y="869"/>
                    <a:pt x="543" y="916"/>
                  </a:cubicBezTo>
                  <a:cubicBezTo>
                    <a:pt x="636" y="916"/>
                    <a:pt x="729" y="900"/>
                    <a:pt x="822" y="854"/>
                  </a:cubicBezTo>
                  <a:lnTo>
                    <a:pt x="341" y="1"/>
                  </a:lnTo>
                  <a:cubicBezTo>
                    <a:pt x="264" y="47"/>
                    <a:pt x="202" y="109"/>
                    <a:pt x="155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"/>
            <p:cNvSpPr/>
            <p:nvPr/>
          </p:nvSpPr>
          <p:spPr>
            <a:xfrm>
              <a:off x="6903050" y="1731938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1" y="233"/>
                  </a:moveTo>
                  <a:cubicBezTo>
                    <a:pt x="78" y="372"/>
                    <a:pt x="234" y="466"/>
                    <a:pt x="389" y="481"/>
                  </a:cubicBezTo>
                  <a:cubicBezTo>
                    <a:pt x="482" y="481"/>
                    <a:pt x="590" y="466"/>
                    <a:pt x="668" y="419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"/>
            <p:cNvSpPr/>
            <p:nvPr/>
          </p:nvSpPr>
          <p:spPr>
            <a:xfrm>
              <a:off x="6598300" y="21689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7" y="264"/>
                  </a:moveTo>
                  <a:cubicBezTo>
                    <a:pt x="621" y="171"/>
                    <a:pt x="559" y="109"/>
                    <a:pt x="466" y="63"/>
                  </a:cubicBezTo>
                  <a:cubicBezTo>
                    <a:pt x="419" y="32"/>
                    <a:pt x="357" y="16"/>
                    <a:pt x="295" y="16"/>
                  </a:cubicBezTo>
                  <a:cubicBezTo>
                    <a:pt x="264" y="1"/>
                    <a:pt x="233" y="1"/>
                    <a:pt x="202" y="16"/>
                  </a:cubicBezTo>
                  <a:cubicBezTo>
                    <a:pt x="124" y="16"/>
                    <a:pt x="62" y="32"/>
                    <a:pt x="0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"/>
            <p:cNvSpPr/>
            <p:nvPr/>
          </p:nvSpPr>
          <p:spPr>
            <a:xfrm>
              <a:off x="6539350" y="206033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68" y="327"/>
                  </a:moveTo>
                  <a:cubicBezTo>
                    <a:pt x="544" y="94"/>
                    <a:pt x="234" y="1"/>
                    <a:pt x="1" y="125"/>
                  </a:cubicBezTo>
                  <a:lnTo>
                    <a:pt x="482" y="993"/>
                  </a:lnTo>
                  <a:cubicBezTo>
                    <a:pt x="714" y="854"/>
                    <a:pt x="792" y="559"/>
                    <a:pt x="668" y="32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"/>
            <p:cNvSpPr/>
            <p:nvPr/>
          </p:nvSpPr>
          <p:spPr>
            <a:xfrm>
              <a:off x="6697950" y="2109988"/>
              <a:ext cx="24050" cy="18250"/>
            </a:xfrm>
            <a:custGeom>
              <a:avLst/>
              <a:gdLst/>
              <a:ahLst/>
              <a:cxnLst/>
              <a:rect l="l" t="t" r="r" b="b"/>
              <a:pathLst>
                <a:path w="962" h="730" extrusionOk="0">
                  <a:moveTo>
                    <a:pt x="745" y="62"/>
                  </a:moveTo>
                  <a:cubicBezTo>
                    <a:pt x="698" y="31"/>
                    <a:pt x="636" y="0"/>
                    <a:pt x="574" y="0"/>
                  </a:cubicBezTo>
                  <a:cubicBezTo>
                    <a:pt x="543" y="0"/>
                    <a:pt x="512" y="0"/>
                    <a:pt x="481" y="0"/>
                  </a:cubicBezTo>
                  <a:cubicBezTo>
                    <a:pt x="404" y="16"/>
                    <a:pt x="342" y="31"/>
                    <a:pt x="280" y="62"/>
                  </a:cubicBezTo>
                  <a:cubicBezTo>
                    <a:pt x="217" y="93"/>
                    <a:pt x="171" y="140"/>
                    <a:pt x="140" y="186"/>
                  </a:cubicBezTo>
                  <a:cubicBezTo>
                    <a:pt x="109" y="217"/>
                    <a:pt x="93" y="233"/>
                    <a:pt x="78" y="264"/>
                  </a:cubicBezTo>
                  <a:cubicBezTo>
                    <a:pt x="0" y="403"/>
                    <a:pt x="0" y="574"/>
                    <a:pt x="78" y="729"/>
                  </a:cubicBezTo>
                  <a:lnTo>
                    <a:pt x="962" y="248"/>
                  </a:lnTo>
                  <a:cubicBezTo>
                    <a:pt x="915" y="171"/>
                    <a:pt x="838" y="93"/>
                    <a:pt x="74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"/>
            <p:cNvSpPr/>
            <p:nvPr/>
          </p:nvSpPr>
          <p:spPr>
            <a:xfrm>
              <a:off x="6637450" y="19998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6" y="915"/>
                    <a:pt x="1149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"/>
            <p:cNvSpPr/>
            <p:nvPr/>
          </p:nvSpPr>
          <p:spPr>
            <a:xfrm>
              <a:off x="6554475" y="19762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0"/>
                    <a:pt x="249" y="47"/>
                    <a:pt x="125" y="466"/>
                  </a:cubicBezTo>
                  <a:cubicBezTo>
                    <a:pt x="1" y="884"/>
                    <a:pt x="451" y="1241"/>
                    <a:pt x="823" y="1039"/>
                  </a:cubicBezTo>
                  <a:cubicBezTo>
                    <a:pt x="1055" y="915"/>
                    <a:pt x="1149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"/>
            <p:cNvSpPr/>
            <p:nvPr/>
          </p:nvSpPr>
          <p:spPr>
            <a:xfrm>
              <a:off x="6613425" y="20828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55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"/>
            <p:cNvSpPr/>
            <p:nvPr/>
          </p:nvSpPr>
          <p:spPr>
            <a:xfrm>
              <a:off x="6661500" y="191726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09" y="373"/>
                  </a:moveTo>
                  <a:cubicBezTo>
                    <a:pt x="807" y="1"/>
                    <a:pt x="233" y="47"/>
                    <a:pt x="109" y="466"/>
                  </a:cubicBezTo>
                  <a:cubicBezTo>
                    <a:pt x="0" y="885"/>
                    <a:pt x="435" y="1242"/>
                    <a:pt x="822" y="1040"/>
                  </a:cubicBezTo>
                  <a:cubicBezTo>
                    <a:pt x="1055" y="916"/>
                    <a:pt x="1148" y="606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"/>
            <p:cNvSpPr/>
            <p:nvPr/>
          </p:nvSpPr>
          <p:spPr>
            <a:xfrm>
              <a:off x="6720425" y="20238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89"/>
                  </a:moveTo>
                  <a:cubicBezTo>
                    <a:pt x="807" y="1"/>
                    <a:pt x="234" y="63"/>
                    <a:pt x="109" y="482"/>
                  </a:cubicBezTo>
                  <a:cubicBezTo>
                    <a:pt x="1" y="901"/>
                    <a:pt x="435" y="1257"/>
                    <a:pt x="823" y="1056"/>
                  </a:cubicBezTo>
                  <a:cubicBezTo>
                    <a:pt x="1056" y="916"/>
                    <a:pt x="1149" y="621"/>
                    <a:pt x="1009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"/>
            <p:cNvSpPr/>
            <p:nvPr/>
          </p:nvSpPr>
          <p:spPr>
            <a:xfrm>
              <a:off x="6486250" y="1961463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248" y="668"/>
                  </a:moveTo>
                  <a:cubicBezTo>
                    <a:pt x="481" y="544"/>
                    <a:pt x="558" y="249"/>
                    <a:pt x="434" y="1"/>
                  </a:cubicBezTo>
                  <a:lnTo>
                    <a:pt x="0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"/>
            <p:cNvSpPr/>
            <p:nvPr/>
          </p:nvSpPr>
          <p:spPr>
            <a:xfrm>
              <a:off x="6582800" y="1902538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651" y="667"/>
                  </a:moveTo>
                  <a:cubicBezTo>
                    <a:pt x="884" y="543"/>
                    <a:pt x="977" y="249"/>
                    <a:pt x="853" y="0"/>
                  </a:cubicBezTo>
                  <a:lnTo>
                    <a:pt x="0" y="481"/>
                  </a:lnTo>
                  <a:cubicBezTo>
                    <a:pt x="124" y="714"/>
                    <a:pt x="419" y="791"/>
                    <a:pt x="651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3"/>
            <p:cNvSpPr/>
            <p:nvPr/>
          </p:nvSpPr>
          <p:spPr>
            <a:xfrm>
              <a:off x="6805750" y="20525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48" y="1"/>
                  </a:moveTo>
                  <a:cubicBezTo>
                    <a:pt x="202" y="32"/>
                    <a:pt x="140" y="78"/>
                    <a:pt x="109" y="125"/>
                  </a:cubicBezTo>
                  <a:cubicBezTo>
                    <a:pt x="78" y="156"/>
                    <a:pt x="62" y="187"/>
                    <a:pt x="62" y="202"/>
                  </a:cubicBezTo>
                  <a:cubicBezTo>
                    <a:pt x="31" y="264"/>
                    <a:pt x="0" y="326"/>
                    <a:pt x="0" y="388"/>
                  </a:cubicBezTo>
                  <a:cubicBezTo>
                    <a:pt x="0" y="481"/>
                    <a:pt x="16" y="575"/>
                    <a:pt x="62" y="668"/>
                  </a:cubicBezTo>
                  <a:lnTo>
                    <a:pt x="496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3"/>
            <p:cNvSpPr/>
            <p:nvPr/>
          </p:nvSpPr>
          <p:spPr>
            <a:xfrm>
              <a:off x="6745250" y="194596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5" y="652"/>
                  </a:moveTo>
                  <a:cubicBezTo>
                    <a:pt x="249" y="900"/>
                    <a:pt x="559" y="978"/>
                    <a:pt x="792" y="854"/>
                  </a:cubicBezTo>
                  <a:lnTo>
                    <a:pt x="311" y="1"/>
                  </a:lnTo>
                  <a:cubicBezTo>
                    <a:pt x="78" y="125"/>
                    <a:pt x="1" y="419"/>
                    <a:pt x="125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"/>
            <p:cNvSpPr/>
            <p:nvPr/>
          </p:nvSpPr>
          <p:spPr>
            <a:xfrm>
              <a:off x="6689425" y="1849813"/>
              <a:ext cx="16700" cy="13975"/>
            </a:xfrm>
            <a:custGeom>
              <a:avLst/>
              <a:gdLst/>
              <a:ahLst/>
              <a:cxnLst/>
              <a:rect l="l" t="t" r="r" b="b"/>
              <a:pathLst>
                <a:path w="668" h="559" extrusionOk="0">
                  <a:moveTo>
                    <a:pt x="434" y="0"/>
                  </a:moveTo>
                  <a:lnTo>
                    <a:pt x="0" y="233"/>
                  </a:lnTo>
                  <a:cubicBezTo>
                    <a:pt x="124" y="465"/>
                    <a:pt x="434" y="559"/>
                    <a:pt x="667" y="41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"/>
            <p:cNvSpPr/>
            <p:nvPr/>
          </p:nvSpPr>
          <p:spPr>
            <a:xfrm>
              <a:off x="6384650" y="22871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8" y="249"/>
                  </a:moveTo>
                  <a:cubicBezTo>
                    <a:pt x="606" y="156"/>
                    <a:pt x="543" y="94"/>
                    <a:pt x="450" y="47"/>
                  </a:cubicBezTo>
                  <a:cubicBezTo>
                    <a:pt x="404" y="16"/>
                    <a:pt x="342" y="1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56" y="1"/>
                    <a:pt x="125" y="1"/>
                    <a:pt x="94" y="16"/>
                  </a:cubicBezTo>
                  <a:cubicBezTo>
                    <a:pt x="63" y="32"/>
                    <a:pt x="32" y="47"/>
                    <a:pt x="1" y="63"/>
                  </a:cubicBezTo>
                  <a:lnTo>
                    <a:pt x="233" y="48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"/>
            <p:cNvSpPr/>
            <p:nvPr/>
          </p:nvSpPr>
          <p:spPr>
            <a:xfrm>
              <a:off x="6325725" y="2176663"/>
              <a:ext cx="23675" cy="26400"/>
            </a:xfrm>
            <a:custGeom>
              <a:avLst/>
              <a:gdLst/>
              <a:ahLst/>
              <a:cxnLst/>
              <a:rect l="l" t="t" r="r" b="b"/>
              <a:pathLst>
                <a:path w="947" h="1056" extrusionOk="0">
                  <a:moveTo>
                    <a:pt x="559" y="993"/>
                  </a:moveTo>
                  <a:cubicBezTo>
                    <a:pt x="946" y="652"/>
                    <a:pt x="590" y="1"/>
                    <a:pt x="93" y="156"/>
                  </a:cubicBezTo>
                  <a:cubicBezTo>
                    <a:pt x="62" y="171"/>
                    <a:pt x="31" y="171"/>
                    <a:pt x="0" y="202"/>
                  </a:cubicBezTo>
                  <a:lnTo>
                    <a:pt x="465" y="1055"/>
                  </a:lnTo>
                  <a:cubicBezTo>
                    <a:pt x="496" y="1040"/>
                    <a:pt x="528" y="1009"/>
                    <a:pt x="559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"/>
            <p:cNvSpPr/>
            <p:nvPr/>
          </p:nvSpPr>
          <p:spPr>
            <a:xfrm>
              <a:off x="6484300" y="2227863"/>
              <a:ext cx="23300" cy="18225"/>
            </a:xfrm>
            <a:custGeom>
              <a:avLst/>
              <a:gdLst/>
              <a:ahLst/>
              <a:cxnLst/>
              <a:rect l="l" t="t" r="r" b="b"/>
              <a:pathLst>
                <a:path w="932" h="729" extrusionOk="0">
                  <a:moveTo>
                    <a:pt x="745" y="62"/>
                  </a:moveTo>
                  <a:cubicBezTo>
                    <a:pt x="683" y="31"/>
                    <a:pt x="621" y="16"/>
                    <a:pt x="559" y="0"/>
                  </a:cubicBezTo>
                  <a:cubicBezTo>
                    <a:pt x="528" y="0"/>
                    <a:pt x="497" y="0"/>
                    <a:pt x="466" y="0"/>
                  </a:cubicBezTo>
                  <a:cubicBezTo>
                    <a:pt x="404" y="16"/>
                    <a:pt x="342" y="31"/>
                    <a:pt x="280" y="62"/>
                  </a:cubicBezTo>
                  <a:cubicBezTo>
                    <a:pt x="218" y="93"/>
                    <a:pt x="171" y="140"/>
                    <a:pt x="125" y="186"/>
                  </a:cubicBezTo>
                  <a:cubicBezTo>
                    <a:pt x="109" y="217"/>
                    <a:pt x="94" y="248"/>
                    <a:pt x="78" y="264"/>
                  </a:cubicBezTo>
                  <a:cubicBezTo>
                    <a:pt x="1" y="419"/>
                    <a:pt x="1" y="589"/>
                    <a:pt x="78" y="729"/>
                  </a:cubicBezTo>
                  <a:lnTo>
                    <a:pt x="931" y="264"/>
                  </a:lnTo>
                  <a:cubicBezTo>
                    <a:pt x="900" y="171"/>
                    <a:pt x="823" y="109"/>
                    <a:pt x="74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"/>
            <p:cNvSpPr/>
            <p:nvPr/>
          </p:nvSpPr>
          <p:spPr>
            <a:xfrm>
              <a:off x="6423825" y="21177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0" y="900"/>
                    <a:pt x="434" y="1257"/>
                    <a:pt x="822" y="1055"/>
                  </a:cubicBezTo>
                  <a:cubicBezTo>
                    <a:pt x="1055" y="915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"/>
            <p:cNvSpPr/>
            <p:nvPr/>
          </p:nvSpPr>
          <p:spPr>
            <a:xfrm>
              <a:off x="6340850" y="2094088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008" y="372"/>
                  </a:moveTo>
                  <a:cubicBezTo>
                    <a:pt x="807" y="0"/>
                    <a:pt x="233" y="47"/>
                    <a:pt x="124" y="465"/>
                  </a:cubicBezTo>
                  <a:cubicBezTo>
                    <a:pt x="0" y="884"/>
                    <a:pt x="434" y="1241"/>
                    <a:pt x="822" y="1039"/>
                  </a:cubicBezTo>
                  <a:cubicBezTo>
                    <a:pt x="1055" y="915"/>
                    <a:pt x="1148" y="605"/>
                    <a:pt x="1008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"/>
            <p:cNvSpPr/>
            <p:nvPr/>
          </p:nvSpPr>
          <p:spPr>
            <a:xfrm>
              <a:off x="6399775" y="22007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33" y="62"/>
                    <a:pt x="125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5" y="915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"/>
            <p:cNvSpPr/>
            <p:nvPr/>
          </p:nvSpPr>
          <p:spPr>
            <a:xfrm>
              <a:off x="6447475" y="2035138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024" y="373"/>
                  </a:moveTo>
                  <a:cubicBezTo>
                    <a:pt x="822" y="1"/>
                    <a:pt x="248" y="47"/>
                    <a:pt x="124" y="466"/>
                  </a:cubicBezTo>
                  <a:cubicBezTo>
                    <a:pt x="0" y="885"/>
                    <a:pt x="450" y="1242"/>
                    <a:pt x="838" y="1040"/>
                  </a:cubicBezTo>
                  <a:cubicBezTo>
                    <a:pt x="1070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"/>
            <p:cNvSpPr/>
            <p:nvPr/>
          </p:nvSpPr>
          <p:spPr>
            <a:xfrm>
              <a:off x="6506400" y="21417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1" y="900"/>
                    <a:pt x="450" y="1257"/>
                    <a:pt x="838" y="1056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"/>
            <p:cNvSpPr/>
            <p:nvPr/>
          </p:nvSpPr>
          <p:spPr>
            <a:xfrm>
              <a:off x="6272600" y="207933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8"/>
                  </a:moveTo>
                  <a:cubicBezTo>
                    <a:pt x="264" y="652"/>
                    <a:pt x="295" y="637"/>
                    <a:pt x="326" y="606"/>
                  </a:cubicBezTo>
                  <a:cubicBezTo>
                    <a:pt x="497" y="466"/>
                    <a:pt x="543" y="202"/>
                    <a:pt x="435" y="1"/>
                  </a:cubicBezTo>
                  <a:lnTo>
                    <a:pt x="0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"/>
            <p:cNvSpPr/>
            <p:nvPr/>
          </p:nvSpPr>
          <p:spPr>
            <a:xfrm>
              <a:off x="6368750" y="2020413"/>
              <a:ext cx="29500" cy="26000"/>
            </a:xfrm>
            <a:custGeom>
              <a:avLst/>
              <a:gdLst/>
              <a:ahLst/>
              <a:cxnLst/>
              <a:rect l="l" t="t" r="r" b="b"/>
              <a:pathLst>
                <a:path w="1180" h="1040" extrusionOk="0">
                  <a:moveTo>
                    <a:pt x="854" y="0"/>
                  </a:moveTo>
                  <a:lnTo>
                    <a:pt x="1" y="481"/>
                  </a:lnTo>
                  <a:cubicBezTo>
                    <a:pt x="311" y="1040"/>
                    <a:pt x="1179" y="574"/>
                    <a:pt x="85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"/>
            <p:cNvSpPr/>
            <p:nvPr/>
          </p:nvSpPr>
          <p:spPr>
            <a:xfrm>
              <a:off x="6591700" y="2170463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4" y="1"/>
                  </a:moveTo>
                  <a:cubicBezTo>
                    <a:pt x="202" y="32"/>
                    <a:pt x="156" y="78"/>
                    <a:pt x="125" y="125"/>
                  </a:cubicBezTo>
                  <a:cubicBezTo>
                    <a:pt x="94" y="156"/>
                    <a:pt x="78" y="187"/>
                    <a:pt x="63" y="202"/>
                  </a:cubicBezTo>
                  <a:cubicBezTo>
                    <a:pt x="32" y="264"/>
                    <a:pt x="16" y="326"/>
                    <a:pt x="16" y="388"/>
                  </a:cubicBezTo>
                  <a:cubicBezTo>
                    <a:pt x="1" y="481"/>
                    <a:pt x="32" y="574"/>
                    <a:pt x="78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"/>
            <p:cNvSpPr/>
            <p:nvPr/>
          </p:nvSpPr>
          <p:spPr>
            <a:xfrm>
              <a:off x="6531225" y="2063838"/>
              <a:ext cx="19800" cy="23300"/>
            </a:xfrm>
            <a:custGeom>
              <a:avLst/>
              <a:gdLst/>
              <a:ahLst/>
              <a:cxnLst/>
              <a:rect l="l" t="t" r="r" b="b"/>
              <a:pathLst>
                <a:path w="792" h="932" extrusionOk="0">
                  <a:moveTo>
                    <a:pt x="326" y="0"/>
                  </a:moveTo>
                  <a:cubicBezTo>
                    <a:pt x="93" y="125"/>
                    <a:pt x="0" y="419"/>
                    <a:pt x="140" y="652"/>
                  </a:cubicBezTo>
                  <a:cubicBezTo>
                    <a:pt x="171" y="745"/>
                    <a:pt x="248" y="807"/>
                    <a:pt x="326" y="853"/>
                  </a:cubicBezTo>
                  <a:cubicBezTo>
                    <a:pt x="466" y="931"/>
                    <a:pt x="636" y="931"/>
                    <a:pt x="791" y="85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"/>
            <p:cNvSpPr/>
            <p:nvPr/>
          </p:nvSpPr>
          <p:spPr>
            <a:xfrm>
              <a:off x="6475775" y="196768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419" y="0"/>
                  </a:moveTo>
                  <a:lnTo>
                    <a:pt x="0" y="233"/>
                  </a:lnTo>
                  <a:cubicBezTo>
                    <a:pt x="47" y="310"/>
                    <a:pt x="109" y="372"/>
                    <a:pt x="202" y="419"/>
                  </a:cubicBezTo>
                  <a:cubicBezTo>
                    <a:pt x="342" y="496"/>
                    <a:pt x="512" y="496"/>
                    <a:pt x="652" y="41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3"/>
            <p:cNvSpPr/>
            <p:nvPr/>
          </p:nvSpPr>
          <p:spPr>
            <a:xfrm>
              <a:off x="6271050" y="2346113"/>
              <a:ext cx="23275" cy="17850"/>
            </a:xfrm>
            <a:custGeom>
              <a:avLst/>
              <a:gdLst/>
              <a:ahLst/>
              <a:cxnLst/>
              <a:rect l="l" t="t" r="r" b="b"/>
              <a:pathLst>
                <a:path w="931" h="714" extrusionOk="0">
                  <a:moveTo>
                    <a:pt x="264" y="47"/>
                  </a:moveTo>
                  <a:cubicBezTo>
                    <a:pt x="202" y="78"/>
                    <a:pt x="155" y="125"/>
                    <a:pt x="124" y="171"/>
                  </a:cubicBezTo>
                  <a:cubicBezTo>
                    <a:pt x="93" y="202"/>
                    <a:pt x="78" y="233"/>
                    <a:pt x="62" y="249"/>
                  </a:cubicBezTo>
                  <a:cubicBezTo>
                    <a:pt x="47" y="311"/>
                    <a:pt x="16" y="373"/>
                    <a:pt x="16" y="435"/>
                  </a:cubicBezTo>
                  <a:cubicBezTo>
                    <a:pt x="0" y="528"/>
                    <a:pt x="31" y="621"/>
                    <a:pt x="78" y="714"/>
                  </a:cubicBezTo>
                  <a:lnTo>
                    <a:pt x="931" y="249"/>
                  </a:lnTo>
                  <a:cubicBezTo>
                    <a:pt x="884" y="156"/>
                    <a:pt x="807" y="93"/>
                    <a:pt x="729" y="47"/>
                  </a:cubicBezTo>
                  <a:cubicBezTo>
                    <a:pt x="667" y="16"/>
                    <a:pt x="605" y="0"/>
                    <a:pt x="543" y="0"/>
                  </a:cubicBezTo>
                  <a:cubicBezTo>
                    <a:pt x="512" y="0"/>
                    <a:pt x="481" y="0"/>
                    <a:pt x="450" y="0"/>
                  </a:cubicBezTo>
                  <a:cubicBezTo>
                    <a:pt x="388" y="0"/>
                    <a:pt x="326" y="16"/>
                    <a:pt x="264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3"/>
            <p:cNvSpPr/>
            <p:nvPr/>
          </p:nvSpPr>
          <p:spPr>
            <a:xfrm>
              <a:off x="6291975" y="22611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25"/>
                  </a:moveTo>
                  <a:cubicBezTo>
                    <a:pt x="1" y="342"/>
                    <a:pt x="63" y="900"/>
                    <a:pt x="482" y="1024"/>
                  </a:cubicBezTo>
                  <a:cubicBezTo>
                    <a:pt x="900" y="1149"/>
                    <a:pt x="1257" y="699"/>
                    <a:pt x="1055" y="327"/>
                  </a:cubicBezTo>
                  <a:cubicBezTo>
                    <a:pt x="916" y="94"/>
                    <a:pt x="621" y="1"/>
                    <a:pt x="389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"/>
            <p:cNvSpPr/>
            <p:nvPr/>
          </p:nvSpPr>
          <p:spPr>
            <a:xfrm>
              <a:off x="6378050" y="228833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5" y="0"/>
                  </a:moveTo>
                  <a:cubicBezTo>
                    <a:pt x="203" y="32"/>
                    <a:pt x="156" y="78"/>
                    <a:pt x="110" y="125"/>
                  </a:cubicBezTo>
                  <a:cubicBezTo>
                    <a:pt x="94" y="156"/>
                    <a:pt x="79" y="187"/>
                    <a:pt x="63" y="202"/>
                  </a:cubicBezTo>
                  <a:cubicBezTo>
                    <a:pt x="32" y="264"/>
                    <a:pt x="16" y="326"/>
                    <a:pt x="16" y="388"/>
                  </a:cubicBezTo>
                  <a:cubicBezTo>
                    <a:pt x="1" y="481"/>
                    <a:pt x="16" y="574"/>
                    <a:pt x="79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"/>
            <p:cNvSpPr/>
            <p:nvPr/>
          </p:nvSpPr>
          <p:spPr>
            <a:xfrm>
              <a:off x="6315250" y="2181713"/>
              <a:ext cx="22125" cy="22900"/>
            </a:xfrm>
            <a:custGeom>
              <a:avLst/>
              <a:gdLst/>
              <a:ahLst/>
              <a:cxnLst/>
              <a:rect l="l" t="t" r="r" b="b"/>
              <a:pathLst>
                <a:path w="885" h="916" extrusionOk="0">
                  <a:moveTo>
                    <a:pt x="419" y="0"/>
                  </a:moveTo>
                  <a:cubicBezTo>
                    <a:pt x="0" y="233"/>
                    <a:pt x="140" y="869"/>
                    <a:pt x="605" y="900"/>
                  </a:cubicBezTo>
                  <a:cubicBezTo>
                    <a:pt x="714" y="915"/>
                    <a:pt x="807" y="900"/>
                    <a:pt x="884" y="85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"/>
            <p:cNvSpPr/>
            <p:nvPr/>
          </p:nvSpPr>
          <p:spPr>
            <a:xfrm>
              <a:off x="6262125" y="2085538"/>
              <a:ext cx="16300" cy="13600"/>
            </a:xfrm>
            <a:custGeom>
              <a:avLst/>
              <a:gdLst/>
              <a:ahLst/>
              <a:cxnLst/>
              <a:rect l="l" t="t" r="r" b="b"/>
              <a:pathLst>
                <a:path w="652" h="544" extrusionOk="0">
                  <a:moveTo>
                    <a:pt x="419" y="1"/>
                  </a:moveTo>
                  <a:lnTo>
                    <a:pt x="1" y="234"/>
                  </a:lnTo>
                  <a:cubicBezTo>
                    <a:pt x="125" y="466"/>
                    <a:pt x="419" y="544"/>
                    <a:pt x="652" y="42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"/>
            <p:cNvSpPr/>
            <p:nvPr/>
          </p:nvSpPr>
          <p:spPr>
            <a:xfrm>
              <a:off x="6908100" y="1719513"/>
              <a:ext cx="16300" cy="12450"/>
            </a:xfrm>
            <a:custGeom>
              <a:avLst/>
              <a:gdLst/>
              <a:ahLst/>
              <a:cxnLst/>
              <a:rect l="l" t="t" r="r" b="b"/>
              <a:pathLst>
                <a:path w="652" h="498" extrusionOk="0">
                  <a:moveTo>
                    <a:pt x="652" y="249"/>
                  </a:moveTo>
                  <a:cubicBezTo>
                    <a:pt x="605" y="172"/>
                    <a:pt x="543" y="110"/>
                    <a:pt x="450" y="63"/>
                  </a:cubicBezTo>
                  <a:cubicBezTo>
                    <a:pt x="404" y="32"/>
                    <a:pt x="342" y="16"/>
                    <a:pt x="280" y="16"/>
                  </a:cubicBezTo>
                  <a:cubicBezTo>
                    <a:pt x="249" y="1"/>
                    <a:pt x="218" y="1"/>
                    <a:pt x="187" y="16"/>
                  </a:cubicBezTo>
                  <a:cubicBezTo>
                    <a:pt x="140" y="16"/>
                    <a:pt x="109" y="16"/>
                    <a:pt x="78" y="32"/>
                  </a:cubicBezTo>
                  <a:cubicBezTo>
                    <a:pt x="47" y="32"/>
                    <a:pt x="16" y="47"/>
                    <a:pt x="1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"/>
            <p:cNvSpPr/>
            <p:nvPr/>
          </p:nvSpPr>
          <p:spPr>
            <a:xfrm>
              <a:off x="6849175" y="1609413"/>
              <a:ext cx="23675" cy="26375"/>
            </a:xfrm>
            <a:custGeom>
              <a:avLst/>
              <a:gdLst/>
              <a:ahLst/>
              <a:cxnLst/>
              <a:rect l="l" t="t" r="r" b="b"/>
              <a:pathLst>
                <a:path w="947" h="1055" extrusionOk="0">
                  <a:moveTo>
                    <a:pt x="465" y="1055"/>
                  </a:moveTo>
                  <a:cubicBezTo>
                    <a:pt x="496" y="1024"/>
                    <a:pt x="527" y="1008"/>
                    <a:pt x="543" y="993"/>
                  </a:cubicBezTo>
                  <a:cubicBezTo>
                    <a:pt x="946" y="652"/>
                    <a:pt x="589" y="0"/>
                    <a:pt x="93" y="155"/>
                  </a:cubicBezTo>
                  <a:cubicBezTo>
                    <a:pt x="47" y="155"/>
                    <a:pt x="16" y="171"/>
                    <a:pt x="0" y="1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"/>
            <p:cNvSpPr/>
            <p:nvPr/>
          </p:nvSpPr>
          <p:spPr>
            <a:xfrm>
              <a:off x="6946875" y="15504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8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"/>
            <p:cNvSpPr/>
            <p:nvPr/>
          </p:nvSpPr>
          <p:spPr>
            <a:xfrm>
              <a:off x="6863125" y="1527213"/>
              <a:ext cx="31050" cy="28700"/>
            </a:xfrm>
            <a:custGeom>
              <a:avLst/>
              <a:gdLst/>
              <a:ahLst/>
              <a:cxnLst/>
              <a:rect l="l" t="t" r="r" b="b"/>
              <a:pathLst>
                <a:path w="1242" h="1148" extrusionOk="0">
                  <a:moveTo>
                    <a:pt x="869" y="1024"/>
                  </a:moveTo>
                  <a:cubicBezTo>
                    <a:pt x="1241" y="807"/>
                    <a:pt x="1179" y="248"/>
                    <a:pt x="760" y="124"/>
                  </a:cubicBezTo>
                  <a:cubicBezTo>
                    <a:pt x="357" y="0"/>
                    <a:pt x="0" y="450"/>
                    <a:pt x="202" y="822"/>
                  </a:cubicBezTo>
                  <a:cubicBezTo>
                    <a:pt x="326" y="1055"/>
                    <a:pt x="621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"/>
            <p:cNvSpPr/>
            <p:nvPr/>
          </p:nvSpPr>
          <p:spPr>
            <a:xfrm>
              <a:off x="6922050" y="1634213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869" y="1009"/>
                  </a:moveTo>
                  <a:cubicBezTo>
                    <a:pt x="1242" y="807"/>
                    <a:pt x="1180" y="233"/>
                    <a:pt x="761" y="109"/>
                  </a:cubicBezTo>
                  <a:cubicBezTo>
                    <a:pt x="358" y="1"/>
                    <a:pt x="1" y="435"/>
                    <a:pt x="203" y="823"/>
                  </a:cubicBezTo>
                  <a:cubicBezTo>
                    <a:pt x="327" y="1055"/>
                    <a:pt x="621" y="1149"/>
                    <a:pt x="869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"/>
            <p:cNvSpPr/>
            <p:nvPr/>
          </p:nvSpPr>
          <p:spPr>
            <a:xfrm>
              <a:off x="6796050" y="151208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0" y="605"/>
                  </a:cubicBezTo>
                  <a:cubicBezTo>
                    <a:pt x="497" y="466"/>
                    <a:pt x="543" y="202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"/>
            <p:cNvSpPr/>
            <p:nvPr/>
          </p:nvSpPr>
          <p:spPr>
            <a:xfrm>
              <a:off x="6892200" y="1453138"/>
              <a:ext cx="26400" cy="20575"/>
            </a:xfrm>
            <a:custGeom>
              <a:avLst/>
              <a:gdLst/>
              <a:ahLst/>
              <a:cxnLst/>
              <a:rect l="l" t="t" r="r" b="b"/>
              <a:pathLst>
                <a:path w="1056" h="823" extrusionOk="0">
                  <a:moveTo>
                    <a:pt x="295" y="699"/>
                  </a:moveTo>
                  <a:cubicBezTo>
                    <a:pt x="714" y="823"/>
                    <a:pt x="1055" y="389"/>
                    <a:pt x="854" y="1"/>
                  </a:cubicBezTo>
                  <a:lnTo>
                    <a:pt x="1" y="482"/>
                  </a:lnTo>
                  <a:cubicBezTo>
                    <a:pt x="63" y="590"/>
                    <a:pt x="171" y="668"/>
                    <a:pt x="295" y="69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"/>
            <p:cNvSpPr/>
            <p:nvPr/>
          </p:nvSpPr>
          <p:spPr>
            <a:xfrm>
              <a:off x="6694075" y="183738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667" y="249"/>
                  </a:moveTo>
                  <a:cubicBezTo>
                    <a:pt x="621" y="171"/>
                    <a:pt x="543" y="109"/>
                    <a:pt x="466" y="63"/>
                  </a:cubicBezTo>
                  <a:cubicBezTo>
                    <a:pt x="404" y="32"/>
                    <a:pt x="341" y="16"/>
                    <a:pt x="279" y="1"/>
                  </a:cubicBezTo>
                  <a:lnTo>
                    <a:pt x="186" y="1"/>
                  </a:lnTo>
                  <a:cubicBezTo>
                    <a:pt x="155" y="16"/>
                    <a:pt x="124" y="16"/>
                    <a:pt x="93" y="32"/>
                  </a:cubicBezTo>
                  <a:cubicBezTo>
                    <a:pt x="62" y="32"/>
                    <a:pt x="31" y="47"/>
                    <a:pt x="0" y="63"/>
                  </a:cubicBezTo>
                  <a:lnTo>
                    <a:pt x="248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3"/>
            <p:cNvSpPr/>
            <p:nvPr/>
          </p:nvSpPr>
          <p:spPr>
            <a:xfrm>
              <a:off x="6635525" y="1727288"/>
              <a:ext cx="23675" cy="26375"/>
            </a:xfrm>
            <a:custGeom>
              <a:avLst/>
              <a:gdLst/>
              <a:ahLst/>
              <a:cxnLst/>
              <a:rect l="l" t="t" r="r" b="b"/>
              <a:pathLst>
                <a:path w="947" h="1055" extrusionOk="0">
                  <a:moveTo>
                    <a:pt x="559" y="993"/>
                  </a:moveTo>
                  <a:cubicBezTo>
                    <a:pt x="946" y="652"/>
                    <a:pt x="590" y="0"/>
                    <a:pt x="93" y="155"/>
                  </a:cubicBezTo>
                  <a:cubicBezTo>
                    <a:pt x="62" y="155"/>
                    <a:pt x="31" y="171"/>
                    <a:pt x="0" y="186"/>
                  </a:cubicBezTo>
                  <a:lnTo>
                    <a:pt x="466" y="1055"/>
                  </a:lnTo>
                  <a:cubicBezTo>
                    <a:pt x="497" y="1024"/>
                    <a:pt x="528" y="1008"/>
                    <a:pt x="559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3"/>
            <p:cNvSpPr/>
            <p:nvPr/>
          </p:nvSpPr>
          <p:spPr>
            <a:xfrm>
              <a:off x="6794500" y="1778463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264" y="62"/>
                  </a:moveTo>
                  <a:cubicBezTo>
                    <a:pt x="202" y="93"/>
                    <a:pt x="155" y="140"/>
                    <a:pt x="109" y="187"/>
                  </a:cubicBezTo>
                  <a:cubicBezTo>
                    <a:pt x="93" y="218"/>
                    <a:pt x="78" y="233"/>
                    <a:pt x="62" y="264"/>
                  </a:cubicBezTo>
                  <a:cubicBezTo>
                    <a:pt x="31" y="326"/>
                    <a:pt x="16" y="388"/>
                    <a:pt x="16" y="450"/>
                  </a:cubicBezTo>
                  <a:cubicBezTo>
                    <a:pt x="0" y="543"/>
                    <a:pt x="31" y="636"/>
                    <a:pt x="78" y="729"/>
                  </a:cubicBezTo>
                  <a:lnTo>
                    <a:pt x="931" y="249"/>
                  </a:lnTo>
                  <a:cubicBezTo>
                    <a:pt x="884" y="171"/>
                    <a:pt x="807" y="109"/>
                    <a:pt x="729" y="62"/>
                  </a:cubicBezTo>
                  <a:cubicBezTo>
                    <a:pt x="667" y="31"/>
                    <a:pt x="605" y="16"/>
                    <a:pt x="543" y="16"/>
                  </a:cubicBezTo>
                  <a:cubicBezTo>
                    <a:pt x="512" y="0"/>
                    <a:pt x="481" y="0"/>
                    <a:pt x="450" y="16"/>
                  </a:cubicBezTo>
                  <a:cubicBezTo>
                    <a:pt x="388" y="16"/>
                    <a:pt x="326" y="31"/>
                    <a:pt x="264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"/>
            <p:cNvSpPr/>
            <p:nvPr/>
          </p:nvSpPr>
          <p:spPr>
            <a:xfrm>
              <a:off x="6734000" y="16679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6"/>
                    <a:pt x="916" y="1194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4" y="341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"/>
            <p:cNvSpPr/>
            <p:nvPr/>
          </p:nvSpPr>
          <p:spPr>
            <a:xfrm>
              <a:off x="6651025" y="16439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4" y="342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"/>
            <p:cNvSpPr/>
            <p:nvPr/>
          </p:nvSpPr>
          <p:spPr>
            <a:xfrm>
              <a:off x="6709975" y="1750938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40" y="869"/>
                  </a:moveTo>
                  <a:cubicBezTo>
                    <a:pt x="341" y="1241"/>
                    <a:pt x="915" y="1194"/>
                    <a:pt x="1039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26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"/>
            <p:cNvSpPr/>
            <p:nvPr/>
          </p:nvSpPr>
          <p:spPr>
            <a:xfrm>
              <a:off x="6758050" y="15849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69"/>
                  </a:moveTo>
                  <a:cubicBezTo>
                    <a:pt x="342" y="1256"/>
                    <a:pt x="900" y="1194"/>
                    <a:pt x="1024" y="776"/>
                  </a:cubicBezTo>
                  <a:cubicBezTo>
                    <a:pt x="1148" y="357"/>
                    <a:pt x="698" y="0"/>
                    <a:pt x="326" y="202"/>
                  </a:cubicBezTo>
                  <a:cubicBezTo>
                    <a:pt x="93" y="341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"/>
            <p:cNvSpPr/>
            <p:nvPr/>
          </p:nvSpPr>
          <p:spPr>
            <a:xfrm>
              <a:off x="6816975" y="16919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25" y="885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9" y="1"/>
                    <a:pt x="326" y="218"/>
                  </a:cubicBezTo>
                  <a:cubicBezTo>
                    <a:pt x="94" y="342"/>
                    <a:pt x="1" y="637"/>
                    <a:pt x="125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"/>
            <p:cNvSpPr/>
            <p:nvPr/>
          </p:nvSpPr>
          <p:spPr>
            <a:xfrm>
              <a:off x="6582400" y="162996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7"/>
                  </a:moveTo>
                  <a:cubicBezTo>
                    <a:pt x="264" y="652"/>
                    <a:pt x="280" y="636"/>
                    <a:pt x="311" y="605"/>
                  </a:cubicBezTo>
                  <a:cubicBezTo>
                    <a:pt x="481" y="466"/>
                    <a:pt x="528" y="202"/>
                    <a:pt x="419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"/>
            <p:cNvSpPr/>
            <p:nvPr/>
          </p:nvSpPr>
          <p:spPr>
            <a:xfrm>
              <a:off x="6678550" y="1571013"/>
              <a:ext cx="26400" cy="20575"/>
            </a:xfrm>
            <a:custGeom>
              <a:avLst/>
              <a:gdLst/>
              <a:ahLst/>
              <a:cxnLst/>
              <a:rect l="l" t="t" r="r" b="b"/>
              <a:pathLst>
                <a:path w="1056" h="823" extrusionOk="0">
                  <a:moveTo>
                    <a:pt x="280" y="714"/>
                  </a:moveTo>
                  <a:cubicBezTo>
                    <a:pt x="699" y="823"/>
                    <a:pt x="1056" y="389"/>
                    <a:pt x="854" y="1"/>
                  </a:cubicBezTo>
                  <a:lnTo>
                    <a:pt x="1" y="482"/>
                  </a:lnTo>
                  <a:cubicBezTo>
                    <a:pt x="63" y="590"/>
                    <a:pt x="156" y="668"/>
                    <a:pt x="280" y="71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"/>
            <p:cNvSpPr/>
            <p:nvPr/>
          </p:nvSpPr>
          <p:spPr>
            <a:xfrm>
              <a:off x="6901500" y="1721063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5" y="1"/>
                  </a:moveTo>
                  <a:cubicBezTo>
                    <a:pt x="203" y="32"/>
                    <a:pt x="156" y="79"/>
                    <a:pt x="109" y="125"/>
                  </a:cubicBezTo>
                  <a:cubicBezTo>
                    <a:pt x="94" y="156"/>
                    <a:pt x="78" y="172"/>
                    <a:pt x="63" y="203"/>
                  </a:cubicBezTo>
                  <a:cubicBezTo>
                    <a:pt x="32" y="265"/>
                    <a:pt x="16" y="327"/>
                    <a:pt x="1" y="389"/>
                  </a:cubicBezTo>
                  <a:cubicBezTo>
                    <a:pt x="1" y="482"/>
                    <a:pt x="16" y="575"/>
                    <a:pt x="63" y="668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"/>
            <p:cNvSpPr/>
            <p:nvPr/>
          </p:nvSpPr>
          <p:spPr>
            <a:xfrm>
              <a:off x="6840250" y="1614063"/>
              <a:ext cx="20575" cy="23275"/>
            </a:xfrm>
            <a:custGeom>
              <a:avLst/>
              <a:gdLst/>
              <a:ahLst/>
              <a:cxnLst/>
              <a:rect l="l" t="t" r="r" b="b"/>
              <a:pathLst>
                <a:path w="823" h="931" extrusionOk="0">
                  <a:moveTo>
                    <a:pt x="155" y="217"/>
                  </a:moveTo>
                  <a:cubicBezTo>
                    <a:pt x="0" y="512"/>
                    <a:pt x="202" y="884"/>
                    <a:pt x="543" y="915"/>
                  </a:cubicBezTo>
                  <a:cubicBezTo>
                    <a:pt x="636" y="931"/>
                    <a:pt x="729" y="900"/>
                    <a:pt x="822" y="869"/>
                  </a:cubicBezTo>
                  <a:lnTo>
                    <a:pt x="342" y="0"/>
                  </a:lnTo>
                  <a:cubicBezTo>
                    <a:pt x="264" y="47"/>
                    <a:pt x="202" y="124"/>
                    <a:pt x="155" y="21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"/>
            <p:cNvSpPr/>
            <p:nvPr/>
          </p:nvSpPr>
          <p:spPr>
            <a:xfrm>
              <a:off x="6785200" y="1517888"/>
              <a:ext cx="16675" cy="12450"/>
            </a:xfrm>
            <a:custGeom>
              <a:avLst/>
              <a:gdLst/>
              <a:ahLst/>
              <a:cxnLst/>
              <a:rect l="l" t="t" r="r" b="b"/>
              <a:pathLst>
                <a:path w="667" h="498" extrusionOk="0">
                  <a:moveTo>
                    <a:pt x="0" y="249"/>
                  </a:moveTo>
                  <a:cubicBezTo>
                    <a:pt x="62" y="358"/>
                    <a:pt x="171" y="435"/>
                    <a:pt x="295" y="482"/>
                  </a:cubicBezTo>
                  <a:cubicBezTo>
                    <a:pt x="326" y="482"/>
                    <a:pt x="357" y="482"/>
                    <a:pt x="388" y="497"/>
                  </a:cubicBezTo>
                  <a:cubicBezTo>
                    <a:pt x="481" y="497"/>
                    <a:pt x="574" y="482"/>
                    <a:pt x="667" y="435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"/>
            <p:cNvSpPr/>
            <p:nvPr/>
          </p:nvSpPr>
          <p:spPr>
            <a:xfrm>
              <a:off x="6480425" y="1955263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667" y="249"/>
                  </a:moveTo>
                  <a:cubicBezTo>
                    <a:pt x="621" y="171"/>
                    <a:pt x="543" y="109"/>
                    <a:pt x="466" y="63"/>
                  </a:cubicBezTo>
                  <a:cubicBezTo>
                    <a:pt x="404" y="32"/>
                    <a:pt x="342" y="16"/>
                    <a:pt x="280" y="1"/>
                  </a:cubicBezTo>
                  <a:lnTo>
                    <a:pt x="187" y="1"/>
                  </a:lnTo>
                  <a:cubicBezTo>
                    <a:pt x="125" y="16"/>
                    <a:pt x="47" y="32"/>
                    <a:pt x="0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"/>
            <p:cNvSpPr/>
            <p:nvPr/>
          </p:nvSpPr>
          <p:spPr>
            <a:xfrm>
              <a:off x="6421500" y="184671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667" y="326"/>
                  </a:moveTo>
                  <a:cubicBezTo>
                    <a:pt x="543" y="78"/>
                    <a:pt x="233" y="0"/>
                    <a:pt x="0" y="124"/>
                  </a:cubicBezTo>
                  <a:lnTo>
                    <a:pt x="481" y="977"/>
                  </a:lnTo>
                  <a:cubicBezTo>
                    <a:pt x="713" y="853"/>
                    <a:pt x="791" y="558"/>
                    <a:pt x="667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"/>
            <p:cNvSpPr/>
            <p:nvPr/>
          </p:nvSpPr>
          <p:spPr>
            <a:xfrm>
              <a:off x="6580450" y="1896338"/>
              <a:ext cx="23700" cy="18250"/>
            </a:xfrm>
            <a:custGeom>
              <a:avLst/>
              <a:gdLst/>
              <a:ahLst/>
              <a:cxnLst/>
              <a:rect l="l" t="t" r="r" b="b"/>
              <a:pathLst>
                <a:path w="948" h="730" extrusionOk="0">
                  <a:moveTo>
                    <a:pt x="947" y="248"/>
                  </a:moveTo>
                  <a:cubicBezTo>
                    <a:pt x="885" y="171"/>
                    <a:pt x="823" y="109"/>
                    <a:pt x="730" y="62"/>
                  </a:cubicBezTo>
                  <a:cubicBezTo>
                    <a:pt x="683" y="31"/>
                    <a:pt x="621" y="16"/>
                    <a:pt x="559" y="0"/>
                  </a:cubicBezTo>
                  <a:lnTo>
                    <a:pt x="466" y="0"/>
                  </a:lnTo>
                  <a:cubicBezTo>
                    <a:pt x="389" y="16"/>
                    <a:pt x="327" y="31"/>
                    <a:pt x="280" y="62"/>
                  </a:cubicBezTo>
                  <a:cubicBezTo>
                    <a:pt x="187" y="109"/>
                    <a:pt x="125" y="186"/>
                    <a:pt x="79" y="264"/>
                  </a:cubicBezTo>
                  <a:cubicBezTo>
                    <a:pt x="1" y="419"/>
                    <a:pt x="1" y="590"/>
                    <a:pt x="79" y="72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"/>
            <p:cNvSpPr/>
            <p:nvPr/>
          </p:nvSpPr>
          <p:spPr>
            <a:xfrm>
              <a:off x="6519575" y="17862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5" y="388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6" y="916"/>
                    <a:pt x="1149" y="621"/>
                    <a:pt x="1025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3"/>
            <p:cNvSpPr/>
            <p:nvPr/>
          </p:nvSpPr>
          <p:spPr>
            <a:xfrm>
              <a:off x="6435450" y="1762963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869" y="1024"/>
                  </a:moveTo>
                  <a:cubicBezTo>
                    <a:pt x="1257" y="807"/>
                    <a:pt x="1195" y="248"/>
                    <a:pt x="776" y="124"/>
                  </a:cubicBezTo>
                  <a:cubicBezTo>
                    <a:pt x="357" y="0"/>
                    <a:pt x="0" y="450"/>
                    <a:pt x="218" y="822"/>
                  </a:cubicBezTo>
                  <a:cubicBezTo>
                    <a:pt x="342" y="1055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3"/>
            <p:cNvSpPr/>
            <p:nvPr/>
          </p:nvSpPr>
          <p:spPr>
            <a:xfrm>
              <a:off x="6495550" y="18691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4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3"/>
            <p:cNvSpPr/>
            <p:nvPr/>
          </p:nvSpPr>
          <p:spPr>
            <a:xfrm>
              <a:off x="6543625" y="17032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1"/>
                    <a:pt x="233" y="63"/>
                    <a:pt x="109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5" y="916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3"/>
            <p:cNvSpPr/>
            <p:nvPr/>
          </p:nvSpPr>
          <p:spPr>
            <a:xfrm>
              <a:off x="6602575" y="18102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0" y="900"/>
                    <a:pt x="434" y="1256"/>
                    <a:pt x="822" y="1039"/>
                  </a:cubicBezTo>
                  <a:cubicBezTo>
                    <a:pt x="1055" y="915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3"/>
            <p:cNvSpPr/>
            <p:nvPr/>
          </p:nvSpPr>
          <p:spPr>
            <a:xfrm>
              <a:off x="6368375" y="1747838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248" y="667"/>
                  </a:moveTo>
                  <a:cubicBezTo>
                    <a:pt x="481" y="527"/>
                    <a:pt x="559" y="233"/>
                    <a:pt x="434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3"/>
            <p:cNvSpPr/>
            <p:nvPr/>
          </p:nvSpPr>
          <p:spPr>
            <a:xfrm>
              <a:off x="6464525" y="1688888"/>
              <a:ext cx="23300" cy="19425"/>
            </a:xfrm>
            <a:custGeom>
              <a:avLst/>
              <a:gdLst/>
              <a:ahLst/>
              <a:cxnLst/>
              <a:rect l="l" t="t" r="r" b="b"/>
              <a:pathLst>
                <a:path w="932" h="777" extrusionOk="0">
                  <a:moveTo>
                    <a:pt x="295" y="714"/>
                  </a:moveTo>
                  <a:cubicBezTo>
                    <a:pt x="559" y="776"/>
                    <a:pt x="823" y="637"/>
                    <a:pt x="900" y="373"/>
                  </a:cubicBezTo>
                  <a:cubicBezTo>
                    <a:pt x="931" y="249"/>
                    <a:pt x="931" y="109"/>
                    <a:pt x="869" y="1"/>
                  </a:cubicBezTo>
                  <a:lnTo>
                    <a:pt x="1" y="481"/>
                  </a:lnTo>
                  <a:cubicBezTo>
                    <a:pt x="63" y="590"/>
                    <a:pt x="171" y="668"/>
                    <a:pt x="295" y="71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3"/>
            <p:cNvSpPr/>
            <p:nvPr/>
          </p:nvSpPr>
          <p:spPr>
            <a:xfrm>
              <a:off x="6687875" y="18389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48" y="1"/>
                  </a:moveTo>
                  <a:cubicBezTo>
                    <a:pt x="202" y="32"/>
                    <a:pt x="140" y="78"/>
                    <a:pt x="109" y="125"/>
                  </a:cubicBezTo>
                  <a:cubicBezTo>
                    <a:pt x="93" y="156"/>
                    <a:pt x="62" y="171"/>
                    <a:pt x="62" y="203"/>
                  </a:cubicBezTo>
                  <a:cubicBezTo>
                    <a:pt x="31" y="265"/>
                    <a:pt x="0" y="327"/>
                    <a:pt x="0" y="389"/>
                  </a:cubicBezTo>
                  <a:cubicBezTo>
                    <a:pt x="0" y="482"/>
                    <a:pt x="16" y="575"/>
                    <a:pt x="62" y="668"/>
                  </a:cubicBezTo>
                  <a:lnTo>
                    <a:pt x="496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3"/>
            <p:cNvSpPr/>
            <p:nvPr/>
          </p:nvSpPr>
          <p:spPr>
            <a:xfrm>
              <a:off x="6620000" y="1731938"/>
              <a:ext cx="27175" cy="30250"/>
            </a:xfrm>
            <a:custGeom>
              <a:avLst/>
              <a:gdLst/>
              <a:ahLst/>
              <a:cxnLst/>
              <a:rect l="l" t="t" r="r" b="b"/>
              <a:pathLst>
                <a:path w="1087" h="1210" extrusionOk="0">
                  <a:moveTo>
                    <a:pt x="606" y="0"/>
                  </a:moveTo>
                  <a:cubicBezTo>
                    <a:pt x="1" y="310"/>
                    <a:pt x="497" y="1210"/>
                    <a:pt x="1087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3"/>
            <p:cNvSpPr/>
            <p:nvPr/>
          </p:nvSpPr>
          <p:spPr>
            <a:xfrm>
              <a:off x="6571925" y="1635763"/>
              <a:ext cx="16325" cy="14000"/>
            </a:xfrm>
            <a:custGeom>
              <a:avLst/>
              <a:gdLst/>
              <a:ahLst/>
              <a:cxnLst/>
              <a:rect l="l" t="t" r="r" b="b"/>
              <a:pathLst>
                <a:path w="653" h="560" extrusionOk="0">
                  <a:moveTo>
                    <a:pt x="1" y="249"/>
                  </a:moveTo>
                  <a:cubicBezTo>
                    <a:pt x="125" y="482"/>
                    <a:pt x="420" y="559"/>
                    <a:pt x="652" y="435"/>
                  </a:cubicBezTo>
                  <a:lnTo>
                    <a:pt x="420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3"/>
            <p:cNvSpPr/>
            <p:nvPr/>
          </p:nvSpPr>
          <p:spPr>
            <a:xfrm>
              <a:off x="6266775" y="207313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8" y="249"/>
                  </a:moveTo>
                  <a:cubicBezTo>
                    <a:pt x="621" y="171"/>
                    <a:pt x="544" y="109"/>
                    <a:pt x="451" y="63"/>
                  </a:cubicBezTo>
                  <a:cubicBezTo>
                    <a:pt x="404" y="32"/>
                    <a:pt x="342" y="16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56" y="16"/>
                    <a:pt x="125" y="16"/>
                    <a:pt x="94" y="32"/>
                  </a:cubicBezTo>
                  <a:cubicBezTo>
                    <a:pt x="63" y="32"/>
                    <a:pt x="32" y="47"/>
                    <a:pt x="1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3"/>
            <p:cNvSpPr/>
            <p:nvPr/>
          </p:nvSpPr>
          <p:spPr>
            <a:xfrm>
              <a:off x="6366425" y="201421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745" y="62"/>
                  </a:moveTo>
                  <a:cubicBezTo>
                    <a:pt x="683" y="31"/>
                    <a:pt x="637" y="0"/>
                    <a:pt x="575" y="0"/>
                  </a:cubicBezTo>
                  <a:cubicBezTo>
                    <a:pt x="528" y="0"/>
                    <a:pt x="497" y="0"/>
                    <a:pt x="466" y="0"/>
                  </a:cubicBezTo>
                  <a:cubicBezTo>
                    <a:pt x="404" y="16"/>
                    <a:pt x="342" y="31"/>
                    <a:pt x="280" y="62"/>
                  </a:cubicBezTo>
                  <a:cubicBezTo>
                    <a:pt x="187" y="109"/>
                    <a:pt x="125" y="186"/>
                    <a:pt x="78" y="264"/>
                  </a:cubicBezTo>
                  <a:cubicBezTo>
                    <a:pt x="1" y="403"/>
                    <a:pt x="1" y="590"/>
                    <a:pt x="78" y="729"/>
                  </a:cubicBezTo>
                  <a:lnTo>
                    <a:pt x="947" y="248"/>
                  </a:lnTo>
                  <a:cubicBezTo>
                    <a:pt x="900" y="171"/>
                    <a:pt x="823" y="93"/>
                    <a:pt x="74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3"/>
            <p:cNvSpPr/>
            <p:nvPr/>
          </p:nvSpPr>
          <p:spPr>
            <a:xfrm>
              <a:off x="6305175" y="19056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42"/>
                    <a:pt x="62" y="900"/>
                    <a:pt x="481" y="1024"/>
                  </a:cubicBezTo>
                  <a:cubicBezTo>
                    <a:pt x="900" y="1148"/>
                    <a:pt x="1256" y="698"/>
                    <a:pt x="1055" y="326"/>
                  </a:cubicBezTo>
                  <a:cubicBezTo>
                    <a:pt x="915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3"/>
            <p:cNvSpPr/>
            <p:nvPr/>
          </p:nvSpPr>
          <p:spPr>
            <a:xfrm>
              <a:off x="6280750" y="19878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09"/>
                  </a:moveTo>
                  <a:cubicBezTo>
                    <a:pt x="1256" y="807"/>
                    <a:pt x="1194" y="233"/>
                    <a:pt x="776" y="109"/>
                  </a:cubicBezTo>
                  <a:cubicBezTo>
                    <a:pt x="357" y="1"/>
                    <a:pt x="0" y="435"/>
                    <a:pt x="202" y="823"/>
                  </a:cubicBezTo>
                  <a:cubicBezTo>
                    <a:pt x="341" y="1055"/>
                    <a:pt x="636" y="1148"/>
                    <a:pt x="869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3"/>
            <p:cNvSpPr/>
            <p:nvPr/>
          </p:nvSpPr>
          <p:spPr>
            <a:xfrm>
              <a:off x="6329200" y="1822663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373" y="140"/>
                  </a:moveTo>
                  <a:cubicBezTo>
                    <a:pt x="1" y="342"/>
                    <a:pt x="63" y="900"/>
                    <a:pt x="482" y="1024"/>
                  </a:cubicBezTo>
                  <a:cubicBezTo>
                    <a:pt x="885" y="1148"/>
                    <a:pt x="1242" y="714"/>
                    <a:pt x="1040" y="326"/>
                  </a:cubicBezTo>
                  <a:cubicBezTo>
                    <a:pt x="916" y="94"/>
                    <a:pt x="621" y="0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3"/>
            <p:cNvSpPr/>
            <p:nvPr/>
          </p:nvSpPr>
          <p:spPr>
            <a:xfrm>
              <a:off x="6388525" y="19281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3" y="0"/>
                    <a:pt x="249" y="62"/>
                    <a:pt x="125" y="481"/>
                  </a:cubicBezTo>
                  <a:cubicBezTo>
                    <a:pt x="1" y="900"/>
                    <a:pt x="451" y="1256"/>
                    <a:pt x="838" y="1039"/>
                  </a:cubicBezTo>
                  <a:cubicBezTo>
                    <a:pt x="1071" y="915"/>
                    <a:pt x="1148" y="620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3"/>
            <p:cNvSpPr/>
            <p:nvPr/>
          </p:nvSpPr>
          <p:spPr>
            <a:xfrm>
              <a:off x="6473825" y="1956813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4" y="1"/>
                  </a:moveTo>
                  <a:cubicBezTo>
                    <a:pt x="202" y="32"/>
                    <a:pt x="156" y="78"/>
                    <a:pt x="125" y="125"/>
                  </a:cubicBezTo>
                  <a:cubicBezTo>
                    <a:pt x="94" y="156"/>
                    <a:pt x="78" y="171"/>
                    <a:pt x="63" y="202"/>
                  </a:cubicBezTo>
                  <a:cubicBezTo>
                    <a:pt x="32" y="264"/>
                    <a:pt x="16" y="327"/>
                    <a:pt x="16" y="389"/>
                  </a:cubicBezTo>
                  <a:cubicBezTo>
                    <a:pt x="1" y="482"/>
                    <a:pt x="32" y="575"/>
                    <a:pt x="78" y="668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3"/>
            <p:cNvSpPr/>
            <p:nvPr/>
          </p:nvSpPr>
          <p:spPr>
            <a:xfrm>
              <a:off x="6414900" y="1849813"/>
              <a:ext cx="18625" cy="23275"/>
            </a:xfrm>
            <a:custGeom>
              <a:avLst/>
              <a:gdLst/>
              <a:ahLst/>
              <a:cxnLst/>
              <a:rect l="l" t="t" r="r" b="b"/>
              <a:pathLst>
                <a:path w="745" h="931" extrusionOk="0">
                  <a:moveTo>
                    <a:pt x="16" y="388"/>
                  </a:moveTo>
                  <a:cubicBezTo>
                    <a:pt x="0" y="574"/>
                    <a:pt x="109" y="776"/>
                    <a:pt x="280" y="853"/>
                  </a:cubicBezTo>
                  <a:cubicBezTo>
                    <a:pt x="419" y="931"/>
                    <a:pt x="590" y="931"/>
                    <a:pt x="745" y="853"/>
                  </a:cubicBezTo>
                  <a:lnTo>
                    <a:pt x="264" y="0"/>
                  </a:lnTo>
                  <a:cubicBezTo>
                    <a:pt x="124" y="78"/>
                    <a:pt x="31" y="217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3"/>
            <p:cNvSpPr/>
            <p:nvPr/>
          </p:nvSpPr>
          <p:spPr>
            <a:xfrm>
              <a:off x="6357900" y="1753638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667" y="435"/>
                  </a:moveTo>
                  <a:lnTo>
                    <a:pt x="419" y="1"/>
                  </a:lnTo>
                  <a:lnTo>
                    <a:pt x="0" y="249"/>
                  </a:lnTo>
                  <a:cubicBezTo>
                    <a:pt x="47" y="326"/>
                    <a:pt x="109" y="389"/>
                    <a:pt x="202" y="435"/>
                  </a:cubicBezTo>
                  <a:cubicBezTo>
                    <a:pt x="233" y="451"/>
                    <a:pt x="264" y="466"/>
                    <a:pt x="295" y="466"/>
                  </a:cubicBezTo>
                  <a:cubicBezTo>
                    <a:pt x="419" y="513"/>
                    <a:pt x="543" y="497"/>
                    <a:pt x="667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"/>
            <p:cNvSpPr/>
            <p:nvPr/>
          </p:nvSpPr>
          <p:spPr>
            <a:xfrm>
              <a:off x="6260200" y="20746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1"/>
                  </a:moveTo>
                  <a:cubicBezTo>
                    <a:pt x="202" y="32"/>
                    <a:pt x="155" y="78"/>
                    <a:pt x="109" y="125"/>
                  </a:cubicBezTo>
                  <a:cubicBezTo>
                    <a:pt x="93" y="156"/>
                    <a:pt x="78" y="171"/>
                    <a:pt x="62" y="202"/>
                  </a:cubicBezTo>
                  <a:cubicBezTo>
                    <a:pt x="31" y="264"/>
                    <a:pt x="16" y="326"/>
                    <a:pt x="16" y="388"/>
                  </a:cubicBezTo>
                  <a:cubicBezTo>
                    <a:pt x="0" y="482"/>
                    <a:pt x="16" y="575"/>
                    <a:pt x="78" y="668"/>
                  </a:cubicBezTo>
                  <a:lnTo>
                    <a:pt x="496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"/>
            <p:cNvSpPr/>
            <p:nvPr/>
          </p:nvSpPr>
          <p:spPr>
            <a:xfrm>
              <a:off x="6944925" y="1280613"/>
              <a:ext cx="18250" cy="23275"/>
            </a:xfrm>
            <a:custGeom>
              <a:avLst/>
              <a:gdLst/>
              <a:ahLst/>
              <a:cxnLst/>
              <a:rect l="l" t="t" r="r" b="b"/>
              <a:pathLst>
                <a:path w="730" h="931" extrusionOk="0">
                  <a:moveTo>
                    <a:pt x="466" y="931"/>
                  </a:moveTo>
                  <a:cubicBezTo>
                    <a:pt x="497" y="915"/>
                    <a:pt x="528" y="900"/>
                    <a:pt x="544" y="884"/>
                  </a:cubicBezTo>
                  <a:cubicBezTo>
                    <a:pt x="668" y="776"/>
                    <a:pt x="730" y="620"/>
                    <a:pt x="714" y="450"/>
                  </a:cubicBezTo>
                  <a:cubicBezTo>
                    <a:pt x="714" y="388"/>
                    <a:pt x="699" y="326"/>
                    <a:pt x="668" y="279"/>
                  </a:cubicBezTo>
                  <a:cubicBezTo>
                    <a:pt x="637" y="217"/>
                    <a:pt x="590" y="171"/>
                    <a:pt x="544" y="124"/>
                  </a:cubicBezTo>
                  <a:cubicBezTo>
                    <a:pt x="404" y="31"/>
                    <a:pt x="249" y="0"/>
                    <a:pt x="94" y="47"/>
                  </a:cubicBezTo>
                  <a:cubicBezTo>
                    <a:pt x="63" y="47"/>
                    <a:pt x="32" y="62"/>
                    <a:pt x="1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"/>
            <p:cNvSpPr/>
            <p:nvPr/>
          </p:nvSpPr>
          <p:spPr>
            <a:xfrm>
              <a:off x="6891825" y="1180188"/>
              <a:ext cx="12425" cy="17075"/>
            </a:xfrm>
            <a:custGeom>
              <a:avLst/>
              <a:gdLst/>
              <a:ahLst/>
              <a:cxnLst/>
              <a:rect l="l" t="t" r="r" b="b"/>
              <a:pathLst>
                <a:path w="497" h="683" extrusionOk="0">
                  <a:moveTo>
                    <a:pt x="0" y="248"/>
                  </a:moveTo>
                  <a:lnTo>
                    <a:pt x="233" y="683"/>
                  </a:lnTo>
                  <a:cubicBezTo>
                    <a:pt x="264" y="667"/>
                    <a:pt x="295" y="636"/>
                    <a:pt x="326" y="620"/>
                  </a:cubicBezTo>
                  <a:cubicBezTo>
                    <a:pt x="388" y="558"/>
                    <a:pt x="450" y="481"/>
                    <a:pt x="465" y="388"/>
                  </a:cubicBezTo>
                  <a:cubicBezTo>
                    <a:pt x="481" y="326"/>
                    <a:pt x="496" y="264"/>
                    <a:pt x="481" y="186"/>
                  </a:cubicBezTo>
                  <a:cubicBezTo>
                    <a:pt x="481" y="124"/>
                    <a:pt x="465" y="62"/>
                    <a:pt x="43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"/>
            <p:cNvSpPr/>
            <p:nvPr/>
          </p:nvSpPr>
          <p:spPr>
            <a:xfrm>
              <a:off x="6789850" y="1505888"/>
              <a:ext cx="16700" cy="12025"/>
            </a:xfrm>
            <a:custGeom>
              <a:avLst/>
              <a:gdLst/>
              <a:ahLst/>
              <a:cxnLst/>
              <a:rect l="l" t="t" r="r" b="b"/>
              <a:pathLst>
                <a:path w="668" h="481" extrusionOk="0">
                  <a:moveTo>
                    <a:pt x="667" y="248"/>
                  </a:moveTo>
                  <a:cubicBezTo>
                    <a:pt x="589" y="109"/>
                    <a:pt x="450" y="16"/>
                    <a:pt x="279" y="0"/>
                  </a:cubicBezTo>
                  <a:cubicBezTo>
                    <a:pt x="248" y="0"/>
                    <a:pt x="217" y="0"/>
                    <a:pt x="186" y="0"/>
                  </a:cubicBezTo>
                  <a:cubicBezTo>
                    <a:pt x="155" y="0"/>
                    <a:pt x="124" y="16"/>
                    <a:pt x="93" y="16"/>
                  </a:cubicBezTo>
                  <a:cubicBezTo>
                    <a:pt x="62" y="31"/>
                    <a:pt x="31" y="47"/>
                    <a:pt x="0" y="62"/>
                  </a:cubicBezTo>
                  <a:lnTo>
                    <a:pt x="248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"/>
            <p:cNvSpPr/>
            <p:nvPr/>
          </p:nvSpPr>
          <p:spPr>
            <a:xfrm>
              <a:off x="6731300" y="1397688"/>
              <a:ext cx="19400" cy="24075"/>
            </a:xfrm>
            <a:custGeom>
              <a:avLst/>
              <a:gdLst/>
              <a:ahLst/>
              <a:cxnLst/>
              <a:rect l="l" t="t" r="r" b="b"/>
              <a:pathLst>
                <a:path w="776" h="963" extrusionOk="0">
                  <a:moveTo>
                    <a:pt x="652" y="311"/>
                  </a:moveTo>
                  <a:cubicBezTo>
                    <a:pt x="543" y="94"/>
                    <a:pt x="310" y="1"/>
                    <a:pt x="78" y="79"/>
                  </a:cubicBezTo>
                  <a:cubicBezTo>
                    <a:pt x="47" y="79"/>
                    <a:pt x="31" y="94"/>
                    <a:pt x="0" y="110"/>
                  </a:cubicBezTo>
                  <a:lnTo>
                    <a:pt x="465" y="963"/>
                  </a:lnTo>
                  <a:cubicBezTo>
                    <a:pt x="496" y="947"/>
                    <a:pt x="528" y="932"/>
                    <a:pt x="543" y="916"/>
                  </a:cubicBezTo>
                  <a:cubicBezTo>
                    <a:pt x="729" y="761"/>
                    <a:pt x="776" y="513"/>
                    <a:pt x="652" y="31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"/>
            <p:cNvSpPr/>
            <p:nvPr/>
          </p:nvSpPr>
          <p:spPr>
            <a:xfrm>
              <a:off x="6890275" y="1446938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264" y="63"/>
                  </a:moveTo>
                  <a:cubicBezTo>
                    <a:pt x="217" y="94"/>
                    <a:pt x="155" y="140"/>
                    <a:pt x="124" y="187"/>
                  </a:cubicBezTo>
                  <a:cubicBezTo>
                    <a:pt x="93" y="202"/>
                    <a:pt x="78" y="233"/>
                    <a:pt x="62" y="264"/>
                  </a:cubicBezTo>
                  <a:cubicBezTo>
                    <a:pt x="47" y="326"/>
                    <a:pt x="16" y="373"/>
                    <a:pt x="16" y="450"/>
                  </a:cubicBezTo>
                  <a:cubicBezTo>
                    <a:pt x="0" y="544"/>
                    <a:pt x="31" y="637"/>
                    <a:pt x="78" y="730"/>
                  </a:cubicBezTo>
                  <a:lnTo>
                    <a:pt x="931" y="249"/>
                  </a:lnTo>
                  <a:cubicBezTo>
                    <a:pt x="853" y="109"/>
                    <a:pt x="714" y="16"/>
                    <a:pt x="543" y="1"/>
                  </a:cubicBezTo>
                  <a:cubicBezTo>
                    <a:pt x="512" y="1"/>
                    <a:pt x="481" y="1"/>
                    <a:pt x="450" y="1"/>
                  </a:cubicBezTo>
                  <a:cubicBezTo>
                    <a:pt x="388" y="1"/>
                    <a:pt x="326" y="32"/>
                    <a:pt x="264" y="6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"/>
            <p:cNvSpPr/>
            <p:nvPr/>
          </p:nvSpPr>
          <p:spPr>
            <a:xfrm>
              <a:off x="6830175" y="1336438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40" y="869"/>
                  </a:moveTo>
                  <a:cubicBezTo>
                    <a:pt x="341" y="1241"/>
                    <a:pt x="900" y="1195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26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"/>
            <p:cNvSpPr/>
            <p:nvPr/>
          </p:nvSpPr>
          <p:spPr>
            <a:xfrm>
              <a:off x="6747200" y="131238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24" y="869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8"/>
                    <a:pt x="698" y="1"/>
                    <a:pt x="326" y="202"/>
                  </a:cubicBezTo>
                  <a:cubicBezTo>
                    <a:pt x="78" y="342"/>
                    <a:pt x="0" y="637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"/>
            <p:cNvSpPr/>
            <p:nvPr/>
          </p:nvSpPr>
          <p:spPr>
            <a:xfrm>
              <a:off x="6806125" y="14190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84"/>
                  </a:moveTo>
                  <a:cubicBezTo>
                    <a:pt x="342" y="1256"/>
                    <a:pt x="900" y="1194"/>
                    <a:pt x="1024" y="775"/>
                  </a:cubicBezTo>
                  <a:cubicBezTo>
                    <a:pt x="1148" y="357"/>
                    <a:pt x="698" y="0"/>
                    <a:pt x="326" y="217"/>
                  </a:cubicBezTo>
                  <a:cubicBezTo>
                    <a:pt x="78" y="341"/>
                    <a:pt x="1" y="636"/>
                    <a:pt x="125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"/>
            <p:cNvSpPr/>
            <p:nvPr/>
          </p:nvSpPr>
          <p:spPr>
            <a:xfrm>
              <a:off x="6853825" y="12534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15" y="1195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"/>
            <p:cNvSpPr/>
            <p:nvPr/>
          </p:nvSpPr>
          <p:spPr>
            <a:xfrm>
              <a:off x="6911200" y="136241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1" y="326"/>
                    <a:pt x="63" y="900"/>
                    <a:pt x="481" y="1024"/>
                  </a:cubicBezTo>
                  <a:cubicBezTo>
                    <a:pt x="900" y="1148"/>
                    <a:pt x="1257" y="699"/>
                    <a:pt x="1040" y="311"/>
                  </a:cubicBezTo>
                  <a:cubicBezTo>
                    <a:pt x="916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"/>
            <p:cNvSpPr/>
            <p:nvPr/>
          </p:nvSpPr>
          <p:spPr>
            <a:xfrm>
              <a:off x="6678175" y="129843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7"/>
                  </a:moveTo>
                  <a:cubicBezTo>
                    <a:pt x="264" y="652"/>
                    <a:pt x="295" y="621"/>
                    <a:pt x="311" y="605"/>
                  </a:cubicBezTo>
                  <a:cubicBezTo>
                    <a:pt x="497" y="450"/>
                    <a:pt x="543" y="20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"/>
            <p:cNvSpPr/>
            <p:nvPr/>
          </p:nvSpPr>
          <p:spPr>
            <a:xfrm>
              <a:off x="6774325" y="1239513"/>
              <a:ext cx="23300" cy="18625"/>
            </a:xfrm>
            <a:custGeom>
              <a:avLst/>
              <a:gdLst/>
              <a:ahLst/>
              <a:cxnLst/>
              <a:rect l="l" t="t" r="r" b="b"/>
              <a:pathLst>
                <a:path w="932" h="745" extrusionOk="0">
                  <a:moveTo>
                    <a:pt x="295" y="698"/>
                  </a:moveTo>
                  <a:cubicBezTo>
                    <a:pt x="419" y="745"/>
                    <a:pt x="544" y="729"/>
                    <a:pt x="668" y="667"/>
                  </a:cubicBezTo>
                  <a:cubicBezTo>
                    <a:pt x="776" y="605"/>
                    <a:pt x="854" y="496"/>
                    <a:pt x="900" y="372"/>
                  </a:cubicBezTo>
                  <a:cubicBezTo>
                    <a:pt x="931" y="248"/>
                    <a:pt x="916" y="109"/>
                    <a:pt x="854" y="0"/>
                  </a:cubicBezTo>
                  <a:lnTo>
                    <a:pt x="1" y="465"/>
                  </a:lnTo>
                  <a:cubicBezTo>
                    <a:pt x="63" y="589"/>
                    <a:pt x="171" y="667"/>
                    <a:pt x="295" y="69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"/>
            <p:cNvSpPr/>
            <p:nvPr/>
          </p:nvSpPr>
          <p:spPr>
            <a:xfrm>
              <a:off x="6936025" y="1282538"/>
              <a:ext cx="20950" cy="23300"/>
            </a:xfrm>
            <a:custGeom>
              <a:avLst/>
              <a:gdLst/>
              <a:ahLst/>
              <a:cxnLst/>
              <a:rect l="l" t="t" r="r" b="b"/>
              <a:pathLst>
                <a:path w="838" h="932" extrusionOk="0">
                  <a:moveTo>
                    <a:pt x="171" y="202"/>
                  </a:moveTo>
                  <a:cubicBezTo>
                    <a:pt x="0" y="512"/>
                    <a:pt x="202" y="885"/>
                    <a:pt x="559" y="916"/>
                  </a:cubicBezTo>
                  <a:cubicBezTo>
                    <a:pt x="652" y="931"/>
                    <a:pt x="745" y="900"/>
                    <a:pt x="838" y="854"/>
                  </a:cubicBezTo>
                  <a:lnTo>
                    <a:pt x="357" y="1"/>
                  </a:lnTo>
                  <a:cubicBezTo>
                    <a:pt x="279" y="47"/>
                    <a:pt x="202" y="125"/>
                    <a:pt x="171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"/>
            <p:cNvSpPr/>
            <p:nvPr/>
          </p:nvSpPr>
          <p:spPr>
            <a:xfrm>
              <a:off x="6881350" y="118638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0" y="233"/>
                  </a:moveTo>
                  <a:cubicBezTo>
                    <a:pt x="62" y="357"/>
                    <a:pt x="155" y="435"/>
                    <a:pt x="280" y="466"/>
                  </a:cubicBezTo>
                  <a:cubicBezTo>
                    <a:pt x="311" y="481"/>
                    <a:pt x="342" y="481"/>
                    <a:pt x="373" y="481"/>
                  </a:cubicBezTo>
                  <a:cubicBezTo>
                    <a:pt x="466" y="497"/>
                    <a:pt x="574" y="481"/>
                    <a:pt x="652" y="435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"/>
            <p:cNvSpPr/>
            <p:nvPr/>
          </p:nvSpPr>
          <p:spPr>
            <a:xfrm>
              <a:off x="6576200" y="1623763"/>
              <a:ext cx="16700" cy="12025"/>
            </a:xfrm>
            <a:custGeom>
              <a:avLst/>
              <a:gdLst/>
              <a:ahLst/>
              <a:cxnLst/>
              <a:rect l="l" t="t" r="r" b="b"/>
              <a:pathLst>
                <a:path w="668" h="481" extrusionOk="0">
                  <a:moveTo>
                    <a:pt x="667" y="248"/>
                  </a:moveTo>
                  <a:cubicBezTo>
                    <a:pt x="590" y="109"/>
                    <a:pt x="450" y="16"/>
                    <a:pt x="280" y="0"/>
                  </a:cubicBezTo>
                  <a:cubicBezTo>
                    <a:pt x="249" y="0"/>
                    <a:pt x="217" y="0"/>
                    <a:pt x="186" y="0"/>
                  </a:cubicBezTo>
                  <a:cubicBezTo>
                    <a:pt x="155" y="0"/>
                    <a:pt x="124" y="0"/>
                    <a:pt x="93" y="16"/>
                  </a:cubicBezTo>
                  <a:cubicBezTo>
                    <a:pt x="62" y="31"/>
                    <a:pt x="31" y="47"/>
                    <a:pt x="0" y="62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"/>
            <p:cNvSpPr/>
            <p:nvPr/>
          </p:nvSpPr>
          <p:spPr>
            <a:xfrm>
              <a:off x="6517250" y="1515563"/>
              <a:ext cx="19425" cy="24075"/>
            </a:xfrm>
            <a:custGeom>
              <a:avLst/>
              <a:gdLst/>
              <a:ahLst/>
              <a:cxnLst/>
              <a:rect l="l" t="t" r="r" b="b"/>
              <a:pathLst>
                <a:path w="777" h="963" extrusionOk="0">
                  <a:moveTo>
                    <a:pt x="668" y="311"/>
                  </a:moveTo>
                  <a:cubicBezTo>
                    <a:pt x="559" y="94"/>
                    <a:pt x="311" y="1"/>
                    <a:pt x="94" y="78"/>
                  </a:cubicBezTo>
                  <a:cubicBezTo>
                    <a:pt x="63" y="78"/>
                    <a:pt x="32" y="94"/>
                    <a:pt x="1" y="109"/>
                  </a:cubicBezTo>
                  <a:lnTo>
                    <a:pt x="466" y="962"/>
                  </a:lnTo>
                  <a:cubicBezTo>
                    <a:pt x="497" y="947"/>
                    <a:pt x="528" y="931"/>
                    <a:pt x="544" y="916"/>
                  </a:cubicBezTo>
                  <a:cubicBezTo>
                    <a:pt x="730" y="761"/>
                    <a:pt x="776" y="513"/>
                    <a:pt x="668" y="31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"/>
            <p:cNvSpPr/>
            <p:nvPr/>
          </p:nvSpPr>
          <p:spPr>
            <a:xfrm>
              <a:off x="6676625" y="1564813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109" y="187"/>
                  </a:moveTo>
                  <a:cubicBezTo>
                    <a:pt x="93" y="202"/>
                    <a:pt x="78" y="233"/>
                    <a:pt x="62" y="264"/>
                  </a:cubicBezTo>
                  <a:cubicBezTo>
                    <a:pt x="31" y="311"/>
                    <a:pt x="16" y="373"/>
                    <a:pt x="16" y="450"/>
                  </a:cubicBezTo>
                  <a:cubicBezTo>
                    <a:pt x="0" y="543"/>
                    <a:pt x="16" y="637"/>
                    <a:pt x="78" y="730"/>
                  </a:cubicBezTo>
                  <a:lnTo>
                    <a:pt x="931" y="264"/>
                  </a:lnTo>
                  <a:cubicBezTo>
                    <a:pt x="853" y="109"/>
                    <a:pt x="698" y="16"/>
                    <a:pt x="543" y="1"/>
                  </a:cubicBezTo>
                  <a:cubicBezTo>
                    <a:pt x="512" y="1"/>
                    <a:pt x="481" y="1"/>
                    <a:pt x="450" y="1"/>
                  </a:cubicBezTo>
                  <a:cubicBezTo>
                    <a:pt x="373" y="16"/>
                    <a:pt x="311" y="32"/>
                    <a:pt x="248" y="63"/>
                  </a:cubicBezTo>
                  <a:cubicBezTo>
                    <a:pt x="202" y="94"/>
                    <a:pt x="155" y="140"/>
                    <a:pt x="109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3"/>
            <p:cNvSpPr/>
            <p:nvPr/>
          </p:nvSpPr>
          <p:spPr>
            <a:xfrm>
              <a:off x="6616125" y="14543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95"/>
                    <a:pt x="1024" y="776"/>
                  </a:cubicBezTo>
                  <a:cubicBezTo>
                    <a:pt x="1149" y="357"/>
                    <a:pt x="714" y="0"/>
                    <a:pt x="327" y="202"/>
                  </a:cubicBezTo>
                  <a:cubicBezTo>
                    <a:pt x="94" y="326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3"/>
            <p:cNvSpPr/>
            <p:nvPr/>
          </p:nvSpPr>
          <p:spPr>
            <a:xfrm>
              <a:off x="6533150" y="14302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85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9" y="358"/>
                    <a:pt x="714" y="1"/>
                    <a:pt x="326" y="218"/>
                  </a:cubicBezTo>
                  <a:cubicBezTo>
                    <a:pt x="94" y="342"/>
                    <a:pt x="1" y="637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3"/>
            <p:cNvSpPr/>
            <p:nvPr/>
          </p:nvSpPr>
          <p:spPr>
            <a:xfrm>
              <a:off x="6592100" y="153688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40" y="885"/>
                  </a:moveTo>
                  <a:cubicBezTo>
                    <a:pt x="341" y="1257"/>
                    <a:pt x="915" y="1195"/>
                    <a:pt x="1039" y="776"/>
                  </a:cubicBezTo>
                  <a:cubicBezTo>
                    <a:pt x="1148" y="358"/>
                    <a:pt x="714" y="1"/>
                    <a:pt x="326" y="218"/>
                  </a:cubicBezTo>
                  <a:cubicBezTo>
                    <a:pt x="93" y="342"/>
                    <a:pt x="0" y="637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3"/>
            <p:cNvSpPr/>
            <p:nvPr/>
          </p:nvSpPr>
          <p:spPr>
            <a:xfrm>
              <a:off x="6640175" y="13713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42"/>
                    <a:pt x="0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"/>
            <p:cNvSpPr/>
            <p:nvPr/>
          </p:nvSpPr>
          <p:spPr>
            <a:xfrm>
              <a:off x="6699500" y="14779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85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7"/>
                    <a:pt x="698" y="0"/>
                    <a:pt x="326" y="218"/>
                  </a:cubicBezTo>
                  <a:cubicBezTo>
                    <a:pt x="78" y="342"/>
                    <a:pt x="0" y="636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"/>
            <p:cNvSpPr/>
            <p:nvPr/>
          </p:nvSpPr>
          <p:spPr>
            <a:xfrm>
              <a:off x="6464525" y="141631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7"/>
                  </a:moveTo>
                  <a:cubicBezTo>
                    <a:pt x="264" y="636"/>
                    <a:pt x="280" y="621"/>
                    <a:pt x="311" y="605"/>
                  </a:cubicBezTo>
                  <a:cubicBezTo>
                    <a:pt x="481" y="450"/>
                    <a:pt x="528" y="202"/>
                    <a:pt x="419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"/>
            <p:cNvSpPr/>
            <p:nvPr/>
          </p:nvSpPr>
          <p:spPr>
            <a:xfrm>
              <a:off x="6560675" y="1357363"/>
              <a:ext cx="23300" cy="19425"/>
            </a:xfrm>
            <a:custGeom>
              <a:avLst/>
              <a:gdLst/>
              <a:ahLst/>
              <a:cxnLst/>
              <a:rect l="l" t="t" r="r" b="b"/>
              <a:pathLst>
                <a:path w="932" h="777" extrusionOk="0">
                  <a:moveTo>
                    <a:pt x="296" y="699"/>
                  </a:moveTo>
                  <a:cubicBezTo>
                    <a:pt x="544" y="776"/>
                    <a:pt x="823" y="621"/>
                    <a:pt x="885" y="373"/>
                  </a:cubicBezTo>
                  <a:cubicBezTo>
                    <a:pt x="932" y="249"/>
                    <a:pt x="916" y="110"/>
                    <a:pt x="854" y="1"/>
                  </a:cubicBezTo>
                  <a:lnTo>
                    <a:pt x="1" y="466"/>
                  </a:lnTo>
                  <a:cubicBezTo>
                    <a:pt x="63" y="590"/>
                    <a:pt x="156" y="668"/>
                    <a:pt x="296" y="69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"/>
            <p:cNvSpPr/>
            <p:nvPr/>
          </p:nvSpPr>
          <p:spPr>
            <a:xfrm>
              <a:off x="6783625" y="150743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16" y="388"/>
                  </a:moveTo>
                  <a:cubicBezTo>
                    <a:pt x="1" y="481"/>
                    <a:pt x="16" y="574"/>
                    <a:pt x="63" y="667"/>
                  </a:cubicBezTo>
                  <a:lnTo>
                    <a:pt x="497" y="419"/>
                  </a:lnTo>
                  <a:lnTo>
                    <a:pt x="265" y="0"/>
                  </a:lnTo>
                  <a:cubicBezTo>
                    <a:pt x="203" y="31"/>
                    <a:pt x="156" y="62"/>
                    <a:pt x="110" y="124"/>
                  </a:cubicBezTo>
                  <a:cubicBezTo>
                    <a:pt x="94" y="140"/>
                    <a:pt x="79" y="171"/>
                    <a:pt x="63" y="202"/>
                  </a:cubicBezTo>
                  <a:cubicBezTo>
                    <a:pt x="32" y="264"/>
                    <a:pt x="16" y="310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"/>
            <p:cNvSpPr/>
            <p:nvPr/>
          </p:nvSpPr>
          <p:spPr>
            <a:xfrm>
              <a:off x="6722375" y="1400413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6" y="202"/>
                  </a:moveTo>
                  <a:cubicBezTo>
                    <a:pt x="0" y="512"/>
                    <a:pt x="202" y="885"/>
                    <a:pt x="543" y="916"/>
                  </a:cubicBezTo>
                  <a:cubicBezTo>
                    <a:pt x="636" y="931"/>
                    <a:pt x="729" y="900"/>
                    <a:pt x="822" y="854"/>
                  </a:cubicBezTo>
                  <a:lnTo>
                    <a:pt x="342" y="1"/>
                  </a:lnTo>
                  <a:cubicBezTo>
                    <a:pt x="264" y="47"/>
                    <a:pt x="202" y="125"/>
                    <a:pt x="156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"/>
            <p:cNvSpPr/>
            <p:nvPr/>
          </p:nvSpPr>
          <p:spPr>
            <a:xfrm>
              <a:off x="6667325" y="1304263"/>
              <a:ext cx="16675" cy="12425"/>
            </a:xfrm>
            <a:custGeom>
              <a:avLst/>
              <a:gdLst/>
              <a:ahLst/>
              <a:cxnLst/>
              <a:rect l="l" t="t" r="r" b="b"/>
              <a:pathLst>
                <a:path w="667" h="497" extrusionOk="0">
                  <a:moveTo>
                    <a:pt x="0" y="233"/>
                  </a:moveTo>
                  <a:cubicBezTo>
                    <a:pt x="62" y="357"/>
                    <a:pt x="171" y="434"/>
                    <a:pt x="295" y="465"/>
                  </a:cubicBezTo>
                  <a:cubicBezTo>
                    <a:pt x="326" y="481"/>
                    <a:pt x="357" y="481"/>
                    <a:pt x="388" y="481"/>
                  </a:cubicBezTo>
                  <a:cubicBezTo>
                    <a:pt x="481" y="496"/>
                    <a:pt x="589" y="481"/>
                    <a:pt x="667" y="434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"/>
            <p:cNvSpPr/>
            <p:nvPr/>
          </p:nvSpPr>
          <p:spPr>
            <a:xfrm>
              <a:off x="6362550" y="174161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590" y="110"/>
                    <a:pt x="435" y="16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25" y="1"/>
                    <a:pt x="63" y="16"/>
                    <a:pt x="1" y="63"/>
                  </a:cubicBezTo>
                  <a:lnTo>
                    <a:pt x="233" y="48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"/>
            <p:cNvSpPr/>
            <p:nvPr/>
          </p:nvSpPr>
          <p:spPr>
            <a:xfrm>
              <a:off x="6462975" y="1682688"/>
              <a:ext cx="23300" cy="18250"/>
            </a:xfrm>
            <a:custGeom>
              <a:avLst/>
              <a:gdLst/>
              <a:ahLst/>
              <a:cxnLst/>
              <a:rect l="l" t="t" r="r" b="b"/>
              <a:pathLst>
                <a:path w="932" h="730" extrusionOk="0">
                  <a:moveTo>
                    <a:pt x="109" y="187"/>
                  </a:moveTo>
                  <a:cubicBezTo>
                    <a:pt x="94" y="202"/>
                    <a:pt x="78" y="233"/>
                    <a:pt x="63" y="264"/>
                  </a:cubicBezTo>
                  <a:cubicBezTo>
                    <a:pt x="32" y="326"/>
                    <a:pt x="16" y="373"/>
                    <a:pt x="16" y="450"/>
                  </a:cubicBezTo>
                  <a:cubicBezTo>
                    <a:pt x="1" y="543"/>
                    <a:pt x="16" y="636"/>
                    <a:pt x="63" y="729"/>
                  </a:cubicBezTo>
                  <a:lnTo>
                    <a:pt x="931" y="249"/>
                  </a:lnTo>
                  <a:cubicBezTo>
                    <a:pt x="838" y="109"/>
                    <a:pt x="698" y="16"/>
                    <a:pt x="543" y="1"/>
                  </a:cubicBezTo>
                  <a:cubicBezTo>
                    <a:pt x="497" y="1"/>
                    <a:pt x="466" y="1"/>
                    <a:pt x="435" y="1"/>
                  </a:cubicBezTo>
                  <a:cubicBezTo>
                    <a:pt x="311" y="16"/>
                    <a:pt x="187" y="78"/>
                    <a:pt x="109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"/>
            <p:cNvSpPr/>
            <p:nvPr/>
          </p:nvSpPr>
          <p:spPr>
            <a:xfrm>
              <a:off x="6402500" y="1572188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24" y="869"/>
                  </a:moveTo>
                  <a:cubicBezTo>
                    <a:pt x="341" y="1241"/>
                    <a:pt x="900" y="1195"/>
                    <a:pt x="1024" y="776"/>
                  </a:cubicBezTo>
                  <a:cubicBezTo>
                    <a:pt x="1148" y="357"/>
                    <a:pt x="698" y="0"/>
                    <a:pt x="326" y="202"/>
                  </a:cubicBezTo>
                  <a:cubicBezTo>
                    <a:pt x="93" y="326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"/>
            <p:cNvSpPr/>
            <p:nvPr/>
          </p:nvSpPr>
          <p:spPr>
            <a:xfrm>
              <a:off x="6378450" y="16547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85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8"/>
                    <a:pt x="714" y="1"/>
                    <a:pt x="326" y="218"/>
                  </a:cubicBezTo>
                  <a:cubicBezTo>
                    <a:pt x="94" y="342"/>
                    <a:pt x="0" y="637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"/>
            <p:cNvSpPr/>
            <p:nvPr/>
          </p:nvSpPr>
          <p:spPr>
            <a:xfrm>
              <a:off x="6424975" y="14911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1" y="342"/>
                    <a:pt x="63" y="900"/>
                    <a:pt x="481" y="1024"/>
                  </a:cubicBezTo>
                  <a:cubicBezTo>
                    <a:pt x="900" y="1148"/>
                    <a:pt x="1257" y="699"/>
                    <a:pt x="1040" y="326"/>
                  </a:cubicBezTo>
                  <a:cubicBezTo>
                    <a:pt x="916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"/>
            <p:cNvSpPr/>
            <p:nvPr/>
          </p:nvSpPr>
          <p:spPr>
            <a:xfrm>
              <a:off x="6485475" y="15958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84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7"/>
                    <a:pt x="698" y="0"/>
                    <a:pt x="326" y="218"/>
                  </a:cubicBezTo>
                  <a:cubicBezTo>
                    <a:pt x="78" y="342"/>
                    <a:pt x="0" y="636"/>
                    <a:pt x="124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"/>
            <p:cNvSpPr/>
            <p:nvPr/>
          </p:nvSpPr>
          <p:spPr>
            <a:xfrm>
              <a:off x="6347050" y="1475238"/>
              <a:ext cx="24450" cy="18650"/>
            </a:xfrm>
            <a:custGeom>
              <a:avLst/>
              <a:gdLst/>
              <a:ahLst/>
              <a:cxnLst/>
              <a:rect l="l" t="t" r="r" b="b"/>
              <a:pathLst>
                <a:path w="978" h="746" extrusionOk="0">
                  <a:moveTo>
                    <a:pt x="279" y="699"/>
                  </a:moveTo>
                  <a:cubicBezTo>
                    <a:pt x="403" y="745"/>
                    <a:pt x="543" y="730"/>
                    <a:pt x="652" y="668"/>
                  </a:cubicBezTo>
                  <a:cubicBezTo>
                    <a:pt x="884" y="528"/>
                    <a:pt x="977" y="234"/>
                    <a:pt x="853" y="1"/>
                  </a:cubicBezTo>
                  <a:lnTo>
                    <a:pt x="0" y="466"/>
                  </a:lnTo>
                  <a:cubicBezTo>
                    <a:pt x="62" y="590"/>
                    <a:pt x="155" y="668"/>
                    <a:pt x="279" y="69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"/>
            <p:cNvSpPr/>
            <p:nvPr/>
          </p:nvSpPr>
          <p:spPr>
            <a:xfrm>
              <a:off x="6570000" y="1625313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0" y="388"/>
                  </a:moveTo>
                  <a:cubicBezTo>
                    <a:pt x="0" y="481"/>
                    <a:pt x="16" y="574"/>
                    <a:pt x="62" y="667"/>
                  </a:cubicBezTo>
                  <a:lnTo>
                    <a:pt x="497" y="419"/>
                  </a:lnTo>
                  <a:lnTo>
                    <a:pt x="264" y="0"/>
                  </a:lnTo>
                  <a:cubicBezTo>
                    <a:pt x="202" y="31"/>
                    <a:pt x="155" y="62"/>
                    <a:pt x="124" y="124"/>
                  </a:cubicBezTo>
                  <a:cubicBezTo>
                    <a:pt x="93" y="140"/>
                    <a:pt x="78" y="171"/>
                    <a:pt x="62" y="202"/>
                  </a:cubicBezTo>
                  <a:cubicBezTo>
                    <a:pt x="31" y="248"/>
                    <a:pt x="16" y="310"/>
                    <a:pt x="0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"/>
            <p:cNvSpPr/>
            <p:nvPr/>
          </p:nvSpPr>
          <p:spPr>
            <a:xfrm>
              <a:off x="6509500" y="151828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125" y="667"/>
                  </a:moveTo>
                  <a:cubicBezTo>
                    <a:pt x="249" y="900"/>
                    <a:pt x="544" y="993"/>
                    <a:pt x="792" y="853"/>
                  </a:cubicBezTo>
                  <a:lnTo>
                    <a:pt x="311" y="0"/>
                  </a:lnTo>
                  <a:cubicBezTo>
                    <a:pt x="78" y="140"/>
                    <a:pt x="1" y="435"/>
                    <a:pt x="125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"/>
            <p:cNvSpPr/>
            <p:nvPr/>
          </p:nvSpPr>
          <p:spPr>
            <a:xfrm>
              <a:off x="6453675" y="1422138"/>
              <a:ext cx="16700" cy="13975"/>
            </a:xfrm>
            <a:custGeom>
              <a:avLst/>
              <a:gdLst/>
              <a:ahLst/>
              <a:cxnLst/>
              <a:rect l="l" t="t" r="r" b="b"/>
              <a:pathLst>
                <a:path w="668" h="559" extrusionOk="0">
                  <a:moveTo>
                    <a:pt x="435" y="0"/>
                  </a:moveTo>
                  <a:lnTo>
                    <a:pt x="0" y="233"/>
                  </a:lnTo>
                  <a:cubicBezTo>
                    <a:pt x="124" y="465"/>
                    <a:pt x="419" y="558"/>
                    <a:pt x="667" y="43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3"/>
            <p:cNvSpPr/>
            <p:nvPr/>
          </p:nvSpPr>
          <p:spPr>
            <a:xfrm>
              <a:off x="6355950" y="1743188"/>
              <a:ext cx="12450" cy="16300"/>
            </a:xfrm>
            <a:custGeom>
              <a:avLst/>
              <a:gdLst/>
              <a:ahLst/>
              <a:cxnLst/>
              <a:rect l="l" t="t" r="r" b="b"/>
              <a:pathLst>
                <a:path w="498" h="652" extrusionOk="0">
                  <a:moveTo>
                    <a:pt x="265" y="0"/>
                  </a:moveTo>
                  <a:cubicBezTo>
                    <a:pt x="203" y="16"/>
                    <a:pt x="156" y="62"/>
                    <a:pt x="125" y="124"/>
                  </a:cubicBezTo>
                  <a:cubicBezTo>
                    <a:pt x="94" y="140"/>
                    <a:pt x="78" y="171"/>
                    <a:pt x="63" y="202"/>
                  </a:cubicBezTo>
                  <a:cubicBezTo>
                    <a:pt x="32" y="248"/>
                    <a:pt x="16" y="310"/>
                    <a:pt x="16" y="372"/>
                  </a:cubicBezTo>
                  <a:cubicBezTo>
                    <a:pt x="1" y="465"/>
                    <a:pt x="32" y="574"/>
                    <a:pt x="78" y="651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3"/>
            <p:cNvSpPr/>
            <p:nvPr/>
          </p:nvSpPr>
          <p:spPr>
            <a:xfrm>
              <a:off x="6886000" y="1173963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667" y="280"/>
                  </a:moveTo>
                  <a:cubicBezTo>
                    <a:pt x="636" y="218"/>
                    <a:pt x="590" y="172"/>
                    <a:pt x="543" y="125"/>
                  </a:cubicBezTo>
                  <a:cubicBezTo>
                    <a:pt x="404" y="32"/>
                    <a:pt x="249" y="1"/>
                    <a:pt x="94" y="47"/>
                  </a:cubicBezTo>
                  <a:cubicBezTo>
                    <a:pt x="63" y="47"/>
                    <a:pt x="32" y="63"/>
                    <a:pt x="0" y="78"/>
                  </a:cubicBezTo>
                  <a:lnTo>
                    <a:pt x="233" y="51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3"/>
            <p:cNvSpPr/>
            <p:nvPr/>
          </p:nvSpPr>
          <p:spPr>
            <a:xfrm>
              <a:off x="6827075" y="1066563"/>
              <a:ext cx="18225" cy="23675"/>
            </a:xfrm>
            <a:custGeom>
              <a:avLst/>
              <a:gdLst/>
              <a:ahLst/>
              <a:cxnLst/>
              <a:rect l="l" t="t" r="r" b="b"/>
              <a:pathLst>
                <a:path w="729" h="947" extrusionOk="0">
                  <a:moveTo>
                    <a:pt x="465" y="947"/>
                  </a:moveTo>
                  <a:cubicBezTo>
                    <a:pt x="496" y="931"/>
                    <a:pt x="527" y="916"/>
                    <a:pt x="558" y="885"/>
                  </a:cubicBezTo>
                  <a:cubicBezTo>
                    <a:pt x="667" y="792"/>
                    <a:pt x="729" y="637"/>
                    <a:pt x="713" y="466"/>
                  </a:cubicBezTo>
                  <a:cubicBezTo>
                    <a:pt x="713" y="404"/>
                    <a:pt x="698" y="342"/>
                    <a:pt x="667" y="280"/>
                  </a:cubicBezTo>
                  <a:cubicBezTo>
                    <a:pt x="636" y="218"/>
                    <a:pt x="589" y="171"/>
                    <a:pt x="543" y="125"/>
                  </a:cubicBezTo>
                  <a:cubicBezTo>
                    <a:pt x="403" y="32"/>
                    <a:pt x="248" y="1"/>
                    <a:pt x="93" y="47"/>
                  </a:cubicBezTo>
                  <a:cubicBezTo>
                    <a:pt x="62" y="63"/>
                    <a:pt x="31" y="63"/>
                    <a:pt x="0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3"/>
            <p:cNvSpPr/>
            <p:nvPr/>
          </p:nvSpPr>
          <p:spPr>
            <a:xfrm>
              <a:off x="6841025" y="9820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09"/>
                  </a:moveTo>
                  <a:cubicBezTo>
                    <a:pt x="1257" y="807"/>
                    <a:pt x="1195" y="233"/>
                    <a:pt x="776" y="109"/>
                  </a:cubicBezTo>
                  <a:cubicBezTo>
                    <a:pt x="357" y="1"/>
                    <a:pt x="0" y="435"/>
                    <a:pt x="202" y="823"/>
                  </a:cubicBezTo>
                  <a:cubicBezTo>
                    <a:pt x="342" y="1055"/>
                    <a:pt x="636" y="1148"/>
                    <a:pt x="869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3"/>
            <p:cNvSpPr/>
            <p:nvPr/>
          </p:nvSpPr>
          <p:spPr>
            <a:xfrm>
              <a:off x="6899950" y="108866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8" y="1"/>
                    <a:pt x="1" y="451"/>
                    <a:pt x="202" y="823"/>
                  </a:cubicBezTo>
                  <a:cubicBezTo>
                    <a:pt x="342" y="1071"/>
                    <a:pt x="637" y="1149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3"/>
            <p:cNvSpPr/>
            <p:nvPr/>
          </p:nvSpPr>
          <p:spPr>
            <a:xfrm>
              <a:off x="6773950" y="9665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26" y="621"/>
                  </a:cubicBezTo>
                  <a:cubicBezTo>
                    <a:pt x="388" y="559"/>
                    <a:pt x="450" y="481"/>
                    <a:pt x="466" y="388"/>
                  </a:cubicBezTo>
                  <a:cubicBezTo>
                    <a:pt x="497" y="326"/>
                    <a:pt x="497" y="248"/>
                    <a:pt x="481" y="186"/>
                  </a:cubicBezTo>
                  <a:cubicBezTo>
                    <a:pt x="481" y="124"/>
                    <a:pt x="466" y="47"/>
                    <a:pt x="434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"/>
            <p:cNvSpPr/>
            <p:nvPr/>
          </p:nvSpPr>
          <p:spPr>
            <a:xfrm>
              <a:off x="6672350" y="1291463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249" y="512"/>
                  </a:moveTo>
                  <a:lnTo>
                    <a:pt x="668" y="280"/>
                  </a:lnTo>
                  <a:cubicBezTo>
                    <a:pt x="637" y="217"/>
                    <a:pt x="590" y="171"/>
                    <a:pt x="544" y="124"/>
                  </a:cubicBezTo>
                  <a:cubicBezTo>
                    <a:pt x="419" y="31"/>
                    <a:pt x="249" y="0"/>
                    <a:pt x="94" y="47"/>
                  </a:cubicBezTo>
                  <a:cubicBezTo>
                    <a:pt x="63" y="62"/>
                    <a:pt x="32" y="62"/>
                    <a:pt x="1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"/>
            <p:cNvSpPr/>
            <p:nvPr/>
          </p:nvSpPr>
          <p:spPr>
            <a:xfrm>
              <a:off x="6613025" y="1180963"/>
              <a:ext cx="24850" cy="27150"/>
            </a:xfrm>
            <a:custGeom>
              <a:avLst/>
              <a:gdLst/>
              <a:ahLst/>
              <a:cxnLst/>
              <a:rect l="l" t="t" r="r" b="b"/>
              <a:pathLst>
                <a:path w="994" h="1086" extrusionOk="0">
                  <a:moveTo>
                    <a:pt x="482" y="1086"/>
                  </a:moveTo>
                  <a:cubicBezTo>
                    <a:pt x="513" y="1070"/>
                    <a:pt x="544" y="1055"/>
                    <a:pt x="559" y="1024"/>
                  </a:cubicBezTo>
                  <a:cubicBezTo>
                    <a:pt x="993" y="683"/>
                    <a:pt x="621" y="0"/>
                    <a:pt x="94" y="186"/>
                  </a:cubicBezTo>
                  <a:cubicBezTo>
                    <a:pt x="63" y="202"/>
                    <a:pt x="32" y="202"/>
                    <a:pt x="1" y="23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"/>
            <p:cNvSpPr/>
            <p:nvPr/>
          </p:nvSpPr>
          <p:spPr>
            <a:xfrm>
              <a:off x="6771625" y="1228263"/>
              <a:ext cx="24050" cy="23275"/>
            </a:xfrm>
            <a:custGeom>
              <a:avLst/>
              <a:gdLst/>
              <a:ahLst/>
              <a:cxnLst/>
              <a:rect l="l" t="t" r="r" b="b"/>
              <a:pathLst>
                <a:path w="962" h="931" extrusionOk="0">
                  <a:moveTo>
                    <a:pt x="47" y="729"/>
                  </a:moveTo>
                  <a:cubicBezTo>
                    <a:pt x="47" y="807"/>
                    <a:pt x="78" y="869"/>
                    <a:pt x="109" y="931"/>
                  </a:cubicBezTo>
                  <a:lnTo>
                    <a:pt x="962" y="450"/>
                  </a:lnTo>
                  <a:cubicBezTo>
                    <a:pt x="698" y="0"/>
                    <a:pt x="0" y="217"/>
                    <a:pt x="47" y="74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"/>
            <p:cNvSpPr/>
            <p:nvPr/>
          </p:nvSpPr>
          <p:spPr>
            <a:xfrm>
              <a:off x="6712300" y="11224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84"/>
                  </a:moveTo>
                  <a:cubicBezTo>
                    <a:pt x="326" y="1256"/>
                    <a:pt x="900" y="1194"/>
                    <a:pt x="1024" y="776"/>
                  </a:cubicBezTo>
                  <a:cubicBezTo>
                    <a:pt x="1148" y="357"/>
                    <a:pt x="698" y="0"/>
                    <a:pt x="310" y="217"/>
                  </a:cubicBezTo>
                  <a:cubicBezTo>
                    <a:pt x="78" y="341"/>
                    <a:pt x="0" y="636"/>
                    <a:pt x="124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"/>
            <p:cNvSpPr/>
            <p:nvPr/>
          </p:nvSpPr>
          <p:spPr>
            <a:xfrm>
              <a:off x="6629325" y="1098763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24" y="869"/>
                  </a:moveTo>
                  <a:cubicBezTo>
                    <a:pt x="341" y="1241"/>
                    <a:pt x="900" y="1194"/>
                    <a:pt x="1024" y="776"/>
                  </a:cubicBezTo>
                  <a:cubicBezTo>
                    <a:pt x="1148" y="357"/>
                    <a:pt x="698" y="0"/>
                    <a:pt x="326" y="202"/>
                  </a:cubicBezTo>
                  <a:cubicBezTo>
                    <a:pt x="78" y="326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"/>
            <p:cNvSpPr/>
            <p:nvPr/>
          </p:nvSpPr>
          <p:spPr>
            <a:xfrm>
              <a:off x="6688250" y="12053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84"/>
                  </a:moveTo>
                  <a:cubicBezTo>
                    <a:pt x="342" y="1257"/>
                    <a:pt x="900" y="1194"/>
                    <a:pt x="1024" y="776"/>
                  </a:cubicBezTo>
                  <a:cubicBezTo>
                    <a:pt x="1148" y="357"/>
                    <a:pt x="699" y="0"/>
                    <a:pt x="326" y="217"/>
                  </a:cubicBezTo>
                  <a:cubicBezTo>
                    <a:pt x="78" y="341"/>
                    <a:pt x="1" y="636"/>
                    <a:pt x="125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"/>
            <p:cNvSpPr/>
            <p:nvPr/>
          </p:nvSpPr>
          <p:spPr>
            <a:xfrm>
              <a:off x="6735950" y="103981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40" y="869"/>
                  </a:moveTo>
                  <a:cubicBezTo>
                    <a:pt x="342" y="1241"/>
                    <a:pt x="915" y="1195"/>
                    <a:pt x="1039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3" y="326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"/>
            <p:cNvSpPr/>
            <p:nvPr/>
          </p:nvSpPr>
          <p:spPr>
            <a:xfrm>
              <a:off x="6794875" y="11464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85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4" y="342"/>
                    <a:pt x="1" y="637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"/>
            <p:cNvSpPr/>
            <p:nvPr/>
          </p:nvSpPr>
          <p:spPr>
            <a:xfrm>
              <a:off x="6560300" y="1084788"/>
              <a:ext cx="13600" cy="16325"/>
            </a:xfrm>
            <a:custGeom>
              <a:avLst/>
              <a:gdLst/>
              <a:ahLst/>
              <a:cxnLst/>
              <a:rect l="l" t="t" r="r" b="b"/>
              <a:pathLst>
                <a:path w="544" h="653" extrusionOk="0">
                  <a:moveTo>
                    <a:pt x="233" y="652"/>
                  </a:moveTo>
                  <a:cubicBezTo>
                    <a:pt x="264" y="637"/>
                    <a:pt x="295" y="621"/>
                    <a:pt x="311" y="606"/>
                  </a:cubicBezTo>
                  <a:cubicBezTo>
                    <a:pt x="497" y="451"/>
                    <a:pt x="543" y="20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"/>
            <p:cNvSpPr/>
            <p:nvPr/>
          </p:nvSpPr>
          <p:spPr>
            <a:xfrm>
              <a:off x="6656450" y="1025863"/>
              <a:ext cx="23300" cy="19400"/>
            </a:xfrm>
            <a:custGeom>
              <a:avLst/>
              <a:gdLst/>
              <a:ahLst/>
              <a:cxnLst/>
              <a:rect l="l" t="t" r="r" b="b"/>
              <a:pathLst>
                <a:path w="932" h="776" extrusionOk="0">
                  <a:moveTo>
                    <a:pt x="296" y="698"/>
                  </a:moveTo>
                  <a:cubicBezTo>
                    <a:pt x="559" y="776"/>
                    <a:pt x="823" y="621"/>
                    <a:pt x="900" y="373"/>
                  </a:cubicBezTo>
                  <a:cubicBezTo>
                    <a:pt x="931" y="248"/>
                    <a:pt x="916" y="109"/>
                    <a:pt x="854" y="0"/>
                  </a:cubicBezTo>
                  <a:lnTo>
                    <a:pt x="1" y="466"/>
                  </a:lnTo>
                  <a:cubicBezTo>
                    <a:pt x="63" y="574"/>
                    <a:pt x="171" y="667"/>
                    <a:pt x="296" y="69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"/>
            <p:cNvSpPr/>
            <p:nvPr/>
          </p:nvSpPr>
          <p:spPr>
            <a:xfrm>
              <a:off x="6879400" y="1175913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64" y="0"/>
                  </a:moveTo>
                  <a:cubicBezTo>
                    <a:pt x="187" y="47"/>
                    <a:pt x="109" y="125"/>
                    <a:pt x="63" y="202"/>
                  </a:cubicBezTo>
                  <a:cubicBezTo>
                    <a:pt x="32" y="295"/>
                    <a:pt x="1" y="388"/>
                    <a:pt x="16" y="481"/>
                  </a:cubicBezTo>
                  <a:cubicBezTo>
                    <a:pt x="32" y="543"/>
                    <a:pt x="47" y="605"/>
                    <a:pt x="78" y="667"/>
                  </a:cubicBezTo>
                  <a:lnTo>
                    <a:pt x="513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"/>
            <p:cNvSpPr/>
            <p:nvPr/>
          </p:nvSpPr>
          <p:spPr>
            <a:xfrm>
              <a:off x="6818150" y="1068888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5" y="218"/>
                  </a:moveTo>
                  <a:cubicBezTo>
                    <a:pt x="0" y="513"/>
                    <a:pt x="202" y="885"/>
                    <a:pt x="543" y="916"/>
                  </a:cubicBezTo>
                  <a:cubicBezTo>
                    <a:pt x="636" y="931"/>
                    <a:pt x="745" y="900"/>
                    <a:pt x="822" y="854"/>
                  </a:cubicBezTo>
                  <a:lnTo>
                    <a:pt x="357" y="1"/>
                  </a:lnTo>
                  <a:cubicBezTo>
                    <a:pt x="264" y="47"/>
                    <a:pt x="202" y="125"/>
                    <a:pt x="155" y="21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"/>
            <p:cNvSpPr/>
            <p:nvPr/>
          </p:nvSpPr>
          <p:spPr>
            <a:xfrm>
              <a:off x="6763475" y="97273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0" y="233"/>
                  </a:moveTo>
                  <a:cubicBezTo>
                    <a:pt x="63" y="342"/>
                    <a:pt x="156" y="435"/>
                    <a:pt x="280" y="466"/>
                  </a:cubicBezTo>
                  <a:cubicBezTo>
                    <a:pt x="311" y="481"/>
                    <a:pt x="342" y="481"/>
                    <a:pt x="373" y="481"/>
                  </a:cubicBezTo>
                  <a:cubicBezTo>
                    <a:pt x="481" y="497"/>
                    <a:pt x="574" y="466"/>
                    <a:pt x="652" y="419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"/>
            <p:cNvSpPr/>
            <p:nvPr/>
          </p:nvSpPr>
          <p:spPr>
            <a:xfrm>
              <a:off x="6458325" y="1409338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667" y="279"/>
                  </a:moveTo>
                  <a:cubicBezTo>
                    <a:pt x="636" y="217"/>
                    <a:pt x="590" y="171"/>
                    <a:pt x="543" y="124"/>
                  </a:cubicBezTo>
                  <a:cubicBezTo>
                    <a:pt x="419" y="31"/>
                    <a:pt x="249" y="0"/>
                    <a:pt x="94" y="47"/>
                  </a:cubicBezTo>
                  <a:cubicBezTo>
                    <a:pt x="62" y="62"/>
                    <a:pt x="31" y="62"/>
                    <a:pt x="0" y="78"/>
                  </a:cubicBezTo>
                  <a:lnTo>
                    <a:pt x="249" y="51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"/>
            <p:cNvSpPr/>
            <p:nvPr/>
          </p:nvSpPr>
          <p:spPr>
            <a:xfrm>
              <a:off x="6399375" y="1299988"/>
              <a:ext cx="24075" cy="26400"/>
            </a:xfrm>
            <a:custGeom>
              <a:avLst/>
              <a:gdLst/>
              <a:ahLst/>
              <a:cxnLst/>
              <a:rect l="l" t="t" r="r" b="b"/>
              <a:pathLst>
                <a:path w="963" h="1056" extrusionOk="0">
                  <a:moveTo>
                    <a:pt x="482" y="1055"/>
                  </a:moveTo>
                  <a:cubicBezTo>
                    <a:pt x="513" y="1040"/>
                    <a:pt x="528" y="1009"/>
                    <a:pt x="559" y="993"/>
                  </a:cubicBezTo>
                  <a:cubicBezTo>
                    <a:pt x="963" y="652"/>
                    <a:pt x="606" y="1"/>
                    <a:pt x="94" y="156"/>
                  </a:cubicBezTo>
                  <a:cubicBezTo>
                    <a:pt x="63" y="171"/>
                    <a:pt x="32" y="171"/>
                    <a:pt x="1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"/>
            <p:cNvSpPr/>
            <p:nvPr/>
          </p:nvSpPr>
          <p:spPr>
            <a:xfrm>
              <a:off x="6557975" y="1346913"/>
              <a:ext cx="24050" cy="22125"/>
            </a:xfrm>
            <a:custGeom>
              <a:avLst/>
              <a:gdLst/>
              <a:ahLst/>
              <a:cxnLst/>
              <a:rect l="l" t="t" r="r" b="b"/>
              <a:pathLst>
                <a:path w="962" h="885" extrusionOk="0">
                  <a:moveTo>
                    <a:pt x="47" y="698"/>
                  </a:moveTo>
                  <a:cubicBezTo>
                    <a:pt x="47" y="776"/>
                    <a:pt x="78" y="838"/>
                    <a:pt x="109" y="884"/>
                  </a:cubicBezTo>
                  <a:lnTo>
                    <a:pt x="962" y="419"/>
                  </a:lnTo>
                  <a:cubicBezTo>
                    <a:pt x="931" y="357"/>
                    <a:pt x="884" y="310"/>
                    <a:pt x="838" y="264"/>
                  </a:cubicBezTo>
                  <a:cubicBezTo>
                    <a:pt x="497" y="0"/>
                    <a:pt x="0" y="279"/>
                    <a:pt x="47" y="69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"/>
            <p:cNvSpPr/>
            <p:nvPr/>
          </p:nvSpPr>
          <p:spPr>
            <a:xfrm>
              <a:off x="6498250" y="1240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1" y="884"/>
                  </a:moveTo>
                  <a:cubicBezTo>
                    <a:pt x="342" y="1256"/>
                    <a:pt x="916" y="1194"/>
                    <a:pt x="1025" y="776"/>
                  </a:cubicBezTo>
                  <a:cubicBezTo>
                    <a:pt x="1149" y="357"/>
                    <a:pt x="714" y="0"/>
                    <a:pt x="327" y="217"/>
                  </a:cubicBezTo>
                  <a:cubicBezTo>
                    <a:pt x="94" y="341"/>
                    <a:pt x="1" y="636"/>
                    <a:pt x="141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"/>
            <p:cNvSpPr/>
            <p:nvPr/>
          </p:nvSpPr>
          <p:spPr>
            <a:xfrm>
              <a:off x="6415675" y="1216638"/>
              <a:ext cx="28725" cy="31025"/>
            </a:xfrm>
            <a:custGeom>
              <a:avLst/>
              <a:gdLst/>
              <a:ahLst/>
              <a:cxnLst/>
              <a:rect l="l" t="t" r="r" b="b"/>
              <a:pathLst>
                <a:path w="1149" h="1241" extrusionOk="0">
                  <a:moveTo>
                    <a:pt x="124" y="869"/>
                  </a:moveTo>
                  <a:cubicBezTo>
                    <a:pt x="326" y="1241"/>
                    <a:pt x="900" y="1194"/>
                    <a:pt x="1024" y="775"/>
                  </a:cubicBezTo>
                  <a:cubicBezTo>
                    <a:pt x="1148" y="357"/>
                    <a:pt x="698" y="0"/>
                    <a:pt x="311" y="202"/>
                  </a:cubicBezTo>
                  <a:cubicBezTo>
                    <a:pt x="78" y="326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"/>
            <p:cNvSpPr/>
            <p:nvPr/>
          </p:nvSpPr>
          <p:spPr>
            <a:xfrm>
              <a:off x="6474225" y="1323263"/>
              <a:ext cx="29100" cy="31425"/>
            </a:xfrm>
            <a:custGeom>
              <a:avLst/>
              <a:gdLst/>
              <a:ahLst/>
              <a:cxnLst/>
              <a:rect l="l" t="t" r="r" b="b"/>
              <a:pathLst>
                <a:path w="1164" h="1257" extrusionOk="0">
                  <a:moveTo>
                    <a:pt x="140" y="884"/>
                  </a:moveTo>
                  <a:cubicBezTo>
                    <a:pt x="342" y="1256"/>
                    <a:pt x="915" y="1194"/>
                    <a:pt x="1039" y="776"/>
                  </a:cubicBezTo>
                  <a:cubicBezTo>
                    <a:pt x="1164" y="357"/>
                    <a:pt x="714" y="0"/>
                    <a:pt x="326" y="217"/>
                  </a:cubicBezTo>
                  <a:cubicBezTo>
                    <a:pt x="93" y="341"/>
                    <a:pt x="0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"/>
            <p:cNvSpPr/>
            <p:nvPr/>
          </p:nvSpPr>
          <p:spPr>
            <a:xfrm>
              <a:off x="6522300" y="11576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4" y="326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"/>
            <p:cNvSpPr/>
            <p:nvPr/>
          </p:nvSpPr>
          <p:spPr>
            <a:xfrm>
              <a:off x="6581225" y="12643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1" y="885"/>
                  </a:moveTo>
                  <a:cubicBezTo>
                    <a:pt x="342" y="1257"/>
                    <a:pt x="901" y="1195"/>
                    <a:pt x="1025" y="776"/>
                  </a:cubicBezTo>
                  <a:cubicBezTo>
                    <a:pt x="1149" y="357"/>
                    <a:pt x="714" y="1"/>
                    <a:pt x="327" y="218"/>
                  </a:cubicBezTo>
                  <a:cubicBezTo>
                    <a:pt x="94" y="342"/>
                    <a:pt x="1" y="637"/>
                    <a:pt x="141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"/>
            <p:cNvSpPr/>
            <p:nvPr/>
          </p:nvSpPr>
          <p:spPr>
            <a:xfrm>
              <a:off x="6346650" y="1202663"/>
              <a:ext cx="12425" cy="16325"/>
            </a:xfrm>
            <a:custGeom>
              <a:avLst/>
              <a:gdLst/>
              <a:ahLst/>
              <a:cxnLst/>
              <a:rect l="l" t="t" r="r" b="b"/>
              <a:pathLst>
                <a:path w="497" h="653" extrusionOk="0">
                  <a:moveTo>
                    <a:pt x="233" y="652"/>
                  </a:moveTo>
                  <a:cubicBezTo>
                    <a:pt x="264" y="637"/>
                    <a:pt x="280" y="621"/>
                    <a:pt x="311" y="606"/>
                  </a:cubicBezTo>
                  <a:cubicBezTo>
                    <a:pt x="388" y="543"/>
                    <a:pt x="435" y="450"/>
                    <a:pt x="466" y="373"/>
                  </a:cubicBezTo>
                  <a:cubicBezTo>
                    <a:pt x="497" y="233"/>
                    <a:pt x="481" y="109"/>
                    <a:pt x="419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"/>
            <p:cNvSpPr/>
            <p:nvPr/>
          </p:nvSpPr>
          <p:spPr>
            <a:xfrm>
              <a:off x="6442825" y="1143738"/>
              <a:ext cx="26375" cy="20575"/>
            </a:xfrm>
            <a:custGeom>
              <a:avLst/>
              <a:gdLst/>
              <a:ahLst/>
              <a:cxnLst/>
              <a:rect l="l" t="t" r="r" b="b"/>
              <a:pathLst>
                <a:path w="1055" h="823" extrusionOk="0">
                  <a:moveTo>
                    <a:pt x="295" y="714"/>
                  </a:moveTo>
                  <a:cubicBezTo>
                    <a:pt x="698" y="822"/>
                    <a:pt x="1055" y="388"/>
                    <a:pt x="853" y="0"/>
                  </a:cubicBezTo>
                  <a:lnTo>
                    <a:pt x="0" y="465"/>
                  </a:lnTo>
                  <a:cubicBezTo>
                    <a:pt x="62" y="590"/>
                    <a:pt x="155" y="667"/>
                    <a:pt x="295" y="71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"/>
            <p:cNvSpPr/>
            <p:nvPr/>
          </p:nvSpPr>
          <p:spPr>
            <a:xfrm>
              <a:off x="6665775" y="12933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1"/>
                  </a:moveTo>
                  <a:cubicBezTo>
                    <a:pt x="171" y="63"/>
                    <a:pt x="109" y="125"/>
                    <a:pt x="62" y="218"/>
                  </a:cubicBezTo>
                  <a:cubicBezTo>
                    <a:pt x="16" y="296"/>
                    <a:pt x="0" y="389"/>
                    <a:pt x="16" y="482"/>
                  </a:cubicBezTo>
                  <a:cubicBezTo>
                    <a:pt x="16" y="559"/>
                    <a:pt x="31" y="621"/>
                    <a:pt x="78" y="668"/>
                  </a:cubicBezTo>
                  <a:lnTo>
                    <a:pt x="496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"/>
            <p:cNvSpPr/>
            <p:nvPr/>
          </p:nvSpPr>
          <p:spPr>
            <a:xfrm>
              <a:off x="6604500" y="1186763"/>
              <a:ext cx="20575" cy="22900"/>
            </a:xfrm>
            <a:custGeom>
              <a:avLst/>
              <a:gdLst/>
              <a:ahLst/>
              <a:cxnLst/>
              <a:rect l="l" t="t" r="r" b="b"/>
              <a:pathLst>
                <a:path w="823" h="916" extrusionOk="0">
                  <a:moveTo>
                    <a:pt x="156" y="202"/>
                  </a:moveTo>
                  <a:cubicBezTo>
                    <a:pt x="1" y="513"/>
                    <a:pt x="202" y="885"/>
                    <a:pt x="543" y="916"/>
                  </a:cubicBezTo>
                  <a:cubicBezTo>
                    <a:pt x="636" y="916"/>
                    <a:pt x="730" y="900"/>
                    <a:pt x="823" y="854"/>
                  </a:cubicBezTo>
                  <a:lnTo>
                    <a:pt x="357" y="1"/>
                  </a:lnTo>
                  <a:cubicBezTo>
                    <a:pt x="264" y="47"/>
                    <a:pt x="202" y="125"/>
                    <a:pt x="156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"/>
            <p:cNvSpPr/>
            <p:nvPr/>
          </p:nvSpPr>
          <p:spPr>
            <a:xfrm>
              <a:off x="6549450" y="10906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0" y="233"/>
                  </a:moveTo>
                  <a:cubicBezTo>
                    <a:pt x="62" y="342"/>
                    <a:pt x="171" y="435"/>
                    <a:pt x="295" y="466"/>
                  </a:cubicBezTo>
                  <a:cubicBezTo>
                    <a:pt x="419" y="497"/>
                    <a:pt x="559" y="481"/>
                    <a:pt x="667" y="419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"/>
            <p:cNvSpPr/>
            <p:nvPr/>
          </p:nvSpPr>
          <p:spPr>
            <a:xfrm>
              <a:off x="6344325" y="1464788"/>
              <a:ext cx="24075" cy="22125"/>
            </a:xfrm>
            <a:custGeom>
              <a:avLst/>
              <a:gdLst/>
              <a:ahLst/>
              <a:cxnLst/>
              <a:rect l="l" t="t" r="r" b="b"/>
              <a:pathLst>
                <a:path w="963" h="885" extrusionOk="0">
                  <a:moveTo>
                    <a:pt x="962" y="419"/>
                  </a:moveTo>
                  <a:cubicBezTo>
                    <a:pt x="916" y="357"/>
                    <a:pt x="885" y="310"/>
                    <a:pt x="823" y="264"/>
                  </a:cubicBezTo>
                  <a:cubicBezTo>
                    <a:pt x="481" y="0"/>
                    <a:pt x="1" y="279"/>
                    <a:pt x="47" y="698"/>
                  </a:cubicBezTo>
                  <a:cubicBezTo>
                    <a:pt x="47" y="776"/>
                    <a:pt x="63" y="838"/>
                    <a:pt x="94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"/>
            <p:cNvSpPr/>
            <p:nvPr/>
          </p:nvSpPr>
          <p:spPr>
            <a:xfrm>
              <a:off x="6283850" y="1358938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024" y="372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884"/>
                    <a:pt x="434" y="1241"/>
                    <a:pt x="822" y="1039"/>
                  </a:cubicBezTo>
                  <a:cubicBezTo>
                    <a:pt x="1055" y="915"/>
                    <a:pt x="1148" y="620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"/>
            <p:cNvSpPr/>
            <p:nvPr/>
          </p:nvSpPr>
          <p:spPr>
            <a:xfrm>
              <a:off x="6307100" y="1277513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388" y="124"/>
                  </a:moveTo>
                  <a:cubicBezTo>
                    <a:pt x="1" y="341"/>
                    <a:pt x="63" y="900"/>
                    <a:pt x="482" y="1024"/>
                  </a:cubicBezTo>
                  <a:cubicBezTo>
                    <a:pt x="900" y="1148"/>
                    <a:pt x="1257" y="698"/>
                    <a:pt x="1040" y="326"/>
                  </a:cubicBezTo>
                  <a:cubicBezTo>
                    <a:pt x="916" y="78"/>
                    <a:pt x="621" y="0"/>
                    <a:pt x="388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"/>
            <p:cNvSpPr/>
            <p:nvPr/>
          </p:nvSpPr>
          <p:spPr>
            <a:xfrm>
              <a:off x="6366050" y="1384138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388" y="140"/>
                  </a:moveTo>
                  <a:cubicBezTo>
                    <a:pt x="0" y="341"/>
                    <a:pt x="62" y="915"/>
                    <a:pt x="481" y="1024"/>
                  </a:cubicBezTo>
                  <a:cubicBezTo>
                    <a:pt x="900" y="1148"/>
                    <a:pt x="1256" y="714"/>
                    <a:pt x="1039" y="326"/>
                  </a:cubicBezTo>
                  <a:cubicBezTo>
                    <a:pt x="915" y="93"/>
                    <a:pt x="621" y="0"/>
                    <a:pt x="388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"/>
            <p:cNvSpPr/>
            <p:nvPr/>
          </p:nvSpPr>
          <p:spPr>
            <a:xfrm>
              <a:off x="6228775" y="1261613"/>
              <a:ext cx="23675" cy="19800"/>
            </a:xfrm>
            <a:custGeom>
              <a:avLst/>
              <a:gdLst/>
              <a:ahLst/>
              <a:cxnLst/>
              <a:rect l="l" t="t" r="r" b="b"/>
              <a:pathLst>
                <a:path w="947" h="792" extrusionOk="0">
                  <a:moveTo>
                    <a:pt x="1" y="465"/>
                  </a:moveTo>
                  <a:cubicBezTo>
                    <a:pt x="140" y="698"/>
                    <a:pt x="435" y="791"/>
                    <a:pt x="668" y="667"/>
                  </a:cubicBezTo>
                  <a:cubicBezTo>
                    <a:pt x="776" y="589"/>
                    <a:pt x="869" y="496"/>
                    <a:pt x="900" y="372"/>
                  </a:cubicBezTo>
                  <a:cubicBezTo>
                    <a:pt x="947" y="248"/>
                    <a:pt x="931" y="109"/>
                    <a:pt x="869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"/>
            <p:cNvSpPr/>
            <p:nvPr/>
          </p:nvSpPr>
          <p:spPr>
            <a:xfrm>
              <a:off x="6451725" y="1411663"/>
              <a:ext cx="12825" cy="16300"/>
            </a:xfrm>
            <a:custGeom>
              <a:avLst/>
              <a:gdLst/>
              <a:ahLst/>
              <a:cxnLst/>
              <a:rect l="l" t="t" r="r" b="b"/>
              <a:pathLst>
                <a:path w="513" h="652" extrusionOk="0">
                  <a:moveTo>
                    <a:pt x="264" y="0"/>
                  </a:moveTo>
                  <a:cubicBezTo>
                    <a:pt x="94" y="93"/>
                    <a:pt x="1" y="279"/>
                    <a:pt x="16" y="466"/>
                  </a:cubicBezTo>
                  <a:cubicBezTo>
                    <a:pt x="32" y="543"/>
                    <a:pt x="47" y="605"/>
                    <a:pt x="78" y="652"/>
                  </a:cubicBezTo>
                  <a:lnTo>
                    <a:pt x="513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"/>
            <p:cNvSpPr/>
            <p:nvPr/>
          </p:nvSpPr>
          <p:spPr>
            <a:xfrm>
              <a:off x="6391625" y="130463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125" y="668"/>
                  </a:moveTo>
                  <a:cubicBezTo>
                    <a:pt x="249" y="900"/>
                    <a:pt x="544" y="993"/>
                    <a:pt x="792" y="869"/>
                  </a:cubicBezTo>
                  <a:lnTo>
                    <a:pt x="311" y="1"/>
                  </a:lnTo>
                  <a:cubicBezTo>
                    <a:pt x="78" y="140"/>
                    <a:pt x="1" y="435"/>
                    <a:pt x="125" y="66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"/>
            <p:cNvSpPr/>
            <p:nvPr/>
          </p:nvSpPr>
          <p:spPr>
            <a:xfrm>
              <a:off x="6335800" y="120848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0" y="233"/>
                  </a:moveTo>
                  <a:cubicBezTo>
                    <a:pt x="62" y="342"/>
                    <a:pt x="171" y="435"/>
                    <a:pt x="295" y="466"/>
                  </a:cubicBezTo>
                  <a:cubicBezTo>
                    <a:pt x="419" y="497"/>
                    <a:pt x="543" y="481"/>
                    <a:pt x="667" y="419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"/>
            <p:cNvSpPr/>
            <p:nvPr/>
          </p:nvSpPr>
          <p:spPr>
            <a:xfrm>
              <a:off x="6768125" y="959938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233" y="512"/>
                  </a:moveTo>
                  <a:lnTo>
                    <a:pt x="667" y="280"/>
                  </a:lnTo>
                  <a:cubicBezTo>
                    <a:pt x="636" y="218"/>
                    <a:pt x="590" y="171"/>
                    <a:pt x="543" y="125"/>
                  </a:cubicBezTo>
                  <a:cubicBezTo>
                    <a:pt x="404" y="32"/>
                    <a:pt x="249" y="1"/>
                    <a:pt x="94" y="47"/>
                  </a:cubicBezTo>
                  <a:cubicBezTo>
                    <a:pt x="63" y="47"/>
                    <a:pt x="32" y="63"/>
                    <a:pt x="1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"/>
            <p:cNvSpPr/>
            <p:nvPr/>
          </p:nvSpPr>
          <p:spPr>
            <a:xfrm>
              <a:off x="6709200" y="852938"/>
              <a:ext cx="18250" cy="23675"/>
            </a:xfrm>
            <a:custGeom>
              <a:avLst/>
              <a:gdLst/>
              <a:ahLst/>
              <a:cxnLst/>
              <a:rect l="l" t="t" r="r" b="b"/>
              <a:pathLst>
                <a:path w="730" h="947" extrusionOk="0">
                  <a:moveTo>
                    <a:pt x="465" y="946"/>
                  </a:moveTo>
                  <a:cubicBezTo>
                    <a:pt x="496" y="931"/>
                    <a:pt x="527" y="915"/>
                    <a:pt x="558" y="884"/>
                  </a:cubicBezTo>
                  <a:cubicBezTo>
                    <a:pt x="667" y="775"/>
                    <a:pt x="729" y="620"/>
                    <a:pt x="714" y="465"/>
                  </a:cubicBezTo>
                  <a:cubicBezTo>
                    <a:pt x="714" y="403"/>
                    <a:pt x="698" y="326"/>
                    <a:pt x="667" y="279"/>
                  </a:cubicBezTo>
                  <a:cubicBezTo>
                    <a:pt x="636" y="217"/>
                    <a:pt x="589" y="171"/>
                    <a:pt x="543" y="124"/>
                  </a:cubicBezTo>
                  <a:cubicBezTo>
                    <a:pt x="403" y="31"/>
                    <a:pt x="248" y="0"/>
                    <a:pt x="93" y="47"/>
                  </a:cubicBezTo>
                  <a:cubicBezTo>
                    <a:pt x="62" y="47"/>
                    <a:pt x="31" y="62"/>
                    <a:pt x="0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"/>
            <p:cNvSpPr/>
            <p:nvPr/>
          </p:nvSpPr>
          <p:spPr>
            <a:xfrm>
              <a:off x="6723150" y="76801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24"/>
                  </a:moveTo>
                  <a:cubicBezTo>
                    <a:pt x="1257" y="822"/>
                    <a:pt x="1195" y="249"/>
                    <a:pt x="776" y="124"/>
                  </a:cubicBezTo>
                  <a:cubicBezTo>
                    <a:pt x="357" y="0"/>
                    <a:pt x="0" y="450"/>
                    <a:pt x="202" y="838"/>
                  </a:cubicBezTo>
                  <a:cubicBezTo>
                    <a:pt x="342" y="1071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"/>
            <p:cNvSpPr/>
            <p:nvPr/>
          </p:nvSpPr>
          <p:spPr>
            <a:xfrm>
              <a:off x="6782075" y="875038"/>
              <a:ext cx="31450" cy="28700"/>
            </a:xfrm>
            <a:custGeom>
              <a:avLst/>
              <a:gdLst/>
              <a:ahLst/>
              <a:cxnLst/>
              <a:rect l="l" t="t" r="r" b="b"/>
              <a:pathLst>
                <a:path w="1258" h="1148" extrusionOk="0">
                  <a:moveTo>
                    <a:pt x="869" y="1024"/>
                  </a:moveTo>
                  <a:cubicBezTo>
                    <a:pt x="1257" y="807"/>
                    <a:pt x="1195" y="248"/>
                    <a:pt x="776" y="124"/>
                  </a:cubicBezTo>
                  <a:cubicBezTo>
                    <a:pt x="358" y="0"/>
                    <a:pt x="1" y="450"/>
                    <a:pt x="203" y="822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"/>
            <p:cNvSpPr/>
            <p:nvPr/>
          </p:nvSpPr>
          <p:spPr>
            <a:xfrm>
              <a:off x="6656075" y="7528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26" y="621"/>
                  </a:cubicBezTo>
                  <a:cubicBezTo>
                    <a:pt x="435" y="512"/>
                    <a:pt x="497" y="357"/>
                    <a:pt x="481" y="187"/>
                  </a:cubicBezTo>
                  <a:cubicBezTo>
                    <a:pt x="481" y="156"/>
                    <a:pt x="481" y="125"/>
                    <a:pt x="466" y="94"/>
                  </a:cubicBezTo>
                  <a:cubicBezTo>
                    <a:pt x="466" y="63"/>
                    <a:pt x="450" y="32"/>
                    <a:pt x="435" y="1"/>
                  </a:cubicBezTo>
                  <a:lnTo>
                    <a:pt x="0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"/>
            <p:cNvSpPr/>
            <p:nvPr/>
          </p:nvSpPr>
          <p:spPr>
            <a:xfrm>
              <a:off x="6554100" y="107703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48" y="543"/>
                  </a:moveTo>
                  <a:lnTo>
                    <a:pt x="667" y="311"/>
                  </a:lnTo>
                  <a:cubicBezTo>
                    <a:pt x="559" y="94"/>
                    <a:pt x="311" y="1"/>
                    <a:pt x="93" y="78"/>
                  </a:cubicBezTo>
                  <a:cubicBezTo>
                    <a:pt x="62" y="78"/>
                    <a:pt x="31" y="94"/>
                    <a:pt x="0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"/>
            <p:cNvSpPr/>
            <p:nvPr/>
          </p:nvSpPr>
          <p:spPr>
            <a:xfrm>
              <a:off x="6495550" y="968088"/>
              <a:ext cx="23675" cy="26400"/>
            </a:xfrm>
            <a:custGeom>
              <a:avLst/>
              <a:gdLst/>
              <a:ahLst/>
              <a:cxnLst/>
              <a:rect l="l" t="t" r="r" b="b"/>
              <a:pathLst>
                <a:path w="947" h="1056" extrusionOk="0">
                  <a:moveTo>
                    <a:pt x="466" y="1055"/>
                  </a:moveTo>
                  <a:cubicBezTo>
                    <a:pt x="497" y="1040"/>
                    <a:pt x="528" y="1024"/>
                    <a:pt x="543" y="993"/>
                  </a:cubicBezTo>
                  <a:cubicBezTo>
                    <a:pt x="946" y="652"/>
                    <a:pt x="590" y="0"/>
                    <a:pt x="78" y="155"/>
                  </a:cubicBezTo>
                  <a:cubicBezTo>
                    <a:pt x="47" y="171"/>
                    <a:pt x="31" y="186"/>
                    <a:pt x="0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"/>
            <p:cNvSpPr/>
            <p:nvPr/>
          </p:nvSpPr>
          <p:spPr>
            <a:xfrm>
              <a:off x="6648700" y="1011513"/>
              <a:ext cx="29100" cy="26000"/>
            </a:xfrm>
            <a:custGeom>
              <a:avLst/>
              <a:gdLst/>
              <a:ahLst/>
              <a:cxnLst/>
              <a:rect l="l" t="t" r="r" b="b"/>
              <a:pathLst>
                <a:path w="1164" h="1040" extrusionOk="0">
                  <a:moveTo>
                    <a:pt x="311" y="1040"/>
                  </a:moveTo>
                  <a:lnTo>
                    <a:pt x="1164" y="574"/>
                  </a:lnTo>
                  <a:cubicBezTo>
                    <a:pt x="854" y="0"/>
                    <a:pt x="1" y="466"/>
                    <a:pt x="311" y="10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"/>
            <p:cNvSpPr/>
            <p:nvPr/>
          </p:nvSpPr>
          <p:spPr>
            <a:xfrm>
              <a:off x="6594025" y="908763"/>
              <a:ext cx="29100" cy="31425"/>
            </a:xfrm>
            <a:custGeom>
              <a:avLst/>
              <a:gdLst/>
              <a:ahLst/>
              <a:cxnLst/>
              <a:rect l="l" t="t" r="r" b="b"/>
              <a:pathLst>
                <a:path w="1164" h="1257" extrusionOk="0">
                  <a:moveTo>
                    <a:pt x="140" y="884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64" y="357"/>
                    <a:pt x="714" y="0"/>
                    <a:pt x="326" y="218"/>
                  </a:cubicBezTo>
                  <a:cubicBezTo>
                    <a:pt x="94" y="342"/>
                    <a:pt x="1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"/>
            <p:cNvSpPr/>
            <p:nvPr/>
          </p:nvSpPr>
          <p:spPr>
            <a:xfrm>
              <a:off x="6511450" y="88471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24" y="885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8"/>
                    <a:pt x="698" y="1"/>
                    <a:pt x="326" y="218"/>
                  </a:cubicBezTo>
                  <a:cubicBezTo>
                    <a:pt x="78" y="342"/>
                    <a:pt x="0" y="637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"/>
            <p:cNvSpPr/>
            <p:nvPr/>
          </p:nvSpPr>
          <p:spPr>
            <a:xfrm>
              <a:off x="6570375" y="9917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9" y="0"/>
                    <a:pt x="326" y="218"/>
                  </a:cubicBezTo>
                  <a:cubicBezTo>
                    <a:pt x="78" y="342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"/>
            <p:cNvSpPr/>
            <p:nvPr/>
          </p:nvSpPr>
          <p:spPr>
            <a:xfrm>
              <a:off x="6618075" y="8257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4"/>
                  </a:moveTo>
                  <a:cubicBezTo>
                    <a:pt x="342" y="1257"/>
                    <a:pt x="915" y="1195"/>
                    <a:pt x="1040" y="776"/>
                  </a:cubicBezTo>
                  <a:cubicBezTo>
                    <a:pt x="1148" y="357"/>
                    <a:pt x="714" y="0"/>
                    <a:pt x="326" y="217"/>
                  </a:cubicBezTo>
                  <a:cubicBezTo>
                    <a:pt x="93" y="342"/>
                    <a:pt x="0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"/>
            <p:cNvSpPr/>
            <p:nvPr/>
          </p:nvSpPr>
          <p:spPr>
            <a:xfrm>
              <a:off x="6677000" y="9327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70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9" y="358"/>
                    <a:pt x="714" y="1"/>
                    <a:pt x="327" y="218"/>
                  </a:cubicBezTo>
                  <a:cubicBezTo>
                    <a:pt x="94" y="342"/>
                    <a:pt x="1" y="637"/>
                    <a:pt x="140" y="87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"/>
            <p:cNvSpPr/>
            <p:nvPr/>
          </p:nvSpPr>
          <p:spPr>
            <a:xfrm>
              <a:off x="6442425" y="87076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1" y="621"/>
                  </a:cubicBezTo>
                  <a:cubicBezTo>
                    <a:pt x="466" y="481"/>
                    <a:pt x="528" y="280"/>
                    <a:pt x="466" y="94"/>
                  </a:cubicBezTo>
                  <a:cubicBezTo>
                    <a:pt x="450" y="62"/>
                    <a:pt x="435" y="31"/>
                    <a:pt x="419" y="0"/>
                  </a:cubicBezTo>
                  <a:lnTo>
                    <a:pt x="1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"/>
            <p:cNvSpPr/>
            <p:nvPr/>
          </p:nvSpPr>
          <p:spPr>
            <a:xfrm>
              <a:off x="6538575" y="811813"/>
              <a:ext cx="26400" cy="24075"/>
            </a:xfrm>
            <a:custGeom>
              <a:avLst/>
              <a:gdLst/>
              <a:ahLst/>
              <a:cxnLst/>
              <a:rect l="l" t="t" r="r" b="b"/>
              <a:pathLst>
                <a:path w="1056" h="963" extrusionOk="0">
                  <a:moveTo>
                    <a:pt x="63" y="559"/>
                  </a:moveTo>
                  <a:cubicBezTo>
                    <a:pt x="404" y="963"/>
                    <a:pt x="1056" y="606"/>
                    <a:pt x="900" y="94"/>
                  </a:cubicBezTo>
                  <a:cubicBezTo>
                    <a:pt x="885" y="63"/>
                    <a:pt x="869" y="32"/>
                    <a:pt x="854" y="1"/>
                  </a:cubicBezTo>
                  <a:lnTo>
                    <a:pt x="1" y="482"/>
                  </a:lnTo>
                  <a:cubicBezTo>
                    <a:pt x="16" y="513"/>
                    <a:pt x="32" y="528"/>
                    <a:pt x="63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"/>
            <p:cNvSpPr/>
            <p:nvPr/>
          </p:nvSpPr>
          <p:spPr>
            <a:xfrm>
              <a:off x="6759975" y="961888"/>
              <a:ext cx="14000" cy="16700"/>
            </a:xfrm>
            <a:custGeom>
              <a:avLst/>
              <a:gdLst/>
              <a:ahLst/>
              <a:cxnLst/>
              <a:rect l="l" t="t" r="r" b="b"/>
              <a:pathLst>
                <a:path w="560" h="668" extrusionOk="0">
                  <a:moveTo>
                    <a:pt x="327" y="0"/>
                  </a:moveTo>
                  <a:cubicBezTo>
                    <a:pt x="94" y="140"/>
                    <a:pt x="1" y="434"/>
                    <a:pt x="125" y="667"/>
                  </a:cubicBezTo>
                  <a:lnTo>
                    <a:pt x="559" y="4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"/>
            <p:cNvSpPr/>
            <p:nvPr/>
          </p:nvSpPr>
          <p:spPr>
            <a:xfrm>
              <a:off x="6702200" y="855263"/>
              <a:ext cx="18650" cy="22900"/>
            </a:xfrm>
            <a:custGeom>
              <a:avLst/>
              <a:gdLst/>
              <a:ahLst/>
              <a:cxnLst/>
              <a:rect l="l" t="t" r="r" b="b"/>
              <a:pathLst>
                <a:path w="746" h="916" extrusionOk="0">
                  <a:moveTo>
                    <a:pt x="79" y="202"/>
                  </a:moveTo>
                  <a:cubicBezTo>
                    <a:pt x="1" y="341"/>
                    <a:pt x="1" y="512"/>
                    <a:pt x="79" y="651"/>
                  </a:cubicBezTo>
                  <a:cubicBezTo>
                    <a:pt x="156" y="807"/>
                    <a:pt x="311" y="900"/>
                    <a:pt x="466" y="915"/>
                  </a:cubicBezTo>
                  <a:cubicBezTo>
                    <a:pt x="559" y="915"/>
                    <a:pt x="668" y="900"/>
                    <a:pt x="745" y="853"/>
                  </a:cubicBezTo>
                  <a:lnTo>
                    <a:pt x="280" y="0"/>
                  </a:lnTo>
                  <a:cubicBezTo>
                    <a:pt x="187" y="47"/>
                    <a:pt x="125" y="109"/>
                    <a:pt x="79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"/>
            <p:cNvSpPr/>
            <p:nvPr/>
          </p:nvSpPr>
          <p:spPr>
            <a:xfrm>
              <a:off x="6645600" y="75908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1" y="233"/>
                  </a:moveTo>
                  <a:cubicBezTo>
                    <a:pt x="16" y="264"/>
                    <a:pt x="32" y="295"/>
                    <a:pt x="47" y="311"/>
                  </a:cubicBezTo>
                  <a:cubicBezTo>
                    <a:pt x="140" y="404"/>
                    <a:pt x="249" y="466"/>
                    <a:pt x="373" y="481"/>
                  </a:cubicBezTo>
                  <a:cubicBezTo>
                    <a:pt x="481" y="497"/>
                    <a:pt x="574" y="466"/>
                    <a:pt x="652" y="419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"/>
            <p:cNvSpPr/>
            <p:nvPr/>
          </p:nvSpPr>
          <p:spPr>
            <a:xfrm>
              <a:off x="6340450" y="119491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49" y="543"/>
                  </a:moveTo>
                  <a:lnTo>
                    <a:pt x="667" y="311"/>
                  </a:lnTo>
                  <a:cubicBezTo>
                    <a:pt x="559" y="94"/>
                    <a:pt x="311" y="0"/>
                    <a:pt x="94" y="78"/>
                  </a:cubicBezTo>
                  <a:cubicBezTo>
                    <a:pt x="63" y="78"/>
                    <a:pt x="32" y="94"/>
                    <a:pt x="1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"/>
            <p:cNvSpPr/>
            <p:nvPr/>
          </p:nvSpPr>
          <p:spPr>
            <a:xfrm>
              <a:off x="6281525" y="1085963"/>
              <a:ext cx="24050" cy="26375"/>
            </a:xfrm>
            <a:custGeom>
              <a:avLst/>
              <a:gdLst/>
              <a:ahLst/>
              <a:cxnLst/>
              <a:rect l="l" t="t" r="r" b="b"/>
              <a:pathLst>
                <a:path w="962" h="1055" extrusionOk="0">
                  <a:moveTo>
                    <a:pt x="481" y="1055"/>
                  </a:moveTo>
                  <a:cubicBezTo>
                    <a:pt x="512" y="1039"/>
                    <a:pt x="527" y="1024"/>
                    <a:pt x="558" y="993"/>
                  </a:cubicBezTo>
                  <a:cubicBezTo>
                    <a:pt x="962" y="652"/>
                    <a:pt x="605" y="0"/>
                    <a:pt x="93" y="155"/>
                  </a:cubicBezTo>
                  <a:cubicBezTo>
                    <a:pt x="62" y="171"/>
                    <a:pt x="31" y="186"/>
                    <a:pt x="0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"/>
            <p:cNvSpPr/>
            <p:nvPr/>
          </p:nvSpPr>
          <p:spPr>
            <a:xfrm>
              <a:off x="6433900" y="1128213"/>
              <a:ext cx="30275" cy="27175"/>
            </a:xfrm>
            <a:custGeom>
              <a:avLst/>
              <a:gdLst/>
              <a:ahLst/>
              <a:cxnLst/>
              <a:rect l="l" t="t" r="r" b="b"/>
              <a:pathLst>
                <a:path w="1211" h="1087" extrusionOk="0">
                  <a:moveTo>
                    <a:pt x="357" y="1086"/>
                  </a:moveTo>
                  <a:lnTo>
                    <a:pt x="1210" y="621"/>
                  </a:lnTo>
                  <a:cubicBezTo>
                    <a:pt x="900" y="1"/>
                    <a:pt x="0" y="513"/>
                    <a:pt x="357" y="10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"/>
            <p:cNvSpPr/>
            <p:nvPr/>
          </p:nvSpPr>
          <p:spPr>
            <a:xfrm>
              <a:off x="6380400" y="10266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15" y="1195"/>
                    <a:pt x="1024" y="776"/>
                  </a:cubicBezTo>
                  <a:cubicBezTo>
                    <a:pt x="1148" y="357"/>
                    <a:pt x="713" y="0"/>
                    <a:pt x="326" y="217"/>
                  </a:cubicBezTo>
                  <a:cubicBezTo>
                    <a:pt x="93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"/>
            <p:cNvSpPr/>
            <p:nvPr/>
          </p:nvSpPr>
          <p:spPr>
            <a:xfrm>
              <a:off x="6297800" y="10025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85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7"/>
                    <a:pt x="698" y="1"/>
                    <a:pt x="311" y="218"/>
                  </a:cubicBezTo>
                  <a:cubicBezTo>
                    <a:pt x="78" y="342"/>
                    <a:pt x="0" y="637"/>
                    <a:pt x="125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"/>
            <p:cNvSpPr/>
            <p:nvPr/>
          </p:nvSpPr>
          <p:spPr>
            <a:xfrm>
              <a:off x="6356725" y="11096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27" y="1257"/>
                    <a:pt x="900" y="1195"/>
                    <a:pt x="1025" y="776"/>
                  </a:cubicBezTo>
                  <a:cubicBezTo>
                    <a:pt x="1149" y="357"/>
                    <a:pt x="699" y="0"/>
                    <a:pt x="311" y="217"/>
                  </a:cubicBezTo>
                  <a:cubicBezTo>
                    <a:pt x="78" y="342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"/>
            <p:cNvSpPr/>
            <p:nvPr/>
          </p:nvSpPr>
          <p:spPr>
            <a:xfrm>
              <a:off x="6404425" y="9436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4"/>
                  </a:moveTo>
                  <a:cubicBezTo>
                    <a:pt x="342" y="1257"/>
                    <a:pt x="900" y="1194"/>
                    <a:pt x="1024" y="776"/>
                  </a:cubicBezTo>
                  <a:cubicBezTo>
                    <a:pt x="1148" y="357"/>
                    <a:pt x="714" y="0"/>
                    <a:pt x="326" y="217"/>
                  </a:cubicBezTo>
                  <a:cubicBezTo>
                    <a:pt x="94" y="341"/>
                    <a:pt x="1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"/>
            <p:cNvSpPr/>
            <p:nvPr/>
          </p:nvSpPr>
          <p:spPr>
            <a:xfrm>
              <a:off x="6463375" y="105066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40" y="869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8"/>
                    <a:pt x="714" y="1"/>
                    <a:pt x="326" y="218"/>
                  </a:cubicBezTo>
                  <a:cubicBezTo>
                    <a:pt x="93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"/>
            <p:cNvSpPr/>
            <p:nvPr/>
          </p:nvSpPr>
          <p:spPr>
            <a:xfrm>
              <a:off x="6228775" y="9886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1" y="621"/>
                  </a:cubicBezTo>
                  <a:cubicBezTo>
                    <a:pt x="466" y="481"/>
                    <a:pt x="513" y="280"/>
                    <a:pt x="466" y="93"/>
                  </a:cubicBezTo>
                  <a:cubicBezTo>
                    <a:pt x="451" y="62"/>
                    <a:pt x="435" y="31"/>
                    <a:pt x="420" y="0"/>
                  </a:cubicBezTo>
                  <a:lnTo>
                    <a:pt x="1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"/>
            <p:cNvSpPr/>
            <p:nvPr/>
          </p:nvSpPr>
          <p:spPr>
            <a:xfrm>
              <a:off x="6324950" y="929688"/>
              <a:ext cx="26000" cy="24075"/>
            </a:xfrm>
            <a:custGeom>
              <a:avLst/>
              <a:gdLst/>
              <a:ahLst/>
              <a:cxnLst/>
              <a:rect l="l" t="t" r="r" b="b"/>
              <a:pathLst>
                <a:path w="1040" h="963" extrusionOk="0">
                  <a:moveTo>
                    <a:pt x="47" y="559"/>
                  </a:moveTo>
                  <a:cubicBezTo>
                    <a:pt x="403" y="963"/>
                    <a:pt x="1039" y="606"/>
                    <a:pt x="884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82"/>
                  </a:lnTo>
                  <a:cubicBezTo>
                    <a:pt x="16" y="513"/>
                    <a:pt x="31" y="528"/>
                    <a:pt x="47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"/>
            <p:cNvSpPr/>
            <p:nvPr/>
          </p:nvSpPr>
          <p:spPr>
            <a:xfrm>
              <a:off x="6547500" y="1079763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80" y="0"/>
                  </a:moveTo>
                  <a:cubicBezTo>
                    <a:pt x="187" y="47"/>
                    <a:pt x="125" y="124"/>
                    <a:pt x="78" y="217"/>
                  </a:cubicBezTo>
                  <a:cubicBezTo>
                    <a:pt x="1" y="357"/>
                    <a:pt x="1" y="527"/>
                    <a:pt x="78" y="667"/>
                  </a:cubicBezTo>
                  <a:lnTo>
                    <a:pt x="512" y="4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"/>
            <p:cNvSpPr/>
            <p:nvPr/>
          </p:nvSpPr>
          <p:spPr>
            <a:xfrm>
              <a:off x="6488575" y="973113"/>
              <a:ext cx="18625" cy="24475"/>
            </a:xfrm>
            <a:custGeom>
              <a:avLst/>
              <a:gdLst/>
              <a:ahLst/>
              <a:cxnLst/>
              <a:rect l="l" t="t" r="r" b="b"/>
              <a:pathLst>
                <a:path w="745" h="979" extrusionOk="0">
                  <a:moveTo>
                    <a:pt x="78" y="203"/>
                  </a:moveTo>
                  <a:cubicBezTo>
                    <a:pt x="0" y="342"/>
                    <a:pt x="0" y="513"/>
                    <a:pt x="78" y="652"/>
                  </a:cubicBezTo>
                  <a:cubicBezTo>
                    <a:pt x="202" y="901"/>
                    <a:pt x="497" y="978"/>
                    <a:pt x="745" y="854"/>
                  </a:cubicBezTo>
                  <a:lnTo>
                    <a:pt x="264" y="1"/>
                  </a:lnTo>
                  <a:cubicBezTo>
                    <a:pt x="186" y="48"/>
                    <a:pt x="124" y="110"/>
                    <a:pt x="78" y="20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"/>
            <p:cNvSpPr/>
            <p:nvPr/>
          </p:nvSpPr>
          <p:spPr>
            <a:xfrm>
              <a:off x="6431575" y="8769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0" y="233"/>
                  </a:moveTo>
                  <a:cubicBezTo>
                    <a:pt x="16" y="264"/>
                    <a:pt x="47" y="280"/>
                    <a:pt x="62" y="311"/>
                  </a:cubicBezTo>
                  <a:cubicBezTo>
                    <a:pt x="140" y="404"/>
                    <a:pt x="264" y="466"/>
                    <a:pt x="388" y="481"/>
                  </a:cubicBezTo>
                  <a:cubicBezTo>
                    <a:pt x="481" y="481"/>
                    <a:pt x="590" y="466"/>
                    <a:pt x="667" y="419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"/>
            <p:cNvSpPr/>
            <p:nvPr/>
          </p:nvSpPr>
          <p:spPr>
            <a:xfrm>
              <a:off x="6225675" y="125346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326" y="124"/>
                  </a:moveTo>
                  <a:cubicBezTo>
                    <a:pt x="78" y="264"/>
                    <a:pt x="1" y="559"/>
                    <a:pt x="125" y="791"/>
                  </a:cubicBezTo>
                  <a:lnTo>
                    <a:pt x="978" y="326"/>
                  </a:lnTo>
                  <a:cubicBezTo>
                    <a:pt x="854" y="78"/>
                    <a:pt x="559" y="0"/>
                    <a:pt x="326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"/>
            <p:cNvSpPr/>
            <p:nvPr/>
          </p:nvSpPr>
          <p:spPr>
            <a:xfrm>
              <a:off x="6189225" y="1063863"/>
              <a:ext cx="31450" cy="28700"/>
            </a:xfrm>
            <a:custGeom>
              <a:avLst/>
              <a:gdLst/>
              <a:ahLst/>
              <a:cxnLst/>
              <a:rect l="l" t="t" r="r" b="b"/>
              <a:pathLst>
                <a:path w="1258" h="1148" extrusionOk="0">
                  <a:moveTo>
                    <a:pt x="389" y="124"/>
                  </a:moveTo>
                  <a:cubicBezTo>
                    <a:pt x="1" y="326"/>
                    <a:pt x="63" y="900"/>
                    <a:pt x="482" y="1024"/>
                  </a:cubicBezTo>
                  <a:cubicBezTo>
                    <a:pt x="900" y="1148"/>
                    <a:pt x="1257" y="698"/>
                    <a:pt x="1040" y="310"/>
                  </a:cubicBezTo>
                  <a:cubicBezTo>
                    <a:pt x="916" y="78"/>
                    <a:pt x="621" y="0"/>
                    <a:pt x="389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"/>
            <p:cNvSpPr/>
            <p:nvPr/>
          </p:nvSpPr>
          <p:spPr>
            <a:xfrm>
              <a:off x="6248175" y="11704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40"/>
                  </a:moveTo>
                  <a:cubicBezTo>
                    <a:pt x="0" y="342"/>
                    <a:pt x="62" y="900"/>
                    <a:pt x="481" y="1024"/>
                  </a:cubicBezTo>
                  <a:cubicBezTo>
                    <a:pt x="900" y="1148"/>
                    <a:pt x="1257" y="714"/>
                    <a:pt x="1039" y="326"/>
                  </a:cubicBezTo>
                  <a:cubicBezTo>
                    <a:pt x="915" y="93"/>
                    <a:pt x="621" y="0"/>
                    <a:pt x="388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"/>
            <p:cNvSpPr/>
            <p:nvPr/>
          </p:nvSpPr>
          <p:spPr>
            <a:xfrm>
              <a:off x="6111300" y="1047963"/>
              <a:ext cx="26400" cy="23675"/>
            </a:xfrm>
            <a:custGeom>
              <a:avLst/>
              <a:gdLst/>
              <a:ahLst/>
              <a:cxnLst/>
              <a:rect l="l" t="t" r="r" b="b"/>
              <a:pathLst>
                <a:path w="1056" h="947" extrusionOk="0">
                  <a:moveTo>
                    <a:pt x="0" y="466"/>
                  </a:moveTo>
                  <a:cubicBezTo>
                    <a:pt x="16" y="497"/>
                    <a:pt x="31" y="528"/>
                    <a:pt x="62" y="543"/>
                  </a:cubicBezTo>
                  <a:cubicBezTo>
                    <a:pt x="404" y="946"/>
                    <a:pt x="1055" y="590"/>
                    <a:pt x="900" y="93"/>
                  </a:cubicBezTo>
                  <a:cubicBezTo>
                    <a:pt x="884" y="47"/>
                    <a:pt x="869" y="16"/>
                    <a:pt x="853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"/>
            <p:cNvSpPr/>
            <p:nvPr/>
          </p:nvSpPr>
          <p:spPr>
            <a:xfrm>
              <a:off x="6332700" y="1197638"/>
              <a:ext cx="13975" cy="16675"/>
            </a:xfrm>
            <a:custGeom>
              <a:avLst/>
              <a:gdLst/>
              <a:ahLst/>
              <a:cxnLst/>
              <a:rect l="l" t="t" r="r" b="b"/>
              <a:pathLst>
                <a:path w="559" h="667" extrusionOk="0">
                  <a:moveTo>
                    <a:pt x="311" y="0"/>
                  </a:moveTo>
                  <a:cubicBezTo>
                    <a:pt x="78" y="140"/>
                    <a:pt x="0" y="434"/>
                    <a:pt x="124" y="667"/>
                  </a:cubicBezTo>
                  <a:lnTo>
                    <a:pt x="559" y="4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"/>
            <p:cNvSpPr/>
            <p:nvPr/>
          </p:nvSpPr>
          <p:spPr>
            <a:xfrm>
              <a:off x="6273750" y="109098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5" y="652"/>
                  </a:moveTo>
                  <a:cubicBezTo>
                    <a:pt x="249" y="900"/>
                    <a:pt x="559" y="978"/>
                    <a:pt x="792" y="854"/>
                  </a:cubicBezTo>
                  <a:lnTo>
                    <a:pt x="311" y="1"/>
                  </a:lnTo>
                  <a:cubicBezTo>
                    <a:pt x="78" y="125"/>
                    <a:pt x="1" y="420"/>
                    <a:pt x="125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"/>
            <p:cNvSpPr/>
            <p:nvPr/>
          </p:nvSpPr>
          <p:spPr>
            <a:xfrm>
              <a:off x="6217925" y="994838"/>
              <a:ext cx="16700" cy="13200"/>
            </a:xfrm>
            <a:custGeom>
              <a:avLst/>
              <a:gdLst/>
              <a:ahLst/>
              <a:cxnLst/>
              <a:rect l="l" t="t" r="r" b="b"/>
              <a:pathLst>
                <a:path w="668" h="528" extrusionOk="0">
                  <a:moveTo>
                    <a:pt x="1" y="233"/>
                  </a:moveTo>
                  <a:cubicBezTo>
                    <a:pt x="16" y="264"/>
                    <a:pt x="32" y="280"/>
                    <a:pt x="63" y="311"/>
                  </a:cubicBezTo>
                  <a:cubicBezTo>
                    <a:pt x="202" y="481"/>
                    <a:pt x="466" y="528"/>
                    <a:pt x="667" y="419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"/>
            <p:cNvSpPr/>
            <p:nvPr/>
          </p:nvSpPr>
          <p:spPr>
            <a:xfrm>
              <a:off x="6650250" y="746288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233" y="513"/>
                  </a:moveTo>
                  <a:lnTo>
                    <a:pt x="668" y="280"/>
                  </a:lnTo>
                  <a:cubicBezTo>
                    <a:pt x="637" y="218"/>
                    <a:pt x="590" y="171"/>
                    <a:pt x="544" y="125"/>
                  </a:cubicBezTo>
                  <a:cubicBezTo>
                    <a:pt x="419" y="32"/>
                    <a:pt x="249" y="1"/>
                    <a:pt x="94" y="47"/>
                  </a:cubicBezTo>
                  <a:cubicBezTo>
                    <a:pt x="63" y="47"/>
                    <a:pt x="32" y="63"/>
                    <a:pt x="1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"/>
            <p:cNvSpPr/>
            <p:nvPr/>
          </p:nvSpPr>
          <p:spPr>
            <a:xfrm>
              <a:off x="6591325" y="639288"/>
              <a:ext cx="18250" cy="23675"/>
            </a:xfrm>
            <a:custGeom>
              <a:avLst/>
              <a:gdLst/>
              <a:ahLst/>
              <a:cxnLst/>
              <a:rect l="l" t="t" r="r" b="b"/>
              <a:pathLst>
                <a:path w="730" h="947" extrusionOk="0">
                  <a:moveTo>
                    <a:pt x="466" y="946"/>
                  </a:moveTo>
                  <a:cubicBezTo>
                    <a:pt x="497" y="931"/>
                    <a:pt x="528" y="900"/>
                    <a:pt x="559" y="884"/>
                  </a:cubicBezTo>
                  <a:cubicBezTo>
                    <a:pt x="667" y="776"/>
                    <a:pt x="729" y="621"/>
                    <a:pt x="714" y="466"/>
                  </a:cubicBezTo>
                  <a:cubicBezTo>
                    <a:pt x="714" y="403"/>
                    <a:pt x="698" y="341"/>
                    <a:pt x="667" y="279"/>
                  </a:cubicBezTo>
                  <a:cubicBezTo>
                    <a:pt x="636" y="217"/>
                    <a:pt x="590" y="171"/>
                    <a:pt x="543" y="124"/>
                  </a:cubicBezTo>
                  <a:cubicBezTo>
                    <a:pt x="403" y="31"/>
                    <a:pt x="248" y="0"/>
                    <a:pt x="93" y="47"/>
                  </a:cubicBezTo>
                  <a:cubicBezTo>
                    <a:pt x="62" y="62"/>
                    <a:pt x="31" y="62"/>
                    <a:pt x="0" y="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"/>
            <p:cNvSpPr/>
            <p:nvPr/>
          </p:nvSpPr>
          <p:spPr>
            <a:xfrm>
              <a:off x="6605275" y="55436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02" y="823"/>
                  </a:cubicBezTo>
                  <a:cubicBezTo>
                    <a:pt x="342" y="1055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"/>
            <p:cNvSpPr/>
            <p:nvPr/>
          </p:nvSpPr>
          <p:spPr>
            <a:xfrm>
              <a:off x="6664225" y="661388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869" y="1008"/>
                  </a:moveTo>
                  <a:cubicBezTo>
                    <a:pt x="1256" y="807"/>
                    <a:pt x="1194" y="233"/>
                    <a:pt x="776" y="124"/>
                  </a:cubicBezTo>
                  <a:cubicBezTo>
                    <a:pt x="357" y="0"/>
                    <a:pt x="0" y="435"/>
                    <a:pt x="202" y="822"/>
                  </a:cubicBezTo>
                  <a:cubicBezTo>
                    <a:pt x="341" y="1055"/>
                    <a:pt x="636" y="1148"/>
                    <a:pt x="869" y="100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"/>
            <p:cNvSpPr/>
            <p:nvPr/>
          </p:nvSpPr>
          <p:spPr>
            <a:xfrm>
              <a:off x="6538200" y="5392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33" y="668"/>
                  </a:moveTo>
                  <a:cubicBezTo>
                    <a:pt x="264" y="652"/>
                    <a:pt x="295" y="637"/>
                    <a:pt x="326" y="606"/>
                  </a:cubicBezTo>
                  <a:cubicBezTo>
                    <a:pt x="435" y="513"/>
                    <a:pt x="497" y="342"/>
                    <a:pt x="481" y="187"/>
                  </a:cubicBezTo>
                  <a:cubicBezTo>
                    <a:pt x="481" y="156"/>
                    <a:pt x="481" y="125"/>
                    <a:pt x="466" y="94"/>
                  </a:cubicBezTo>
                  <a:cubicBezTo>
                    <a:pt x="466" y="63"/>
                    <a:pt x="450" y="32"/>
                    <a:pt x="435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"/>
            <p:cNvSpPr/>
            <p:nvPr/>
          </p:nvSpPr>
          <p:spPr>
            <a:xfrm>
              <a:off x="6436225" y="86338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49" y="544"/>
                  </a:moveTo>
                  <a:lnTo>
                    <a:pt x="667" y="295"/>
                  </a:lnTo>
                  <a:cubicBezTo>
                    <a:pt x="559" y="94"/>
                    <a:pt x="311" y="1"/>
                    <a:pt x="93" y="78"/>
                  </a:cubicBezTo>
                  <a:cubicBezTo>
                    <a:pt x="62" y="78"/>
                    <a:pt x="31" y="94"/>
                    <a:pt x="0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"/>
            <p:cNvSpPr/>
            <p:nvPr/>
          </p:nvSpPr>
          <p:spPr>
            <a:xfrm>
              <a:off x="6377675" y="754438"/>
              <a:ext cx="23675" cy="26400"/>
            </a:xfrm>
            <a:custGeom>
              <a:avLst/>
              <a:gdLst/>
              <a:ahLst/>
              <a:cxnLst/>
              <a:rect l="l" t="t" r="r" b="b"/>
              <a:pathLst>
                <a:path w="947" h="1056" extrusionOk="0">
                  <a:moveTo>
                    <a:pt x="466" y="1055"/>
                  </a:moveTo>
                  <a:cubicBezTo>
                    <a:pt x="497" y="1040"/>
                    <a:pt x="528" y="1009"/>
                    <a:pt x="543" y="993"/>
                  </a:cubicBezTo>
                  <a:cubicBezTo>
                    <a:pt x="947" y="652"/>
                    <a:pt x="590" y="1"/>
                    <a:pt x="94" y="156"/>
                  </a:cubicBezTo>
                  <a:cubicBezTo>
                    <a:pt x="47" y="171"/>
                    <a:pt x="31" y="171"/>
                    <a:pt x="0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"/>
            <p:cNvSpPr/>
            <p:nvPr/>
          </p:nvSpPr>
          <p:spPr>
            <a:xfrm>
              <a:off x="6530825" y="797863"/>
              <a:ext cx="29100" cy="26000"/>
            </a:xfrm>
            <a:custGeom>
              <a:avLst/>
              <a:gdLst/>
              <a:ahLst/>
              <a:cxnLst/>
              <a:rect l="l" t="t" r="r" b="b"/>
              <a:pathLst>
                <a:path w="1164" h="1040" extrusionOk="0">
                  <a:moveTo>
                    <a:pt x="311" y="1040"/>
                  </a:moveTo>
                  <a:lnTo>
                    <a:pt x="1164" y="559"/>
                  </a:lnTo>
                  <a:cubicBezTo>
                    <a:pt x="854" y="1"/>
                    <a:pt x="1" y="466"/>
                    <a:pt x="311" y="10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"/>
            <p:cNvSpPr/>
            <p:nvPr/>
          </p:nvSpPr>
          <p:spPr>
            <a:xfrm>
              <a:off x="6476550" y="6951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69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7"/>
                    <a:pt x="698" y="1"/>
                    <a:pt x="326" y="218"/>
                  </a:cubicBezTo>
                  <a:cubicBezTo>
                    <a:pt x="78" y="342"/>
                    <a:pt x="0" y="637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"/>
            <p:cNvSpPr/>
            <p:nvPr/>
          </p:nvSpPr>
          <p:spPr>
            <a:xfrm>
              <a:off x="6393575" y="6710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69"/>
                  </a:moveTo>
                  <a:cubicBezTo>
                    <a:pt x="342" y="1256"/>
                    <a:pt x="900" y="1194"/>
                    <a:pt x="1024" y="775"/>
                  </a:cubicBezTo>
                  <a:cubicBezTo>
                    <a:pt x="1148" y="357"/>
                    <a:pt x="698" y="0"/>
                    <a:pt x="326" y="217"/>
                  </a:cubicBezTo>
                  <a:cubicBezTo>
                    <a:pt x="78" y="341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"/>
            <p:cNvSpPr/>
            <p:nvPr/>
          </p:nvSpPr>
          <p:spPr>
            <a:xfrm>
              <a:off x="6452500" y="7780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9" y="357"/>
                    <a:pt x="699" y="1"/>
                    <a:pt x="327" y="202"/>
                  </a:cubicBezTo>
                  <a:cubicBezTo>
                    <a:pt x="78" y="342"/>
                    <a:pt x="1" y="637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"/>
            <p:cNvSpPr/>
            <p:nvPr/>
          </p:nvSpPr>
          <p:spPr>
            <a:xfrm>
              <a:off x="6500200" y="6121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4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"/>
            <p:cNvSpPr/>
            <p:nvPr/>
          </p:nvSpPr>
          <p:spPr>
            <a:xfrm>
              <a:off x="6559125" y="7191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1" y="869"/>
                  </a:moveTo>
                  <a:cubicBezTo>
                    <a:pt x="342" y="1256"/>
                    <a:pt x="916" y="1194"/>
                    <a:pt x="1040" y="776"/>
                  </a:cubicBezTo>
                  <a:cubicBezTo>
                    <a:pt x="1149" y="357"/>
                    <a:pt x="714" y="0"/>
                    <a:pt x="327" y="202"/>
                  </a:cubicBezTo>
                  <a:cubicBezTo>
                    <a:pt x="94" y="341"/>
                    <a:pt x="1" y="636"/>
                    <a:pt x="141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"/>
            <p:cNvSpPr/>
            <p:nvPr/>
          </p:nvSpPr>
          <p:spPr>
            <a:xfrm>
              <a:off x="6324550" y="65711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8"/>
                  </a:moveTo>
                  <a:cubicBezTo>
                    <a:pt x="264" y="652"/>
                    <a:pt x="295" y="637"/>
                    <a:pt x="311" y="606"/>
                  </a:cubicBezTo>
                  <a:cubicBezTo>
                    <a:pt x="466" y="481"/>
                    <a:pt x="528" y="280"/>
                    <a:pt x="466" y="94"/>
                  </a:cubicBezTo>
                  <a:cubicBezTo>
                    <a:pt x="450" y="63"/>
                    <a:pt x="450" y="32"/>
                    <a:pt x="435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"/>
            <p:cNvSpPr/>
            <p:nvPr/>
          </p:nvSpPr>
          <p:spPr>
            <a:xfrm>
              <a:off x="6420725" y="598188"/>
              <a:ext cx="26375" cy="24050"/>
            </a:xfrm>
            <a:custGeom>
              <a:avLst/>
              <a:gdLst/>
              <a:ahLst/>
              <a:cxnLst/>
              <a:rect l="l" t="t" r="r" b="b"/>
              <a:pathLst>
                <a:path w="1055" h="962" extrusionOk="0">
                  <a:moveTo>
                    <a:pt x="62" y="559"/>
                  </a:moveTo>
                  <a:cubicBezTo>
                    <a:pt x="403" y="962"/>
                    <a:pt x="1055" y="605"/>
                    <a:pt x="900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497"/>
                    <a:pt x="31" y="528"/>
                    <a:pt x="62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"/>
            <p:cNvSpPr/>
            <p:nvPr/>
          </p:nvSpPr>
          <p:spPr>
            <a:xfrm>
              <a:off x="6643275" y="7482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80" y="0"/>
                  </a:moveTo>
                  <a:cubicBezTo>
                    <a:pt x="202" y="47"/>
                    <a:pt x="125" y="125"/>
                    <a:pt x="78" y="202"/>
                  </a:cubicBezTo>
                  <a:cubicBezTo>
                    <a:pt x="1" y="357"/>
                    <a:pt x="1" y="528"/>
                    <a:pt x="78" y="667"/>
                  </a:cubicBezTo>
                  <a:lnTo>
                    <a:pt x="512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"/>
            <p:cNvSpPr/>
            <p:nvPr/>
          </p:nvSpPr>
          <p:spPr>
            <a:xfrm>
              <a:off x="6582400" y="641613"/>
              <a:ext cx="20575" cy="22900"/>
            </a:xfrm>
            <a:custGeom>
              <a:avLst/>
              <a:gdLst/>
              <a:ahLst/>
              <a:cxnLst/>
              <a:rect l="l" t="t" r="r" b="b"/>
              <a:pathLst>
                <a:path w="823" h="916" extrusionOk="0">
                  <a:moveTo>
                    <a:pt x="156" y="202"/>
                  </a:moveTo>
                  <a:cubicBezTo>
                    <a:pt x="1" y="497"/>
                    <a:pt x="202" y="869"/>
                    <a:pt x="543" y="900"/>
                  </a:cubicBezTo>
                  <a:cubicBezTo>
                    <a:pt x="636" y="915"/>
                    <a:pt x="729" y="900"/>
                    <a:pt x="823" y="853"/>
                  </a:cubicBezTo>
                  <a:lnTo>
                    <a:pt x="357" y="0"/>
                  </a:lnTo>
                  <a:cubicBezTo>
                    <a:pt x="264" y="47"/>
                    <a:pt x="202" y="109"/>
                    <a:pt x="156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"/>
            <p:cNvSpPr/>
            <p:nvPr/>
          </p:nvSpPr>
          <p:spPr>
            <a:xfrm>
              <a:off x="6527725" y="545063"/>
              <a:ext cx="16325" cy="12425"/>
            </a:xfrm>
            <a:custGeom>
              <a:avLst/>
              <a:gdLst/>
              <a:ahLst/>
              <a:cxnLst/>
              <a:rect l="l" t="t" r="r" b="b"/>
              <a:pathLst>
                <a:path w="653" h="497" extrusionOk="0">
                  <a:moveTo>
                    <a:pt x="1" y="249"/>
                  </a:moveTo>
                  <a:cubicBezTo>
                    <a:pt x="16" y="264"/>
                    <a:pt x="32" y="295"/>
                    <a:pt x="47" y="326"/>
                  </a:cubicBezTo>
                  <a:cubicBezTo>
                    <a:pt x="140" y="419"/>
                    <a:pt x="249" y="481"/>
                    <a:pt x="373" y="497"/>
                  </a:cubicBezTo>
                  <a:cubicBezTo>
                    <a:pt x="481" y="497"/>
                    <a:pt x="575" y="481"/>
                    <a:pt x="652" y="435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"/>
            <p:cNvSpPr/>
            <p:nvPr/>
          </p:nvSpPr>
          <p:spPr>
            <a:xfrm>
              <a:off x="6222575" y="98126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49" y="544"/>
                  </a:moveTo>
                  <a:lnTo>
                    <a:pt x="668" y="295"/>
                  </a:lnTo>
                  <a:cubicBezTo>
                    <a:pt x="559" y="94"/>
                    <a:pt x="326" y="1"/>
                    <a:pt x="94" y="78"/>
                  </a:cubicBezTo>
                  <a:cubicBezTo>
                    <a:pt x="63" y="78"/>
                    <a:pt x="32" y="94"/>
                    <a:pt x="1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"/>
            <p:cNvSpPr/>
            <p:nvPr/>
          </p:nvSpPr>
          <p:spPr>
            <a:xfrm>
              <a:off x="6163650" y="872313"/>
              <a:ext cx="24050" cy="26400"/>
            </a:xfrm>
            <a:custGeom>
              <a:avLst/>
              <a:gdLst/>
              <a:ahLst/>
              <a:cxnLst/>
              <a:rect l="l" t="t" r="r" b="b"/>
              <a:pathLst>
                <a:path w="962" h="1056" extrusionOk="0">
                  <a:moveTo>
                    <a:pt x="481" y="1055"/>
                  </a:moveTo>
                  <a:cubicBezTo>
                    <a:pt x="512" y="1024"/>
                    <a:pt x="543" y="1009"/>
                    <a:pt x="559" y="993"/>
                  </a:cubicBezTo>
                  <a:cubicBezTo>
                    <a:pt x="962" y="652"/>
                    <a:pt x="605" y="0"/>
                    <a:pt x="93" y="156"/>
                  </a:cubicBezTo>
                  <a:cubicBezTo>
                    <a:pt x="62" y="171"/>
                    <a:pt x="31" y="171"/>
                    <a:pt x="0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"/>
            <p:cNvSpPr/>
            <p:nvPr/>
          </p:nvSpPr>
          <p:spPr>
            <a:xfrm>
              <a:off x="6316800" y="915738"/>
              <a:ext cx="29500" cy="26000"/>
            </a:xfrm>
            <a:custGeom>
              <a:avLst/>
              <a:gdLst/>
              <a:ahLst/>
              <a:cxnLst/>
              <a:rect l="l" t="t" r="r" b="b"/>
              <a:pathLst>
                <a:path w="1180" h="1040" extrusionOk="0">
                  <a:moveTo>
                    <a:pt x="326" y="1040"/>
                  </a:moveTo>
                  <a:lnTo>
                    <a:pt x="1179" y="559"/>
                  </a:lnTo>
                  <a:cubicBezTo>
                    <a:pt x="853" y="1"/>
                    <a:pt x="0" y="466"/>
                    <a:pt x="326" y="10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"/>
            <p:cNvSpPr/>
            <p:nvPr/>
          </p:nvSpPr>
          <p:spPr>
            <a:xfrm>
              <a:off x="6262525" y="8129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15" y="1195"/>
                    <a:pt x="1024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3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"/>
            <p:cNvSpPr/>
            <p:nvPr/>
          </p:nvSpPr>
          <p:spPr>
            <a:xfrm>
              <a:off x="6179925" y="7889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25" y="869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8"/>
                    <a:pt x="699" y="1"/>
                    <a:pt x="311" y="218"/>
                  </a:cubicBezTo>
                  <a:cubicBezTo>
                    <a:pt x="78" y="342"/>
                    <a:pt x="1" y="637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"/>
            <p:cNvSpPr/>
            <p:nvPr/>
          </p:nvSpPr>
          <p:spPr>
            <a:xfrm>
              <a:off x="6238875" y="8959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7"/>
                    <a:pt x="713" y="1"/>
                    <a:pt x="326" y="202"/>
                  </a:cubicBezTo>
                  <a:cubicBezTo>
                    <a:pt x="93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"/>
            <p:cNvSpPr/>
            <p:nvPr/>
          </p:nvSpPr>
          <p:spPr>
            <a:xfrm>
              <a:off x="6286550" y="7300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714" y="0"/>
                    <a:pt x="326" y="218"/>
                  </a:cubicBezTo>
                  <a:cubicBezTo>
                    <a:pt x="94" y="342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"/>
            <p:cNvSpPr/>
            <p:nvPr/>
          </p:nvSpPr>
          <p:spPr>
            <a:xfrm>
              <a:off x="6345500" y="8370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6"/>
                    <a:pt x="900" y="1194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41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"/>
            <p:cNvSpPr/>
            <p:nvPr/>
          </p:nvSpPr>
          <p:spPr>
            <a:xfrm>
              <a:off x="6110900" y="77498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4" y="667"/>
                  </a:moveTo>
                  <a:cubicBezTo>
                    <a:pt x="265" y="652"/>
                    <a:pt x="296" y="636"/>
                    <a:pt x="311" y="605"/>
                  </a:cubicBezTo>
                  <a:cubicBezTo>
                    <a:pt x="466" y="481"/>
                    <a:pt x="513" y="280"/>
                    <a:pt x="466" y="94"/>
                  </a:cubicBezTo>
                  <a:cubicBezTo>
                    <a:pt x="451" y="63"/>
                    <a:pt x="435" y="32"/>
                    <a:pt x="420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"/>
            <p:cNvSpPr/>
            <p:nvPr/>
          </p:nvSpPr>
          <p:spPr>
            <a:xfrm>
              <a:off x="6207075" y="716063"/>
              <a:ext cx="26000" cy="24050"/>
            </a:xfrm>
            <a:custGeom>
              <a:avLst/>
              <a:gdLst/>
              <a:ahLst/>
              <a:cxnLst/>
              <a:rect l="l" t="t" r="r" b="b"/>
              <a:pathLst>
                <a:path w="1040" h="962" extrusionOk="0">
                  <a:moveTo>
                    <a:pt x="47" y="558"/>
                  </a:moveTo>
                  <a:cubicBezTo>
                    <a:pt x="388" y="962"/>
                    <a:pt x="1039" y="605"/>
                    <a:pt x="884" y="93"/>
                  </a:cubicBezTo>
                  <a:cubicBezTo>
                    <a:pt x="869" y="62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512"/>
                    <a:pt x="31" y="527"/>
                    <a:pt x="47" y="55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"/>
            <p:cNvSpPr/>
            <p:nvPr/>
          </p:nvSpPr>
          <p:spPr>
            <a:xfrm>
              <a:off x="6429625" y="866113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80" y="0"/>
                  </a:moveTo>
                  <a:cubicBezTo>
                    <a:pt x="187" y="47"/>
                    <a:pt x="125" y="124"/>
                    <a:pt x="78" y="202"/>
                  </a:cubicBezTo>
                  <a:cubicBezTo>
                    <a:pt x="1" y="342"/>
                    <a:pt x="1" y="528"/>
                    <a:pt x="78" y="667"/>
                  </a:cubicBezTo>
                  <a:lnTo>
                    <a:pt x="513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"/>
            <p:cNvSpPr/>
            <p:nvPr/>
          </p:nvSpPr>
          <p:spPr>
            <a:xfrm>
              <a:off x="6368750" y="759088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6" y="218"/>
                  </a:moveTo>
                  <a:cubicBezTo>
                    <a:pt x="1" y="513"/>
                    <a:pt x="202" y="885"/>
                    <a:pt x="544" y="916"/>
                  </a:cubicBezTo>
                  <a:cubicBezTo>
                    <a:pt x="637" y="931"/>
                    <a:pt x="730" y="916"/>
                    <a:pt x="823" y="869"/>
                  </a:cubicBezTo>
                  <a:lnTo>
                    <a:pt x="357" y="1"/>
                  </a:lnTo>
                  <a:cubicBezTo>
                    <a:pt x="264" y="47"/>
                    <a:pt x="202" y="125"/>
                    <a:pt x="156" y="21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"/>
            <p:cNvSpPr/>
            <p:nvPr/>
          </p:nvSpPr>
          <p:spPr>
            <a:xfrm>
              <a:off x="6313700" y="66293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0" y="248"/>
                  </a:moveTo>
                  <a:cubicBezTo>
                    <a:pt x="16" y="264"/>
                    <a:pt x="47" y="295"/>
                    <a:pt x="62" y="326"/>
                  </a:cubicBezTo>
                  <a:cubicBezTo>
                    <a:pt x="140" y="419"/>
                    <a:pt x="264" y="481"/>
                    <a:pt x="388" y="497"/>
                  </a:cubicBezTo>
                  <a:cubicBezTo>
                    <a:pt x="481" y="497"/>
                    <a:pt x="590" y="481"/>
                    <a:pt x="667" y="435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"/>
            <p:cNvSpPr/>
            <p:nvPr/>
          </p:nvSpPr>
          <p:spPr>
            <a:xfrm>
              <a:off x="6107800" y="103981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327" y="125"/>
                  </a:moveTo>
                  <a:cubicBezTo>
                    <a:pt x="94" y="249"/>
                    <a:pt x="1" y="543"/>
                    <a:pt x="125" y="792"/>
                  </a:cubicBezTo>
                  <a:lnTo>
                    <a:pt x="978" y="311"/>
                  </a:lnTo>
                  <a:cubicBezTo>
                    <a:pt x="854" y="78"/>
                    <a:pt x="559" y="1"/>
                    <a:pt x="327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"/>
            <p:cNvSpPr/>
            <p:nvPr/>
          </p:nvSpPr>
          <p:spPr>
            <a:xfrm>
              <a:off x="6048100" y="9312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8" y="63"/>
                    <a:pt x="124" y="482"/>
                  </a:cubicBezTo>
                  <a:cubicBezTo>
                    <a:pt x="0" y="901"/>
                    <a:pt x="450" y="1257"/>
                    <a:pt x="822" y="1056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"/>
            <p:cNvSpPr/>
            <p:nvPr/>
          </p:nvSpPr>
          <p:spPr>
            <a:xfrm>
              <a:off x="6071350" y="84981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1"/>
                  </a:moveTo>
                  <a:cubicBezTo>
                    <a:pt x="1" y="342"/>
                    <a:pt x="63" y="916"/>
                    <a:pt x="482" y="1025"/>
                  </a:cubicBezTo>
                  <a:cubicBezTo>
                    <a:pt x="900" y="1149"/>
                    <a:pt x="1257" y="714"/>
                    <a:pt x="1040" y="327"/>
                  </a:cubicBezTo>
                  <a:cubicBezTo>
                    <a:pt x="916" y="94"/>
                    <a:pt x="621" y="1"/>
                    <a:pt x="389" y="14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"/>
            <p:cNvSpPr/>
            <p:nvPr/>
          </p:nvSpPr>
          <p:spPr>
            <a:xfrm>
              <a:off x="6130300" y="9568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42"/>
                    <a:pt x="62" y="900"/>
                    <a:pt x="481" y="1024"/>
                  </a:cubicBezTo>
                  <a:cubicBezTo>
                    <a:pt x="900" y="1148"/>
                    <a:pt x="1257" y="699"/>
                    <a:pt x="1040" y="326"/>
                  </a:cubicBezTo>
                  <a:cubicBezTo>
                    <a:pt x="915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"/>
            <p:cNvSpPr/>
            <p:nvPr/>
          </p:nvSpPr>
          <p:spPr>
            <a:xfrm>
              <a:off x="5993425" y="833938"/>
              <a:ext cx="26000" cy="24050"/>
            </a:xfrm>
            <a:custGeom>
              <a:avLst/>
              <a:gdLst/>
              <a:ahLst/>
              <a:cxnLst/>
              <a:rect l="l" t="t" r="r" b="b"/>
              <a:pathLst>
                <a:path w="1040" h="962" extrusionOk="0">
                  <a:moveTo>
                    <a:pt x="0" y="481"/>
                  </a:moveTo>
                  <a:cubicBezTo>
                    <a:pt x="16" y="496"/>
                    <a:pt x="32" y="527"/>
                    <a:pt x="47" y="558"/>
                  </a:cubicBezTo>
                  <a:cubicBezTo>
                    <a:pt x="388" y="962"/>
                    <a:pt x="1040" y="605"/>
                    <a:pt x="885" y="93"/>
                  </a:cubicBezTo>
                  <a:cubicBezTo>
                    <a:pt x="869" y="62"/>
                    <a:pt x="869" y="31"/>
                    <a:pt x="85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"/>
            <p:cNvSpPr/>
            <p:nvPr/>
          </p:nvSpPr>
          <p:spPr>
            <a:xfrm>
              <a:off x="6214825" y="983988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326" y="0"/>
                  </a:moveTo>
                  <a:cubicBezTo>
                    <a:pt x="78" y="124"/>
                    <a:pt x="0" y="435"/>
                    <a:pt x="125" y="667"/>
                  </a:cubicBezTo>
                  <a:lnTo>
                    <a:pt x="559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"/>
            <p:cNvSpPr/>
            <p:nvPr/>
          </p:nvSpPr>
          <p:spPr>
            <a:xfrm>
              <a:off x="6155875" y="87736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5" y="652"/>
                  </a:moveTo>
                  <a:cubicBezTo>
                    <a:pt x="249" y="884"/>
                    <a:pt x="559" y="977"/>
                    <a:pt x="792" y="853"/>
                  </a:cubicBezTo>
                  <a:lnTo>
                    <a:pt x="327" y="0"/>
                  </a:lnTo>
                  <a:cubicBezTo>
                    <a:pt x="79" y="124"/>
                    <a:pt x="1" y="419"/>
                    <a:pt x="125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"/>
            <p:cNvSpPr/>
            <p:nvPr/>
          </p:nvSpPr>
          <p:spPr>
            <a:xfrm>
              <a:off x="6100050" y="78081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48"/>
                  </a:moveTo>
                  <a:cubicBezTo>
                    <a:pt x="16" y="264"/>
                    <a:pt x="32" y="295"/>
                    <a:pt x="63" y="326"/>
                  </a:cubicBezTo>
                  <a:cubicBezTo>
                    <a:pt x="202" y="497"/>
                    <a:pt x="466" y="543"/>
                    <a:pt x="668" y="4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"/>
            <p:cNvSpPr/>
            <p:nvPr/>
          </p:nvSpPr>
          <p:spPr>
            <a:xfrm>
              <a:off x="6532000" y="531888"/>
              <a:ext cx="17075" cy="13200"/>
            </a:xfrm>
            <a:custGeom>
              <a:avLst/>
              <a:gdLst/>
              <a:ahLst/>
              <a:cxnLst/>
              <a:rect l="l" t="t" r="r" b="b"/>
              <a:pathLst>
                <a:path w="683" h="528" extrusionOk="0">
                  <a:moveTo>
                    <a:pt x="683" y="295"/>
                  </a:moveTo>
                  <a:cubicBezTo>
                    <a:pt x="574" y="93"/>
                    <a:pt x="326" y="0"/>
                    <a:pt x="93" y="62"/>
                  </a:cubicBezTo>
                  <a:cubicBezTo>
                    <a:pt x="62" y="78"/>
                    <a:pt x="31" y="93"/>
                    <a:pt x="0" y="109"/>
                  </a:cubicBezTo>
                  <a:lnTo>
                    <a:pt x="248" y="52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"/>
            <p:cNvSpPr/>
            <p:nvPr/>
          </p:nvSpPr>
          <p:spPr>
            <a:xfrm>
              <a:off x="6473450" y="425238"/>
              <a:ext cx="18250" cy="23700"/>
            </a:xfrm>
            <a:custGeom>
              <a:avLst/>
              <a:gdLst/>
              <a:ahLst/>
              <a:cxnLst/>
              <a:rect l="l" t="t" r="r" b="b"/>
              <a:pathLst>
                <a:path w="730" h="948" extrusionOk="0">
                  <a:moveTo>
                    <a:pt x="466" y="947"/>
                  </a:moveTo>
                  <a:cubicBezTo>
                    <a:pt x="497" y="932"/>
                    <a:pt x="528" y="916"/>
                    <a:pt x="559" y="885"/>
                  </a:cubicBezTo>
                  <a:cubicBezTo>
                    <a:pt x="667" y="792"/>
                    <a:pt x="729" y="621"/>
                    <a:pt x="729" y="466"/>
                  </a:cubicBezTo>
                  <a:cubicBezTo>
                    <a:pt x="714" y="404"/>
                    <a:pt x="698" y="342"/>
                    <a:pt x="667" y="280"/>
                  </a:cubicBezTo>
                  <a:cubicBezTo>
                    <a:pt x="636" y="218"/>
                    <a:pt x="590" y="172"/>
                    <a:pt x="543" y="125"/>
                  </a:cubicBezTo>
                  <a:cubicBezTo>
                    <a:pt x="404" y="32"/>
                    <a:pt x="248" y="1"/>
                    <a:pt x="93" y="47"/>
                  </a:cubicBezTo>
                  <a:cubicBezTo>
                    <a:pt x="62" y="47"/>
                    <a:pt x="31" y="63"/>
                    <a:pt x="0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"/>
            <p:cNvSpPr/>
            <p:nvPr/>
          </p:nvSpPr>
          <p:spPr>
            <a:xfrm>
              <a:off x="6546350" y="4477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24"/>
                  </a:moveTo>
                  <a:cubicBezTo>
                    <a:pt x="1256" y="807"/>
                    <a:pt x="1194" y="249"/>
                    <a:pt x="776" y="125"/>
                  </a:cubicBezTo>
                  <a:cubicBezTo>
                    <a:pt x="357" y="0"/>
                    <a:pt x="0" y="435"/>
                    <a:pt x="202" y="823"/>
                  </a:cubicBezTo>
                  <a:cubicBezTo>
                    <a:pt x="341" y="1055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"/>
            <p:cNvSpPr/>
            <p:nvPr/>
          </p:nvSpPr>
          <p:spPr>
            <a:xfrm>
              <a:off x="6318350" y="649738"/>
              <a:ext cx="17075" cy="13225"/>
            </a:xfrm>
            <a:custGeom>
              <a:avLst/>
              <a:gdLst/>
              <a:ahLst/>
              <a:cxnLst/>
              <a:rect l="l" t="t" r="r" b="b"/>
              <a:pathLst>
                <a:path w="683" h="529" extrusionOk="0">
                  <a:moveTo>
                    <a:pt x="249" y="528"/>
                  </a:moveTo>
                  <a:lnTo>
                    <a:pt x="683" y="311"/>
                  </a:lnTo>
                  <a:cubicBezTo>
                    <a:pt x="559" y="94"/>
                    <a:pt x="311" y="1"/>
                    <a:pt x="94" y="79"/>
                  </a:cubicBezTo>
                  <a:cubicBezTo>
                    <a:pt x="63" y="79"/>
                    <a:pt x="32" y="94"/>
                    <a:pt x="0" y="11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"/>
            <p:cNvSpPr/>
            <p:nvPr/>
          </p:nvSpPr>
          <p:spPr>
            <a:xfrm>
              <a:off x="6259800" y="540788"/>
              <a:ext cx="23675" cy="26000"/>
            </a:xfrm>
            <a:custGeom>
              <a:avLst/>
              <a:gdLst/>
              <a:ahLst/>
              <a:cxnLst/>
              <a:rect l="l" t="t" r="r" b="b"/>
              <a:pathLst>
                <a:path w="947" h="1040" extrusionOk="0">
                  <a:moveTo>
                    <a:pt x="466" y="1040"/>
                  </a:moveTo>
                  <a:cubicBezTo>
                    <a:pt x="497" y="1024"/>
                    <a:pt x="528" y="1009"/>
                    <a:pt x="543" y="993"/>
                  </a:cubicBezTo>
                  <a:cubicBezTo>
                    <a:pt x="947" y="652"/>
                    <a:pt x="590" y="1"/>
                    <a:pt x="94" y="156"/>
                  </a:cubicBezTo>
                  <a:cubicBezTo>
                    <a:pt x="63" y="156"/>
                    <a:pt x="32" y="171"/>
                    <a:pt x="1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"/>
            <p:cNvSpPr/>
            <p:nvPr/>
          </p:nvSpPr>
          <p:spPr>
            <a:xfrm>
              <a:off x="6412950" y="583838"/>
              <a:ext cx="29125" cy="26400"/>
            </a:xfrm>
            <a:custGeom>
              <a:avLst/>
              <a:gdLst/>
              <a:ahLst/>
              <a:cxnLst/>
              <a:rect l="l" t="t" r="r" b="b"/>
              <a:pathLst>
                <a:path w="1165" h="1056" extrusionOk="0">
                  <a:moveTo>
                    <a:pt x="311" y="1055"/>
                  </a:moveTo>
                  <a:lnTo>
                    <a:pt x="1164" y="574"/>
                  </a:lnTo>
                  <a:cubicBezTo>
                    <a:pt x="854" y="0"/>
                    <a:pt x="1" y="481"/>
                    <a:pt x="311" y="105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"/>
            <p:cNvSpPr/>
            <p:nvPr/>
          </p:nvSpPr>
          <p:spPr>
            <a:xfrm>
              <a:off x="6358675" y="4814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25" y="869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8"/>
                    <a:pt x="698" y="1"/>
                    <a:pt x="326" y="202"/>
                  </a:cubicBezTo>
                  <a:cubicBezTo>
                    <a:pt x="78" y="342"/>
                    <a:pt x="0" y="637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"/>
            <p:cNvSpPr/>
            <p:nvPr/>
          </p:nvSpPr>
          <p:spPr>
            <a:xfrm>
              <a:off x="6275700" y="4574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4"/>
                    <a:pt x="1024" y="776"/>
                  </a:cubicBezTo>
                  <a:cubicBezTo>
                    <a:pt x="1148" y="357"/>
                    <a:pt x="698" y="0"/>
                    <a:pt x="326" y="202"/>
                  </a:cubicBezTo>
                  <a:cubicBezTo>
                    <a:pt x="78" y="341"/>
                    <a:pt x="0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"/>
            <p:cNvSpPr/>
            <p:nvPr/>
          </p:nvSpPr>
          <p:spPr>
            <a:xfrm>
              <a:off x="6334625" y="56443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25" y="869"/>
                  </a:moveTo>
                  <a:cubicBezTo>
                    <a:pt x="342" y="1242"/>
                    <a:pt x="900" y="1180"/>
                    <a:pt x="1025" y="761"/>
                  </a:cubicBezTo>
                  <a:cubicBezTo>
                    <a:pt x="1149" y="358"/>
                    <a:pt x="699" y="1"/>
                    <a:pt x="327" y="203"/>
                  </a:cubicBezTo>
                  <a:cubicBezTo>
                    <a:pt x="78" y="327"/>
                    <a:pt x="1" y="621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"/>
            <p:cNvSpPr/>
            <p:nvPr/>
          </p:nvSpPr>
          <p:spPr>
            <a:xfrm>
              <a:off x="6382325" y="3984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69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4" y="342"/>
                    <a:pt x="1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"/>
            <p:cNvSpPr/>
            <p:nvPr/>
          </p:nvSpPr>
          <p:spPr>
            <a:xfrm>
              <a:off x="6441275" y="50551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40" y="869"/>
                  </a:moveTo>
                  <a:cubicBezTo>
                    <a:pt x="341" y="1241"/>
                    <a:pt x="915" y="1179"/>
                    <a:pt x="1039" y="760"/>
                  </a:cubicBezTo>
                  <a:cubicBezTo>
                    <a:pt x="1148" y="357"/>
                    <a:pt x="713" y="0"/>
                    <a:pt x="326" y="202"/>
                  </a:cubicBezTo>
                  <a:cubicBezTo>
                    <a:pt x="93" y="326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"/>
            <p:cNvSpPr/>
            <p:nvPr/>
          </p:nvSpPr>
          <p:spPr>
            <a:xfrm>
              <a:off x="6206675" y="443463"/>
              <a:ext cx="13225" cy="16700"/>
            </a:xfrm>
            <a:custGeom>
              <a:avLst/>
              <a:gdLst/>
              <a:ahLst/>
              <a:cxnLst/>
              <a:rect l="l" t="t" r="r" b="b"/>
              <a:pathLst>
                <a:path w="529" h="668" extrusionOk="0">
                  <a:moveTo>
                    <a:pt x="233" y="668"/>
                  </a:moveTo>
                  <a:cubicBezTo>
                    <a:pt x="264" y="652"/>
                    <a:pt x="295" y="621"/>
                    <a:pt x="311" y="606"/>
                  </a:cubicBezTo>
                  <a:cubicBezTo>
                    <a:pt x="466" y="482"/>
                    <a:pt x="528" y="280"/>
                    <a:pt x="466" y="94"/>
                  </a:cubicBezTo>
                  <a:cubicBezTo>
                    <a:pt x="451" y="63"/>
                    <a:pt x="451" y="32"/>
                    <a:pt x="420" y="1"/>
                  </a:cubicBezTo>
                  <a:lnTo>
                    <a:pt x="1" y="2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"/>
            <p:cNvSpPr/>
            <p:nvPr/>
          </p:nvSpPr>
          <p:spPr>
            <a:xfrm>
              <a:off x="6302850" y="384538"/>
              <a:ext cx="26375" cy="23675"/>
            </a:xfrm>
            <a:custGeom>
              <a:avLst/>
              <a:gdLst/>
              <a:ahLst/>
              <a:cxnLst/>
              <a:rect l="l" t="t" r="r" b="b"/>
              <a:pathLst>
                <a:path w="1055" h="947" extrusionOk="0">
                  <a:moveTo>
                    <a:pt x="62" y="559"/>
                  </a:moveTo>
                  <a:cubicBezTo>
                    <a:pt x="403" y="947"/>
                    <a:pt x="1055" y="590"/>
                    <a:pt x="900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62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"/>
            <p:cNvSpPr/>
            <p:nvPr/>
          </p:nvSpPr>
          <p:spPr>
            <a:xfrm>
              <a:off x="6525400" y="53458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94" y="668"/>
                  </a:moveTo>
                  <a:lnTo>
                    <a:pt x="512" y="419"/>
                  </a:lnTo>
                  <a:lnTo>
                    <a:pt x="280" y="1"/>
                  </a:lnTo>
                  <a:cubicBezTo>
                    <a:pt x="202" y="47"/>
                    <a:pt x="125" y="109"/>
                    <a:pt x="94" y="187"/>
                  </a:cubicBezTo>
                  <a:cubicBezTo>
                    <a:pt x="1" y="342"/>
                    <a:pt x="1" y="512"/>
                    <a:pt x="94" y="66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"/>
            <p:cNvSpPr/>
            <p:nvPr/>
          </p:nvSpPr>
          <p:spPr>
            <a:xfrm>
              <a:off x="6464525" y="427563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6" y="203"/>
                  </a:moveTo>
                  <a:cubicBezTo>
                    <a:pt x="1" y="513"/>
                    <a:pt x="202" y="885"/>
                    <a:pt x="543" y="916"/>
                  </a:cubicBezTo>
                  <a:cubicBezTo>
                    <a:pt x="636" y="932"/>
                    <a:pt x="745" y="901"/>
                    <a:pt x="823" y="854"/>
                  </a:cubicBezTo>
                  <a:lnTo>
                    <a:pt x="357" y="1"/>
                  </a:lnTo>
                  <a:cubicBezTo>
                    <a:pt x="264" y="48"/>
                    <a:pt x="202" y="125"/>
                    <a:pt x="156" y="20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"/>
            <p:cNvSpPr/>
            <p:nvPr/>
          </p:nvSpPr>
          <p:spPr>
            <a:xfrm>
              <a:off x="6104700" y="767613"/>
              <a:ext cx="16700" cy="13225"/>
            </a:xfrm>
            <a:custGeom>
              <a:avLst/>
              <a:gdLst/>
              <a:ahLst/>
              <a:cxnLst/>
              <a:rect l="l" t="t" r="r" b="b"/>
              <a:pathLst>
                <a:path w="668" h="529" extrusionOk="0">
                  <a:moveTo>
                    <a:pt x="249" y="528"/>
                  </a:moveTo>
                  <a:lnTo>
                    <a:pt x="668" y="296"/>
                  </a:lnTo>
                  <a:cubicBezTo>
                    <a:pt x="559" y="94"/>
                    <a:pt x="311" y="1"/>
                    <a:pt x="94" y="63"/>
                  </a:cubicBezTo>
                  <a:cubicBezTo>
                    <a:pt x="63" y="78"/>
                    <a:pt x="32" y="94"/>
                    <a:pt x="1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"/>
            <p:cNvSpPr/>
            <p:nvPr/>
          </p:nvSpPr>
          <p:spPr>
            <a:xfrm>
              <a:off x="6045775" y="660613"/>
              <a:ext cx="19400" cy="24050"/>
            </a:xfrm>
            <a:custGeom>
              <a:avLst/>
              <a:gdLst/>
              <a:ahLst/>
              <a:cxnLst/>
              <a:rect l="l" t="t" r="r" b="b"/>
              <a:pathLst>
                <a:path w="776" h="962" extrusionOk="0">
                  <a:moveTo>
                    <a:pt x="667" y="310"/>
                  </a:moveTo>
                  <a:cubicBezTo>
                    <a:pt x="559" y="93"/>
                    <a:pt x="310" y="0"/>
                    <a:pt x="93" y="78"/>
                  </a:cubicBezTo>
                  <a:cubicBezTo>
                    <a:pt x="62" y="78"/>
                    <a:pt x="31" y="93"/>
                    <a:pt x="0" y="109"/>
                  </a:cubicBezTo>
                  <a:lnTo>
                    <a:pt x="466" y="962"/>
                  </a:lnTo>
                  <a:cubicBezTo>
                    <a:pt x="497" y="946"/>
                    <a:pt x="528" y="931"/>
                    <a:pt x="559" y="915"/>
                  </a:cubicBezTo>
                  <a:cubicBezTo>
                    <a:pt x="729" y="760"/>
                    <a:pt x="776" y="512"/>
                    <a:pt x="667" y="31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"/>
            <p:cNvSpPr/>
            <p:nvPr/>
          </p:nvSpPr>
          <p:spPr>
            <a:xfrm>
              <a:off x="6198150" y="700938"/>
              <a:ext cx="30275" cy="27150"/>
            </a:xfrm>
            <a:custGeom>
              <a:avLst/>
              <a:gdLst/>
              <a:ahLst/>
              <a:cxnLst/>
              <a:rect l="l" t="t" r="r" b="b"/>
              <a:pathLst>
                <a:path w="1211" h="1086" extrusionOk="0">
                  <a:moveTo>
                    <a:pt x="357" y="1086"/>
                  </a:moveTo>
                  <a:lnTo>
                    <a:pt x="1210" y="605"/>
                  </a:lnTo>
                  <a:cubicBezTo>
                    <a:pt x="900" y="0"/>
                    <a:pt x="1" y="497"/>
                    <a:pt x="357" y="10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"/>
            <p:cNvSpPr/>
            <p:nvPr/>
          </p:nvSpPr>
          <p:spPr>
            <a:xfrm>
              <a:off x="6144650" y="59933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40" y="869"/>
                  </a:moveTo>
                  <a:cubicBezTo>
                    <a:pt x="341" y="1257"/>
                    <a:pt x="915" y="1195"/>
                    <a:pt x="1039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3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"/>
            <p:cNvSpPr/>
            <p:nvPr/>
          </p:nvSpPr>
          <p:spPr>
            <a:xfrm>
              <a:off x="6062050" y="5753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26" y="1256"/>
                    <a:pt x="900" y="1194"/>
                    <a:pt x="1024" y="776"/>
                  </a:cubicBezTo>
                  <a:cubicBezTo>
                    <a:pt x="1148" y="357"/>
                    <a:pt x="699" y="0"/>
                    <a:pt x="311" y="202"/>
                  </a:cubicBezTo>
                  <a:cubicBezTo>
                    <a:pt x="78" y="341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"/>
            <p:cNvSpPr/>
            <p:nvPr/>
          </p:nvSpPr>
          <p:spPr>
            <a:xfrm>
              <a:off x="6121000" y="68231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24" y="869"/>
                  </a:moveTo>
                  <a:cubicBezTo>
                    <a:pt x="326" y="1242"/>
                    <a:pt x="900" y="1180"/>
                    <a:pt x="1024" y="761"/>
                  </a:cubicBezTo>
                  <a:cubicBezTo>
                    <a:pt x="1148" y="358"/>
                    <a:pt x="698" y="1"/>
                    <a:pt x="310" y="202"/>
                  </a:cubicBezTo>
                  <a:cubicBezTo>
                    <a:pt x="78" y="326"/>
                    <a:pt x="0" y="621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"/>
            <p:cNvSpPr/>
            <p:nvPr/>
          </p:nvSpPr>
          <p:spPr>
            <a:xfrm>
              <a:off x="6168675" y="5163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42"/>
                    <a:pt x="1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"/>
            <p:cNvSpPr/>
            <p:nvPr/>
          </p:nvSpPr>
          <p:spPr>
            <a:xfrm>
              <a:off x="6227625" y="623388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40" y="869"/>
                  </a:moveTo>
                  <a:cubicBezTo>
                    <a:pt x="341" y="1241"/>
                    <a:pt x="900" y="1179"/>
                    <a:pt x="1024" y="760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26"/>
                    <a:pt x="0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"/>
            <p:cNvSpPr/>
            <p:nvPr/>
          </p:nvSpPr>
          <p:spPr>
            <a:xfrm>
              <a:off x="5993025" y="5613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4" y="668"/>
                  </a:moveTo>
                  <a:cubicBezTo>
                    <a:pt x="265" y="652"/>
                    <a:pt x="280" y="621"/>
                    <a:pt x="311" y="606"/>
                  </a:cubicBezTo>
                  <a:cubicBezTo>
                    <a:pt x="466" y="482"/>
                    <a:pt x="513" y="280"/>
                    <a:pt x="466" y="94"/>
                  </a:cubicBezTo>
                  <a:cubicBezTo>
                    <a:pt x="451" y="63"/>
                    <a:pt x="435" y="32"/>
                    <a:pt x="420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"/>
            <p:cNvSpPr/>
            <p:nvPr/>
          </p:nvSpPr>
          <p:spPr>
            <a:xfrm>
              <a:off x="6089200" y="502413"/>
              <a:ext cx="26000" cy="23675"/>
            </a:xfrm>
            <a:custGeom>
              <a:avLst/>
              <a:gdLst/>
              <a:ahLst/>
              <a:cxnLst/>
              <a:rect l="l" t="t" r="r" b="b"/>
              <a:pathLst>
                <a:path w="1040" h="947" extrusionOk="0">
                  <a:moveTo>
                    <a:pt x="47" y="559"/>
                  </a:moveTo>
                  <a:cubicBezTo>
                    <a:pt x="404" y="946"/>
                    <a:pt x="1039" y="590"/>
                    <a:pt x="884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47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"/>
            <p:cNvSpPr/>
            <p:nvPr/>
          </p:nvSpPr>
          <p:spPr>
            <a:xfrm>
              <a:off x="6311750" y="652463"/>
              <a:ext cx="12825" cy="16300"/>
            </a:xfrm>
            <a:custGeom>
              <a:avLst/>
              <a:gdLst/>
              <a:ahLst/>
              <a:cxnLst/>
              <a:rect l="l" t="t" r="r" b="b"/>
              <a:pathLst>
                <a:path w="513" h="652" extrusionOk="0">
                  <a:moveTo>
                    <a:pt x="280" y="1"/>
                  </a:moveTo>
                  <a:cubicBezTo>
                    <a:pt x="187" y="47"/>
                    <a:pt x="125" y="109"/>
                    <a:pt x="78" y="202"/>
                  </a:cubicBezTo>
                  <a:cubicBezTo>
                    <a:pt x="1" y="342"/>
                    <a:pt x="1" y="512"/>
                    <a:pt x="78" y="652"/>
                  </a:cubicBezTo>
                  <a:lnTo>
                    <a:pt x="513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"/>
            <p:cNvSpPr/>
            <p:nvPr/>
          </p:nvSpPr>
          <p:spPr>
            <a:xfrm>
              <a:off x="6250875" y="545438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6" y="218"/>
                  </a:moveTo>
                  <a:cubicBezTo>
                    <a:pt x="1" y="513"/>
                    <a:pt x="202" y="885"/>
                    <a:pt x="544" y="916"/>
                  </a:cubicBezTo>
                  <a:cubicBezTo>
                    <a:pt x="637" y="931"/>
                    <a:pt x="730" y="900"/>
                    <a:pt x="823" y="869"/>
                  </a:cubicBezTo>
                  <a:lnTo>
                    <a:pt x="358" y="1"/>
                  </a:lnTo>
                  <a:cubicBezTo>
                    <a:pt x="264" y="47"/>
                    <a:pt x="202" y="125"/>
                    <a:pt x="156" y="21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"/>
            <p:cNvSpPr/>
            <p:nvPr/>
          </p:nvSpPr>
          <p:spPr>
            <a:xfrm>
              <a:off x="6195825" y="44928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0" y="233"/>
                  </a:moveTo>
                  <a:cubicBezTo>
                    <a:pt x="16" y="264"/>
                    <a:pt x="47" y="295"/>
                    <a:pt x="63" y="326"/>
                  </a:cubicBezTo>
                  <a:cubicBezTo>
                    <a:pt x="140" y="419"/>
                    <a:pt x="264" y="481"/>
                    <a:pt x="388" y="497"/>
                  </a:cubicBezTo>
                  <a:cubicBezTo>
                    <a:pt x="481" y="497"/>
                    <a:pt x="590" y="481"/>
                    <a:pt x="667" y="435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"/>
            <p:cNvSpPr/>
            <p:nvPr/>
          </p:nvSpPr>
          <p:spPr>
            <a:xfrm>
              <a:off x="5832125" y="77808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667" y="326"/>
                  </a:moveTo>
                  <a:cubicBezTo>
                    <a:pt x="543" y="78"/>
                    <a:pt x="249" y="1"/>
                    <a:pt x="1" y="125"/>
                  </a:cubicBezTo>
                  <a:lnTo>
                    <a:pt x="481" y="978"/>
                  </a:lnTo>
                  <a:cubicBezTo>
                    <a:pt x="714" y="854"/>
                    <a:pt x="791" y="559"/>
                    <a:pt x="667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"/>
            <p:cNvSpPr/>
            <p:nvPr/>
          </p:nvSpPr>
          <p:spPr>
            <a:xfrm>
              <a:off x="5989925" y="826163"/>
              <a:ext cx="24850" cy="19800"/>
            </a:xfrm>
            <a:custGeom>
              <a:avLst/>
              <a:gdLst/>
              <a:ahLst/>
              <a:cxnLst/>
              <a:rect l="l" t="t" r="r" b="b"/>
              <a:pathLst>
                <a:path w="994" h="792" extrusionOk="0">
                  <a:moveTo>
                    <a:pt x="327" y="125"/>
                  </a:moveTo>
                  <a:cubicBezTo>
                    <a:pt x="94" y="249"/>
                    <a:pt x="1" y="544"/>
                    <a:pt x="125" y="792"/>
                  </a:cubicBezTo>
                  <a:lnTo>
                    <a:pt x="994" y="311"/>
                  </a:lnTo>
                  <a:cubicBezTo>
                    <a:pt x="854" y="78"/>
                    <a:pt x="559" y="1"/>
                    <a:pt x="327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"/>
            <p:cNvSpPr/>
            <p:nvPr/>
          </p:nvSpPr>
          <p:spPr>
            <a:xfrm>
              <a:off x="5931000" y="7172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4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"/>
            <p:cNvSpPr/>
            <p:nvPr/>
          </p:nvSpPr>
          <p:spPr>
            <a:xfrm>
              <a:off x="5847250" y="6935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4" y="481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"/>
            <p:cNvSpPr/>
            <p:nvPr/>
          </p:nvSpPr>
          <p:spPr>
            <a:xfrm>
              <a:off x="5906950" y="8001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"/>
            <p:cNvSpPr/>
            <p:nvPr/>
          </p:nvSpPr>
          <p:spPr>
            <a:xfrm>
              <a:off x="5954275" y="6346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24" y="481"/>
                  </a:cubicBezTo>
                  <a:cubicBezTo>
                    <a:pt x="0" y="900"/>
                    <a:pt x="434" y="1256"/>
                    <a:pt x="822" y="1055"/>
                  </a:cubicBezTo>
                  <a:cubicBezTo>
                    <a:pt x="1055" y="915"/>
                    <a:pt x="1148" y="620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"/>
            <p:cNvSpPr/>
            <p:nvPr/>
          </p:nvSpPr>
          <p:spPr>
            <a:xfrm>
              <a:off x="6012425" y="7431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27"/>
                    <a:pt x="62" y="900"/>
                    <a:pt x="481" y="1024"/>
                  </a:cubicBezTo>
                  <a:cubicBezTo>
                    <a:pt x="900" y="1149"/>
                    <a:pt x="1257" y="699"/>
                    <a:pt x="1040" y="327"/>
                  </a:cubicBezTo>
                  <a:cubicBezTo>
                    <a:pt x="916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"/>
            <p:cNvSpPr/>
            <p:nvPr/>
          </p:nvSpPr>
          <p:spPr>
            <a:xfrm>
              <a:off x="5779000" y="678838"/>
              <a:ext cx="13600" cy="17075"/>
            </a:xfrm>
            <a:custGeom>
              <a:avLst/>
              <a:gdLst/>
              <a:ahLst/>
              <a:cxnLst/>
              <a:rect l="l" t="t" r="r" b="b"/>
              <a:pathLst>
                <a:path w="544" h="683" extrusionOk="0">
                  <a:moveTo>
                    <a:pt x="249" y="683"/>
                  </a:moveTo>
                  <a:cubicBezTo>
                    <a:pt x="450" y="559"/>
                    <a:pt x="544" y="326"/>
                    <a:pt x="481" y="93"/>
                  </a:cubicBezTo>
                  <a:cubicBezTo>
                    <a:pt x="466" y="62"/>
                    <a:pt x="450" y="31"/>
                    <a:pt x="435" y="0"/>
                  </a:cubicBezTo>
                  <a:lnTo>
                    <a:pt x="1" y="24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"/>
            <p:cNvSpPr/>
            <p:nvPr/>
          </p:nvSpPr>
          <p:spPr>
            <a:xfrm>
              <a:off x="5875550" y="620288"/>
              <a:ext cx="26000" cy="24050"/>
            </a:xfrm>
            <a:custGeom>
              <a:avLst/>
              <a:gdLst/>
              <a:ahLst/>
              <a:cxnLst/>
              <a:rect l="l" t="t" r="r" b="b"/>
              <a:pathLst>
                <a:path w="1040" h="962" extrusionOk="0">
                  <a:moveTo>
                    <a:pt x="1" y="466"/>
                  </a:moveTo>
                  <a:cubicBezTo>
                    <a:pt x="16" y="497"/>
                    <a:pt x="32" y="528"/>
                    <a:pt x="47" y="559"/>
                  </a:cubicBezTo>
                  <a:cubicBezTo>
                    <a:pt x="388" y="962"/>
                    <a:pt x="1040" y="590"/>
                    <a:pt x="885" y="93"/>
                  </a:cubicBezTo>
                  <a:cubicBezTo>
                    <a:pt x="869" y="62"/>
                    <a:pt x="869" y="31"/>
                    <a:pt x="85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"/>
            <p:cNvSpPr/>
            <p:nvPr/>
          </p:nvSpPr>
          <p:spPr>
            <a:xfrm>
              <a:off x="6096950" y="770338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326" y="0"/>
                  </a:moveTo>
                  <a:cubicBezTo>
                    <a:pt x="78" y="125"/>
                    <a:pt x="1" y="419"/>
                    <a:pt x="125" y="667"/>
                  </a:cubicBezTo>
                  <a:lnTo>
                    <a:pt x="559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"/>
            <p:cNvSpPr/>
            <p:nvPr/>
          </p:nvSpPr>
          <p:spPr>
            <a:xfrm>
              <a:off x="6038025" y="663313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124" y="668"/>
                  </a:moveTo>
                  <a:cubicBezTo>
                    <a:pt x="248" y="900"/>
                    <a:pt x="558" y="993"/>
                    <a:pt x="791" y="869"/>
                  </a:cubicBezTo>
                  <a:lnTo>
                    <a:pt x="326" y="1"/>
                  </a:lnTo>
                  <a:cubicBezTo>
                    <a:pt x="78" y="140"/>
                    <a:pt x="0" y="435"/>
                    <a:pt x="124" y="66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"/>
            <p:cNvSpPr/>
            <p:nvPr/>
          </p:nvSpPr>
          <p:spPr>
            <a:xfrm>
              <a:off x="5982175" y="56716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33"/>
                  </a:moveTo>
                  <a:cubicBezTo>
                    <a:pt x="16" y="264"/>
                    <a:pt x="32" y="295"/>
                    <a:pt x="63" y="326"/>
                  </a:cubicBezTo>
                  <a:cubicBezTo>
                    <a:pt x="202" y="497"/>
                    <a:pt x="466" y="543"/>
                    <a:pt x="668" y="435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"/>
            <p:cNvSpPr/>
            <p:nvPr/>
          </p:nvSpPr>
          <p:spPr>
            <a:xfrm>
              <a:off x="5825525" y="781188"/>
              <a:ext cx="18650" cy="23675"/>
            </a:xfrm>
            <a:custGeom>
              <a:avLst/>
              <a:gdLst/>
              <a:ahLst/>
              <a:cxnLst/>
              <a:rect l="l" t="t" r="r" b="b"/>
              <a:pathLst>
                <a:path w="746" h="947" extrusionOk="0">
                  <a:moveTo>
                    <a:pt x="745" y="869"/>
                  </a:moveTo>
                  <a:lnTo>
                    <a:pt x="265" y="1"/>
                  </a:lnTo>
                  <a:cubicBezTo>
                    <a:pt x="125" y="78"/>
                    <a:pt x="32" y="233"/>
                    <a:pt x="16" y="388"/>
                  </a:cubicBezTo>
                  <a:cubicBezTo>
                    <a:pt x="1" y="590"/>
                    <a:pt x="109" y="776"/>
                    <a:pt x="280" y="869"/>
                  </a:cubicBezTo>
                  <a:cubicBezTo>
                    <a:pt x="420" y="947"/>
                    <a:pt x="606" y="947"/>
                    <a:pt x="74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"/>
            <p:cNvSpPr/>
            <p:nvPr/>
          </p:nvSpPr>
          <p:spPr>
            <a:xfrm>
              <a:off x="5768525" y="685413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1" y="234"/>
                  </a:moveTo>
                  <a:cubicBezTo>
                    <a:pt x="16" y="265"/>
                    <a:pt x="32" y="296"/>
                    <a:pt x="63" y="311"/>
                  </a:cubicBezTo>
                  <a:cubicBezTo>
                    <a:pt x="94" y="358"/>
                    <a:pt x="141" y="404"/>
                    <a:pt x="203" y="435"/>
                  </a:cubicBezTo>
                  <a:cubicBezTo>
                    <a:pt x="342" y="513"/>
                    <a:pt x="513" y="513"/>
                    <a:pt x="668" y="435"/>
                  </a:cubicBezTo>
                  <a:lnTo>
                    <a:pt x="420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"/>
            <p:cNvSpPr/>
            <p:nvPr/>
          </p:nvSpPr>
          <p:spPr>
            <a:xfrm>
              <a:off x="6200475" y="435713"/>
              <a:ext cx="17075" cy="13600"/>
            </a:xfrm>
            <a:custGeom>
              <a:avLst/>
              <a:gdLst/>
              <a:ahLst/>
              <a:cxnLst/>
              <a:rect l="l" t="t" r="r" b="b"/>
              <a:pathLst>
                <a:path w="683" h="544" extrusionOk="0">
                  <a:moveTo>
                    <a:pt x="683" y="311"/>
                  </a:moveTo>
                  <a:cubicBezTo>
                    <a:pt x="559" y="109"/>
                    <a:pt x="311" y="1"/>
                    <a:pt x="94" y="78"/>
                  </a:cubicBezTo>
                  <a:cubicBezTo>
                    <a:pt x="63" y="94"/>
                    <a:pt x="32" y="109"/>
                    <a:pt x="1" y="125"/>
                  </a:cubicBezTo>
                  <a:lnTo>
                    <a:pt x="233" y="54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"/>
            <p:cNvSpPr/>
            <p:nvPr/>
          </p:nvSpPr>
          <p:spPr>
            <a:xfrm>
              <a:off x="6141550" y="329088"/>
              <a:ext cx="19800" cy="24075"/>
            </a:xfrm>
            <a:custGeom>
              <a:avLst/>
              <a:gdLst/>
              <a:ahLst/>
              <a:cxnLst/>
              <a:rect l="l" t="t" r="r" b="b"/>
              <a:pathLst>
                <a:path w="792" h="963" extrusionOk="0">
                  <a:moveTo>
                    <a:pt x="683" y="295"/>
                  </a:moveTo>
                  <a:cubicBezTo>
                    <a:pt x="558" y="94"/>
                    <a:pt x="310" y="1"/>
                    <a:pt x="93" y="78"/>
                  </a:cubicBezTo>
                  <a:cubicBezTo>
                    <a:pt x="62" y="78"/>
                    <a:pt x="31" y="94"/>
                    <a:pt x="0" y="109"/>
                  </a:cubicBezTo>
                  <a:lnTo>
                    <a:pt x="481" y="962"/>
                  </a:lnTo>
                  <a:cubicBezTo>
                    <a:pt x="496" y="947"/>
                    <a:pt x="527" y="931"/>
                    <a:pt x="558" y="900"/>
                  </a:cubicBezTo>
                  <a:cubicBezTo>
                    <a:pt x="729" y="761"/>
                    <a:pt x="791" y="512"/>
                    <a:pt x="683" y="29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"/>
            <p:cNvSpPr/>
            <p:nvPr/>
          </p:nvSpPr>
          <p:spPr>
            <a:xfrm>
              <a:off x="6293925" y="369413"/>
              <a:ext cx="30275" cy="26775"/>
            </a:xfrm>
            <a:custGeom>
              <a:avLst/>
              <a:gdLst/>
              <a:ahLst/>
              <a:cxnLst/>
              <a:rect l="l" t="t" r="r" b="b"/>
              <a:pathLst>
                <a:path w="1211" h="1071" extrusionOk="0">
                  <a:moveTo>
                    <a:pt x="357" y="1071"/>
                  </a:moveTo>
                  <a:lnTo>
                    <a:pt x="1210" y="605"/>
                  </a:lnTo>
                  <a:cubicBezTo>
                    <a:pt x="915" y="1"/>
                    <a:pt x="0" y="497"/>
                    <a:pt x="357" y="107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"/>
            <p:cNvSpPr/>
            <p:nvPr/>
          </p:nvSpPr>
          <p:spPr>
            <a:xfrm>
              <a:off x="6239650" y="2682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73"/>
                  </a:moveTo>
                  <a:cubicBezTo>
                    <a:pt x="822" y="1"/>
                    <a:pt x="248" y="63"/>
                    <a:pt x="124" y="481"/>
                  </a:cubicBezTo>
                  <a:cubicBezTo>
                    <a:pt x="0" y="900"/>
                    <a:pt x="450" y="1257"/>
                    <a:pt x="838" y="1040"/>
                  </a:cubicBezTo>
                  <a:cubicBezTo>
                    <a:pt x="1070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"/>
            <p:cNvSpPr/>
            <p:nvPr/>
          </p:nvSpPr>
          <p:spPr>
            <a:xfrm>
              <a:off x="6155875" y="244938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870" y="1009"/>
                  </a:moveTo>
                  <a:cubicBezTo>
                    <a:pt x="1242" y="807"/>
                    <a:pt x="1195" y="234"/>
                    <a:pt x="776" y="125"/>
                  </a:cubicBezTo>
                  <a:cubicBezTo>
                    <a:pt x="358" y="1"/>
                    <a:pt x="1" y="435"/>
                    <a:pt x="203" y="823"/>
                  </a:cubicBezTo>
                  <a:cubicBezTo>
                    <a:pt x="342" y="1056"/>
                    <a:pt x="637" y="1149"/>
                    <a:pt x="870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"/>
            <p:cNvSpPr/>
            <p:nvPr/>
          </p:nvSpPr>
          <p:spPr>
            <a:xfrm>
              <a:off x="6214825" y="351588"/>
              <a:ext cx="31050" cy="28700"/>
            </a:xfrm>
            <a:custGeom>
              <a:avLst/>
              <a:gdLst/>
              <a:ahLst/>
              <a:cxnLst/>
              <a:rect l="l" t="t" r="r" b="b"/>
              <a:pathLst>
                <a:path w="1242" h="1148" extrusionOk="0">
                  <a:moveTo>
                    <a:pt x="869" y="1024"/>
                  </a:moveTo>
                  <a:cubicBezTo>
                    <a:pt x="1241" y="822"/>
                    <a:pt x="1195" y="248"/>
                    <a:pt x="776" y="124"/>
                  </a:cubicBezTo>
                  <a:cubicBezTo>
                    <a:pt x="357" y="0"/>
                    <a:pt x="0" y="450"/>
                    <a:pt x="202" y="838"/>
                  </a:cubicBezTo>
                  <a:cubicBezTo>
                    <a:pt x="326" y="1070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"/>
            <p:cNvSpPr/>
            <p:nvPr/>
          </p:nvSpPr>
          <p:spPr>
            <a:xfrm>
              <a:off x="6322625" y="292263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024" y="372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884"/>
                    <a:pt x="450" y="1241"/>
                    <a:pt x="822" y="1039"/>
                  </a:cubicBezTo>
                  <a:cubicBezTo>
                    <a:pt x="1070" y="915"/>
                    <a:pt x="1148" y="605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"/>
            <p:cNvSpPr/>
            <p:nvPr/>
          </p:nvSpPr>
          <p:spPr>
            <a:xfrm>
              <a:off x="6088800" y="229838"/>
              <a:ext cx="13225" cy="16700"/>
            </a:xfrm>
            <a:custGeom>
              <a:avLst/>
              <a:gdLst/>
              <a:ahLst/>
              <a:cxnLst/>
              <a:rect l="l" t="t" r="r" b="b"/>
              <a:pathLst>
                <a:path w="529" h="668" extrusionOk="0">
                  <a:moveTo>
                    <a:pt x="233" y="667"/>
                  </a:moveTo>
                  <a:cubicBezTo>
                    <a:pt x="265" y="636"/>
                    <a:pt x="296" y="620"/>
                    <a:pt x="311" y="605"/>
                  </a:cubicBezTo>
                  <a:cubicBezTo>
                    <a:pt x="466" y="481"/>
                    <a:pt x="528" y="279"/>
                    <a:pt x="466" y="93"/>
                  </a:cubicBezTo>
                  <a:cubicBezTo>
                    <a:pt x="451" y="62"/>
                    <a:pt x="451" y="31"/>
                    <a:pt x="435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"/>
            <p:cNvSpPr/>
            <p:nvPr/>
          </p:nvSpPr>
          <p:spPr>
            <a:xfrm>
              <a:off x="5987225" y="553988"/>
              <a:ext cx="16300" cy="13200"/>
            </a:xfrm>
            <a:custGeom>
              <a:avLst/>
              <a:gdLst/>
              <a:ahLst/>
              <a:cxnLst/>
              <a:rect l="l" t="t" r="r" b="b"/>
              <a:pathLst>
                <a:path w="652" h="528" extrusionOk="0">
                  <a:moveTo>
                    <a:pt x="233" y="527"/>
                  </a:moveTo>
                  <a:lnTo>
                    <a:pt x="652" y="295"/>
                  </a:lnTo>
                  <a:cubicBezTo>
                    <a:pt x="543" y="93"/>
                    <a:pt x="311" y="0"/>
                    <a:pt x="78" y="62"/>
                  </a:cubicBezTo>
                  <a:cubicBezTo>
                    <a:pt x="47" y="78"/>
                    <a:pt x="16" y="93"/>
                    <a:pt x="0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"/>
            <p:cNvSpPr/>
            <p:nvPr/>
          </p:nvSpPr>
          <p:spPr>
            <a:xfrm>
              <a:off x="5927900" y="446963"/>
              <a:ext cx="19400" cy="24075"/>
            </a:xfrm>
            <a:custGeom>
              <a:avLst/>
              <a:gdLst/>
              <a:ahLst/>
              <a:cxnLst/>
              <a:rect l="l" t="t" r="r" b="b"/>
              <a:pathLst>
                <a:path w="776" h="963" extrusionOk="0">
                  <a:moveTo>
                    <a:pt x="667" y="295"/>
                  </a:moveTo>
                  <a:cubicBezTo>
                    <a:pt x="559" y="94"/>
                    <a:pt x="311" y="0"/>
                    <a:pt x="93" y="78"/>
                  </a:cubicBezTo>
                  <a:cubicBezTo>
                    <a:pt x="62" y="78"/>
                    <a:pt x="31" y="94"/>
                    <a:pt x="0" y="109"/>
                  </a:cubicBezTo>
                  <a:lnTo>
                    <a:pt x="466" y="962"/>
                  </a:lnTo>
                  <a:cubicBezTo>
                    <a:pt x="497" y="947"/>
                    <a:pt x="528" y="931"/>
                    <a:pt x="543" y="916"/>
                  </a:cubicBezTo>
                  <a:cubicBezTo>
                    <a:pt x="729" y="760"/>
                    <a:pt x="776" y="512"/>
                    <a:pt x="667" y="29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"/>
            <p:cNvSpPr/>
            <p:nvPr/>
          </p:nvSpPr>
          <p:spPr>
            <a:xfrm>
              <a:off x="6080275" y="487288"/>
              <a:ext cx="30275" cy="26775"/>
            </a:xfrm>
            <a:custGeom>
              <a:avLst/>
              <a:gdLst/>
              <a:ahLst/>
              <a:cxnLst/>
              <a:rect l="l" t="t" r="r" b="b"/>
              <a:pathLst>
                <a:path w="1211" h="1071" extrusionOk="0">
                  <a:moveTo>
                    <a:pt x="357" y="1071"/>
                  </a:moveTo>
                  <a:lnTo>
                    <a:pt x="1210" y="605"/>
                  </a:lnTo>
                  <a:cubicBezTo>
                    <a:pt x="900" y="0"/>
                    <a:pt x="1" y="497"/>
                    <a:pt x="357" y="107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"/>
            <p:cNvSpPr/>
            <p:nvPr/>
          </p:nvSpPr>
          <p:spPr>
            <a:xfrm>
              <a:off x="6026775" y="3856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2"/>
                    <a:pt x="915" y="1180"/>
                    <a:pt x="1039" y="761"/>
                  </a:cubicBezTo>
                  <a:cubicBezTo>
                    <a:pt x="1148" y="358"/>
                    <a:pt x="714" y="1"/>
                    <a:pt x="326" y="203"/>
                  </a:cubicBezTo>
                  <a:cubicBezTo>
                    <a:pt x="93" y="327"/>
                    <a:pt x="0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"/>
            <p:cNvSpPr/>
            <p:nvPr/>
          </p:nvSpPr>
          <p:spPr>
            <a:xfrm>
              <a:off x="5943800" y="361663"/>
              <a:ext cx="29100" cy="31050"/>
            </a:xfrm>
            <a:custGeom>
              <a:avLst/>
              <a:gdLst/>
              <a:ahLst/>
              <a:cxnLst/>
              <a:rect l="l" t="t" r="r" b="b"/>
              <a:pathLst>
                <a:path w="1164" h="1242" extrusionOk="0">
                  <a:moveTo>
                    <a:pt x="140" y="869"/>
                  </a:moveTo>
                  <a:cubicBezTo>
                    <a:pt x="341" y="1241"/>
                    <a:pt x="915" y="1195"/>
                    <a:pt x="1039" y="776"/>
                  </a:cubicBezTo>
                  <a:cubicBezTo>
                    <a:pt x="1163" y="357"/>
                    <a:pt x="714" y="0"/>
                    <a:pt x="326" y="202"/>
                  </a:cubicBezTo>
                  <a:cubicBezTo>
                    <a:pt x="93" y="326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"/>
            <p:cNvSpPr/>
            <p:nvPr/>
          </p:nvSpPr>
          <p:spPr>
            <a:xfrm>
              <a:off x="6003125" y="4682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85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7"/>
                    <a:pt x="698" y="1"/>
                    <a:pt x="310" y="218"/>
                  </a:cubicBezTo>
                  <a:cubicBezTo>
                    <a:pt x="78" y="342"/>
                    <a:pt x="0" y="636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"/>
            <p:cNvSpPr/>
            <p:nvPr/>
          </p:nvSpPr>
          <p:spPr>
            <a:xfrm>
              <a:off x="6050800" y="3027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2"/>
                    <a:pt x="900" y="1195"/>
                    <a:pt x="1025" y="776"/>
                  </a:cubicBezTo>
                  <a:cubicBezTo>
                    <a:pt x="1149" y="358"/>
                    <a:pt x="714" y="1"/>
                    <a:pt x="327" y="203"/>
                  </a:cubicBezTo>
                  <a:cubicBezTo>
                    <a:pt x="94" y="327"/>
                    <a:pt x="1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"/>
            <p:cNvSpPr/>
            <p:nvPr/>
          </p:nvSpPr>
          <p:spPr>
            <a:xfrm>
              <a:off x="6109750" y="4093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4"/>
                  </a:moveTo>
                  <a:cubicBezTo>
                    <a:pt x="342" y="1256"/>
                    <a:pt x="900" y="1194"/>
                    <a:pt x="1024" y="776"/>
                  </a:cubicBezTo>
                  <a:cubicBezTo>
                    <a:pt x="1148" y="357"/>
                    <a:pt x="714" y="0"/>
                    <a:pt x="326" y="217"/>
                  </a:cubicBezTo>
                  <a:cubicBezTo>
                    <a:pt x="93" y="341"/>
                    <a:pt x="0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"/>
            <p:cNvSpPr/>
            <p:nvPr/>
          </p:nvSpPr>
          <p:spPr>
            <a:xfrm>
              <a:off x="5875175" y="347713"/>
              <a:ext cx="13200" cy="16675"/>
            </a:xfrm>
            <a:custGeom>
              <a:avLst/>
              <a:gdLst/>
              <a:ahLst/>
              <a:cxnLst/>
              <a:rect l="l" t="t" r="r" b="b"/>
              <a:pathLst>
                <a:path w="528" h="667" extrusionOk="0">
                  <a:moveTo>
                    <a:pt x="233" y="667"/>
                  </a:moveTo>
                  <a:cubicBezTo>
                    <a:pt x="264" y="636"/>
                    <a:pt x="279" y="620"/>
                    <a:pt x="310" y="605"/>
                  </a:cubicBezTo>
                  <a:cubicBezTo>
                    <a:pt x="465" y="481"/>
                    <a:pt x="527" y="279"/>
                    <a:pt x="465" y="93"/>
                  </a:cubicBezTo>
                  <a:cubicBezTo>
                    <a:pt x="450" y="62"/>
                    <a:pt x="434" y="31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"/>
            <p:cNvSpPr/>
            <p:nvPr/>
          </p:nvSpPr>
          <p:spPr>
            <a:xfrm>
              <a:off x="5971325" y="288763"/>
              <a:ext cx="26000" cy="23675"/>
            </a:xfrm>
            <a:custGeom>
              <a:avLst/>
              <a:gdLst/>
              <a:ahLst/>
              <a:cxnLst/>
              <a:rect l="l" t="t" r="r" b="b"/>
              <a:pathLst>
                <a:path w="1040" h="947" extrusionOk="0">
                  <a:moveTo>
                    <a:pt x="47" y="543"/>
                  </a:moveTo>
                  <a:cubicBezTo>
                    <a:pt x="404" y="947"/>
                    <a:pt x="1040" y="590"/>
                    <a:pt x="884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47" y="54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"/>
            <p:cNvSpPr/>
            <p:nvPr/>
          </p:nvSpPr>
          <p:spPr>
            <a:xfrm>
              <a:off x="6193875" y="438813"/>
              <a:ext cx="12825" cy="16325"/>
            </a:xfrm>
            <a:custGeom>
              <a:avLst/>
              <a:gdLst/>
              <a:ahLst/>
              <a:cxnLst/>
              <a:rect l="l" t="t" r="r" b="b"/>
              <a:pathLst>
                <a:path w="513" h="653" extrusionOk="0">
                  <a:moveTo>
                    <a:pt x="78" y="652"/>
                  </a:moveTo>
                  <a:lnTo>
                    <a:pt x="513" y="420"/>
                  </a:lnTo>
                  <a:lnTo>
                    <a:pt x="280" y="1"/>
                  </a:lnTo>
                  <a:cubicBezTo>
                    <a:pt x="187" y="32"/>
                    <a:pt x="125" y="109"/>
                    <a:pt x="78" y="187"/>
                  </a:cubicBezTo>
                  <a:cubicBezTo>
                    <a:pt x="1" y="342"/>
                    <a:pt x="1" y="513"/>
                    <a:pt x="78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"/>
            <p:cNvSpPr/>
            <p:nvPr/>
          </p:nvSpPr>
          <p:spPr>
            <a:xfrm>
              <a:off x="6134950" y="331813"/>
              <a:ext cx="18625" cy="22900"/>
            </a:xfrm>
            <a:custGeom>
              <a:avLst/>
              <a:gdLst/>
              <a:ahLst/>
              <a:cxnLst/>
              <a:rect l="l" t="t" r="r" b="b"/>
              <a:pathLst>
                <a:path w="745" h="916" extrusionOk="0">
                  <a:moveTo>
                    <a:pt x="78" y="202"/>
                  </a:moveTo>
                  <a:cubicBezTo>
                    <a:pt x="0" y="341"/>
                    <a:pt x="0" y="512"/>
                    <a:pt x="78" y="667"/>
                  </a:cubicBezTo>
                  <a:cubicBezTo>
                    <a:pt x="156" y="807"/>
                    <a:pt x="295" y="900"/>
                    <a:pt x="466" y="915"/>
                  </a:cubicBezTo>
                  <a:cubicBezTo>
                    <a:pt x="559" y="915"/>
                    <a:pt x="652" y="900"/>
                    <a:pt x="745" y="853"/>
                  </a:cubicBezTo>
                  <a:lnTo>
                    <a:pt x="280" y="0"/>
                  </a:lnTo>
                  <a:cubicBezTo>
                    <a:pt x="187" y="47"/>
                    <a:pt x="125" y="124"/>
                    <a:pt x="78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"/>
            <p:cNvSpPr/>
            <p:nvPr/>
          </p:nvSpPr>
          <p:spPr>
            <a:xfrm>
              <a:off x="6077950" y="23563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1" y="233"/>
                  </a:moveTo>
                  <a:cubicBezTo>
                    <a:pt x="16" y="264"/>
                    <a:pt x="47" y="295"/>
                    <a:pt x="63" y="311"/>
                  </a:cubicBezTo>
                  <a:cubicBezTo>
                    <a:pt x="140" y="420"/>
                    <a:pt x="264" y="466"/>
                    <a:pt x="388" y="482"/>
                  </a:cubicBezTo>
                  <a:cubicBezTo>
                    <a:pt x="481" y="497"/>
                    <a:pt x="590" y="482"/>
                    <a:pt x="667" y="435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"/>
            <p:cNvSpPr/>
            <p:nvPr/>
          </p:nvSpPr>
          <p:spPr>
            <a:xfrm>
              <a:off x="5773200" y="671088"/>
              <a:ext cx="16675" cy="13975"/>
            </a:xfrm>
            <a:custGeom>
              <a:avLst/>
              <a:gdLst/>
              <a:ahLst/>
              <a:cxnLst/>
              <a:rect l="l" t="t" r="r" b="b"/>
              <a:pathLst>
                <a:path w="667" h="559" extrusionOk="0">
                  <a:moveTo>
                    <a:pt x="233" y="558"/>
                  </a:moveTo>
                  <a:lnTo>
                    <a:pt x="667" y="326"/>
                  </a:lnTo>
                  <a:cubicBezTo>
                    <a:pt x="543" y="93"/>
                    <a:pt x="248" y="0"/>
                    <a:pt x="0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"/>
            <p:cNvSpPr/>
            <p:nvPr/>
          </p:nvSpPr>
          <p:spPr>
            <a:xfrm>
              <a:off x="5714250" y="56443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668" y="311"/>
                  </a:moveTo>
                  <a:cubicBezTo>
                    <a:pt x="543" y="78"/>
                    <a:pt x="249" y="1"/>
                    <a:pt x="1" y="125"/>
                  </a:cubicBezTo>
                  <a:lnTo>
                    <a:pt x="481" y="978"/>
                  </a:lnTo>
                  <a:cubicBezTo>
                    <a:pt x="714" y="854"/>
                    <a:pt x="792" y="559"/>
                    <a:pt x="668" y="31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"/>
            <p:cNvSpPr/>
            <p:nvPr/>
          </p:nvSpPr>
          <p:spPr>
            <a:xfrm>
              <a:off x="5872050" y="612138"/>
              <a:ext cx="24475" cy="19800"/>
            </a:xfrm>
            <a:custGeom>
              <a:avLst/>
              <a:gdLst/>
              <a:ahLst/>
              <a:cxnLst/>
              <a:rect l="l" t="t" r="r" b="b"/>
              <a:pathLst>
                <a:path w="979" h="792" extrusionOk="0">
                  <a:moveTo>
                    <a:pt x="327" y="140"/>
                  </a:moveTo>
                  <a:cubicBezTo>
                    <a:pt x="94" y="264"/>
                    <a:pt x="1" y="559"/>
                    <a:pt x="125" y="792"/>
                  </a:cubicBezTo>
                  <a:lnTo>
                    <a:pt x="978" y="326"/>
                  </a:lnTo>
                  <a:cubicBezTo>
                    <a:pt x="854" y="94"/>
                    <a:pt x="559" y="1"/>
                    <a:pt x="327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"/>
            <p:cNvSpPr/>
            <p:nvPr/>
          </p:nvSpPr>
          <p:spPr>
            <a:xfrm>
              <a:off x="5813125" y="50356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2"/>
                    <a:pt x="900" y="1180"/>
                    <a:pt x="1024" y="761"/>
                  </a:cubicBezTo>
                  <a:cubicBezTo>
                    <a:pt x="1148" y="358"/>
                    <a:pt x="714" y="1"/>
                    <a:pt x="326" y="202"/>
                  </a:cubicBezTo>
                  <a:cubicBezTo>
                    <a:pt x="94" y="327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"/>
            <p:cNvSpPr/>
            <p:nvPr/>
          </p:nvSpPr>
          <p:spPr>
            <a:xfrm>
              <a:off x="5729375" y="4799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"/>
            <p:cNvSpPr/>
            <p:nvPr/>
          </p:nvSpPr>
          <p:spPr>
            <a:xfrm>
              <a:off x="5789075" y="5861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1" y="884"/>
                  </a:moveTo>
                  <a:cubicBezTo>
                    <a:pt x="342" y="1257"/>
                    <a:pt x="916" y="1195"/>
                    <a:pt x="1025" y="776"/>
                  </a:cubicBezTo>
                  <a:cubicBezTo>
                    <a:pt x="1149" y="357"/>
                    <a:pt x="714" y="0"/>
                    <a:pt x="327" y="218"/>
                  </a:cubicBezTo>
                  <a:cubicBezTo>
                    <a:pt x="94" y="342"/>
                    <a:pt x="1" y="636"/>
                    <a:pt x="141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"/>
            <p:cNvSpPr/>
            <p:nvPr/>
          </p:nvSpPr>
          <p:spPr>
            <a:xfrm>
              <a:off x="5836400" y="4209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34" y="1257"/>
                    <a:pt x="822" y="1039"/>
                  </a:cubicBezTo>
                  <a:cubicBezTo>
                    <a:pt x="1055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"/>
            <p:cNvSpPr/>
            <p:nvPr/>
          </p:nvSpPr>
          <p:spPr>
            <a:xfrm>
              <a:off x="5896100" y="5272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25" y="885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8"/>
                    <a:pt x="699" y="1"/>
                    <a:pt x="326" y="218"/>
                  </a:cubicBezTo>
                  <a:cubicBezTo>
                    <a:pt x="78" y="342"/>
                    <a:pt x="1" y="637"/>
                    <a:pt x="125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"/>
            <p:cNvSpPr/>
            <p:nvPr/>
          </p:nvSpPr>
          <p:spPr>
            <a:xfrm>
              <a:off x="5661525" y="465188"/>
              <a:ext cx="13200" cy="17075"/>
            </a:xfrm>
            <a:custGeom>
              <a:avLst/>
              <a:gdLst/>
              <a:ahLst/>
              <a:cxnLst/>
              <a:rect l="l" t="t" r="r" b="b"/>
              <a:pathLst>
                <a:path w="528" h="683" extrusionOk="0">
                  <a:moveTo>
                    <a:pt x="233" y="683"/>
                  </a:moveTo>
                  <a:cubicBezTo>
                    <a:pt x="435" y="559"/>
                    <a:pt x="528" y="311"/>
                    <a:pt x="466" y="93"/>
                  </a:cubicBezTo>
                  <a:cubicBezTo>
                    <a:pt x="450" y="62"/>
                    <a:pt x="435" y="31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"/>
            <p:cNvSpPr/>
            <p:nvPr/>
          </p:nvSpPr>
          <p:spPr>
            <a:xfrm>
              <a:off x="5757675" y="406638"/>
              <a:ext cx="26000" cy="23675"/>
            </a:xfrm>
            <a:custGeom>
              <a:avLst/>
              <a:gdLst/>
              <a:ahLst/>
              <a:cxnLst/>
              <a:rect l="l" t="t" r="r" b="b"/>
              <a:pathLst>
                <a:path w="1040" h="947" extrusionOk="0">
                  <a:moveTo>
                    <a:pt x="1" y="466"/>
                  </a:moveTo>
                  <a:cubicBezTo>
                    <a:pt x="16" y="497"/>
                    <a:pt x="32" y="528"/>
                    <a:pt x="47" y="543"/>
                  </a:cubicBezTo>
                  <a:cubicBezTo>
                    <a:pt x="388" y="947"/>
                    <a:pt x="1040" y="590"/>
                    <a:pt x="885" y="94"/>
                  </a:cubicBezTo>
                  <a:cubicBezTo>
                    <a:pt x="869" y="63"/>
                    <a:pt x="869" y="31"/>
                    <a:pt x="85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"/>
            <p:cNvSpPr/>
            <p:nvPr/>
          </p:nvSpPr>
          <p:spPr>
            <a:xfrm>
              <a:off x="5979075" y="556688"/>
              <a:ext cx="13975" cy="16325"/>
            </a:xfrm>
            <a:custGeom>
              <a:avLst/>
              <a:gdLst/>
              <a:ahLst/>
              <a:cxnLst/>
              <a:rect l="l" t="t" r="r" b="b"/>
              <a:pathLst>
                <a:path w="559" h="653" extrusionOk="0">
                  <a:moveTo>
                    <a:pt x="326" y="1"/>
                  </a:moveTo>
                  <a:cubicBezTo>
                    <a:pt x="78" y="125"/>
                    <a:pt x="1" y="419"/>
                    <a:pt x="125" y="652"/>
                  </a:cubicBezTo>
                  <a:lnTo>
                    <a:pt x="559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"/>
            <p:cNvSpPr/>
            <p:nvPr/>
          </p:nvSpPr>
          <p:spPr>
            <a:xfrm>
              <a:off x="5920150" y="449688"/>
              <a:ext cx="19800" cy="24825"/>
            </a:xfrm>
            <a:custGeom>
              <a:avLst/>
              <a:gdLst/>
              <a:ahLst/>
              <a:cxnLst/>
              <a:rect l="l" t="t" r="r" b="b"/>
              <a:pathLst>
                <a:path w="792" h="993" extrusionOk="0">
                  <a:moveTo>
                    <a:pt x="124" y="667"/>
                  </a:moveTo>
                  <a:cubicBezTo>
                    <a:pt x="248" y="900"/>
                    <a:pt x="559" y="993"/>
                    <a:pt x="791" y="853"/>
                  </a:cubicBezTo>
                  <a:lnTo>
                    <a:pt x="326" y="0"/>
                  </a:lnTo>
                  <a:cubicBezTo>
                    <a:pt x="78" y="140"/>
                    <a:pt x="0" y="434"/>
                    <a:pt x="124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"/>
            <p:cNvSpPr/>
            <p:nvPr/>
          </p:nvSpPr>
          <p:spPr>
            <a:xfrm>
              <a:off x="5864300" y="35351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33"/>
                  </a:moveTo>
                  <a:cubicBezTo>
                    <a:pt x="16" y="264"/>
                    <a:pt x="32" y="295"/>
                    <a:pt x="63" y="311"/>
                  </a:cubicBezTo>
                  <a:cubicBezTo>
                    <a:pt x="202" y="497"/>
                    <a:pt x="466" y="544"/>
                    <a:pt x="668" y="435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"/>
            <p:cNvSpPr/>
            <p:nvPr/>
          </p:nvSpPr>
          <p:spPr>
            <a:xfrm>
              <a:off x="5621975" y="540413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388" y="124"/>
                  </a:moveTo>
                  <a:cubicBezTo>
                    <a:pt x="0" y="341"/>
                    <a:pt x="62" y="900"/>
                    <a:pt x="481" y="1024"/>
                  </a:cubicBezTo>
                  <a:cubicBezTo>
                    <a:pt x="900" y="1148"/>
                    <a:pt x="1257" y="698"/>
                    <a:pt x="1039" y="326"/>
                  </a:cubicBezTo>
                  <a:cubicBezTo>
                    <a:pt x="915" y="78"/>
                    <a:pt x="621" y="0"/>
                    <a:pt x="388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"/>
            <p:cNvSpPr/>
            <p:nvPr/>
          </p:nvSpPr>
          <p:spPr>
            <a:xfrm>
              <a:off x="5680900" y="64703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73" y="140"/>
                  </a:moveTo>
                  <a:cubicBezTo>
                    <a:pt x="1" y="342"/>
                    <a:pt x="63" y="915"/>
                    <a:pt x="482" y="1040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3"/>
                    <a:pt x="621" y="0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"/>
            <p:cNvSpPr/>
            <p:nvPr/>
          </p:nvSpPr>
          <p:spPr>
            <a:xfrm>
              <a:off x="5543650" y="52411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667" y="683"/>
                  </a:moveTo>
                  <a:cubicBezTo>
                    <a:pt x="869" y="559"/>
                    <a:pt x="977" y="311"/>
                    <a:pt x="900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82"/>
                  </a:lnTo>
                  <a:cubicBezTo>
                    <a:pt x="16" y="513"/>
                    <a:pt x="31" y="544"/>
                    <a:pt x="62" y="559"/>
                  </a:cubicBezTo>
                  <a:cubicBezTo>
                    <a:pt x="218" y="745"/>
                    <a:pt x="466" y="792"/>
                    <a:pt x="667" y="68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"/>
            <p:cNvSpPr/>
            <p:nvPr/>
          </p:nvSpPr>
          <p:spPr>
            <a:xfrm>
              <a:off x="5766975" y="674563"/>
              <a:ext cx="12050" cy="16700"/>
            </a:xfrm>
            <a:custGeom>
              <a:avLst/>
              <a:gdLst/>
              <a:ahLst/>
              <a:cxnLst/>
              <a:rect l="l" t="t" r="r" b="b"/>
              <a:pathLst>
                <a:path w="482" h="668" extrusionOk="0">
                  <a:moveTo>
                    <a:pt x="249" y="1"/>
                  </a:moveTo>
                  <a:cubicBezTo>
                    <a:pt x="109" y="78"/>
                    <a:pt x="16" y="218"/>
                    <a:pt x="1" y="388"/>
                  </a:cubicBezTo>
                  <a:cubicBezTo>
                    <a:pt x="1" y="481"/>
                    <a:pt x="16" y="574"/>
                    <a:pt x="63" y="668"/>
                  </a:cubicBezTo>
                  <a:lnTo>
                    <a:pt x="482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"/>
            <p:cNvSpPr/>
            <p:nvPr/>
          </p:nvSpPr>
          <p:spPr>
            <a:xfrm>
              <a:off x="5706100" y="567538"/>
              <a:ext cx="20200" cy="23300"/>
            </a:xfrm>
            <a:custGeom>
              <a:avLst/>
              <a:gdLst/>
              <a:ahLst/>
              <a:cxnLst/>
              <a:rect l="l" t="t" r="r" b="b"/>
              <a:pathLst>
                <a:path w="808" h="932" extrusionOk="0">
                  <a:moveTo>
                    <a:pt x="807" y="854"/>
                  </a:moveTo>
                  <a:lnTo>
                    <a:pt x="327" y="1"/>
                  </a:lnTo>
                  <a:cubicBezTo>
                    <a:pt x="94" y="125"/>
                    <a:pt x="1" y="420"/>
                    <a:pt x="140" y="668"/>
                  </a:cubicBezTo>
                  <a:cubicBezTo>
                    <a:pt x="187" y="745"/>
                    <a:pt x="249" y="807"/>
                    <a:pt x="342" y="854"/>
                  </a:cubicBezTo>
                  <a:cubicBezTo>
                    <a:pt x="482" y="932"/>
                    <a:pt x="652" y="932"/>
                    <a:pt x="807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"/>
            <p:cNvSpPr/>
            <p:nvPr/>
          </p:nvSpPr>
          <p:spPr>
            <a:xfrm>
              <a:off x="5651050" y="471388"/>
              <a:ext cx="16300" cy="12825"/>
            </a:xfrm>
            <a:custGeom>
              <a:avLst/>
              <a:gdLst/>
              <a:ahLst/>
              <a:cxnLst/>
              <a:rect l="l" t="t" r="r" b="b"/>
              <a:pathLst>
                <a:path w="652" h="513" extrusionOk="0">
                  <a:moveTo>
                    <a:pt x="1" y="233"/>
                  </a:moveTo>
                  <a:cubicBezTo>
                    <a:pt x="16" y="264"/>
                    <a:pt x="32" y="295"/>
                    <a:pt x="47" y="311"/>
                  </a:cubicBezTo>
                  <a:cubicBezTo>
                    <a:pt x="94" y="357"/>
                    <a:pt x="140" y="404"/>
                    <a:pt x="202" y="435"/>
                  </a:cubicBezTo>
                  <a:cubicBezTo>
                    <a:pt x="342" y="512"/>
                    <a:pt x="512" y="512"/>
                    <a:pt x="652" y="435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"/>
            <p:cNvSpPr/>
            <p:nvPr/>
          </p:nvSpPr>
          <p:spPr>
            <a:xfrm>
              <a:off x="6083000" y="22206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33" y="544"/>
                  </a:moveTo>
                  <a:lnTo>
                    <a:pt x="667" y="311"/>
                  </a:lnTo>
                  <a:cubicBezTo>
                    <a:pt x="543" y="109"/>
                    <a:pt x="310" y="1"/>
                    <a:pt x="93" y="78"/>
                  </a:cubicBezTo>
                  <a:cubicBezTo>
                    <a:pt x="62" y="94"/>
                    <a:pt x="31" y="94"/>
                    <a:pt x="0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"/>
            <p:cNvSpPr/>
            <p:nvPr/>
          </p:nvSpPr>
          <p:spPr>
            <a:xfrm>
              <a:off x="5868950" y="33993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668" y="311"/>
                  </a:moveTo>
                  <a:cubicBezTo>
                    <a:pt x="559" y="94"/>
                    <a:pt x="311" y="1"/>
                    <a:pt x="94" y="78"/>
                  </a:cubicBezTo>
                  <a:cubicBezTo>
                    <a:pt x="63" y="78"/>
                    <a:pt x="32" y="94"/>
                    <a:pt x="1" y="109"/>
                  </a:cubicBezTo>
                  <a:lnTo>
                    <a:pt x="234" y="54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"/>
            <p:cNvSpPr/>
            <p:nvPr/>
          </p:nvSpPr>
          <p:spPr>
            <a:xfrm>
              <a:off x="5810025" y="233313"/>
              <a:ext cx="19400" cy="24075"/>
            </a:xfrm>
            <a:custGeom>
              <a:avLst/>
              <a:gdLst/>
              <a:ahLst/>
              <a:cxnLst/>
              <a:rect l="l" t="t" r="r" b="b"/>
              <a:pathLst>
                <a:path w="776" h="963" extrusionOk="0">
                  <a:moveTo>
                    <a:pt x="667" y="295"/>
                  </a:moveTo>
                  <a:cubicBezTo>
                    <a:pt x="559" y="94"/>
                    <a:pt x="326" y="1"/>
                    <a:pt x="94" y="63"/>
                  </a:cubicBezTo>
                  <a:cubicBezTo>
                    <a:pt x="63" y="78"/>
                    <a:pt x="31" y="94"/>
                    <a:pt x="0" y="109"/>
                  </a:cubicBezTo>
                  <a:lnTo>
                    <a:pt x="481" y="962"/>
                  </a:lnTo>
                  <a:cubicBezTo>
                    <a:pt x="512" y="947"/>
                    <a:pt x="543" y="931"/>
                    <a:pt x="559" y="900"/>
                  </a:cubicBezTo>
                  <a:cubicBezTo>
                    <a:pt x="729" y="761"/>
                    <a:pt x="776" y="497"/>
                    <a:pt x="667" y="29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"/>
            <p:cNvSpPr/>
            <p:nvPr/>
          </p:nvSpPr>
          <p:spPr>
            <a:xfrm>
              <a:off x="5962400" y="273263"/>
              <a:ext cx="30275" cy="27150"/>
            </a:xfrm>
            <a:custGeom>
              <a:avLst/>
              <a:gdLst/>
              <a:ahLst/>
              <a:cxnLst/>
              <a:rect l="l" t="t" r="r" b="b"/>
              <a:pathLst>
                <a:path w="1211" h="1086" extrusionOk="0">
                  <a:moveTo>
                    <a:pt x="357" y="1086"/>
                  </a:moveTo>
                  <a:lnTo>
                    <a:pt x="1210" y="621"/>
                  </a:lnTo>
                  <a:cubicBezTo>
                    <a:pt x="900" y="0"/>
                    <a:pt x="1" y="512"/>
                    <a:pt x="357" y="10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"/>
            <p:cNvSpPr/>
            <p:nvPr/>
          </p:nvSpPr>
          <p:spPr>
            <a:xfrm>
              <a:off x="5908125" y="17243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4" y="466"/>
                  </a:cubicBezTo>
                  <a:cubicBezTo>
                    <a:pt x="0" y="885"/>
                    <a:pt x="450" y="1241"/>
                    <a:pt x="822" y="1040"/>
                  </a:cubicBezTo>
                  <a:cubicBezTo>
                    <a:pt x="1071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"/>
            <p:cNvSpPr/>
            <p:nvPr/>
          </p:nvSpPr>
          <p:spPr>
            <a:xfrm>
              <a:off x="5885250" y="2546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8" y="1"/>
                    <a:pt x="326" y="218"/>
                  </a:cubicBezTo>
                  <a:cubicBezTo>
                    <a:pt x="78" y="342"/>
                    <a:pt x="0" y="637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"/>
            <p:cNvSpPr/>
            <p:nvPr/>
          </p:nvSpPr>
          <p:spPr>
            <a:xfrm>
              <a:off x="5990325" y="1976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40"/>
                  </a:moveTo>
                  <a:cubicBezTo>
                    <a:pt x="0" y="342"/>
                    <a:pt x="62" y="916"/>
                    <a:pt x="481" y="1024"/>
                  </a:cubicBezTo>
                  <a:cubicBezTo>
                    <a:pt x="900" y="1149"/>
                    <a:pt x="1257" y="714"/>
                    <a:pt x="1040" y="327"/>
                  </a:cubicBezTo>
                  <a:cubicBezTo>
                    <a:pt x="915" y="94"/>
                    <a:pt x="621" y="1"/>
                    <a:pt x="388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"/>
            <p:cNvSpPr/>
            <p:nvPr/>
          </p:nvSpPr>
          <p:spPr>
            <a:xfrm>
              <a:off x="6076025" y="224788"/>
              <a:ext cx="12800" cy="16700"/>
            </a:xfrm>
            <a:custGeom>
              <a:avLst/>
              <a:gdLst/>
              <a:ahLst/>
              <a:cxnLst/>
              <a:rect l="l" t="t" r="r" b="b"/>
              <a:pathLst>
                <a:path w="512" h="668" extrusionOk="0">
                  <a:moveTo>
                    <a:pt x="279" y="0"/>
                  </a:moveTo>
                  <a:cubicBezTo>
                    <a:pt x="186" y="47"/>
                    <a:pt x="124" y="125"/>
                    <a:pt x="78" y="218"/>
                  </a:cubicBezTo>
                  <a:cubicBezTo>
                    <a:pt x="0" y="357"/>
                    <a:pt x="0" y="528"/>
                    <a:pt x="78" y="667"/>
                  </a:cubicBezTo>
                  <a:lnTo>
                    <a:pt x="512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"/>
            <p:cNvSpPr/>
            <p:nvPr/>
          </p:nvSpPr>
          <p:spPr>
            <a:xfrm>
              <a:off x="5655325" y="457438"/>
              <a:ext cx="16700" cy="13975"/>
            </a:xfrm>
            <a:custGeom>
              <a:avLst/>
              <a:gdLst/>
              <a:ahLst/>
              <a:cxnLst/>
              <a:rect l="l" t="t" r="r" b="b"/>
              <a:pathLst>
                <a:path w="668" h="559" extrusionOk="0">
                  <a:moveTo>
                    <a:pt x="248" y="559"/>
                  </a:moveTo>
                  <a:lnTo>
                    <a:pt x="667" y="326"/>
                  </a:lnTo>
                  <a:cubicBezTo>
                    <a:pt x="543" y="78"/>
                    <a:pt x="248" y="0"/>
                    <a:pt x="0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"/>
            <p:cNvSpPr/>
            <p:nvPr/>
          </p:nvSpPr>
          <p:spPr>
            <a:xfrm>
              <a:off x="5596375" y="350413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68" y="326"/>
                  </a:moveTo>
                  <a:cubicBezTo>
                    <a:pt x="544" y="94"/>
                    <a:pt x="249" y="1"/>
                    <a:pt x="1" y="140"/>
                  </a:cubicBezTo>
                  <a:lnTo>
                    <a:pt x="481" y="993"/>
                  </a:lnTo>
                  <a:cubicBezTo>
                    <a:pt x="714" y="854"/>
                    <a:pt x="792" y="559"/>
                    <a:pt x="668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"/>
            <p:cNvSpPr/>
            <p:nvPr/>
          </p:nvSpPr>
          <p:spPr>
            <a:xfrm>
              <a:off x="5754200" y="398488"/>
              <a:ext cx="24825" cy="19800"/>
            </a:xfrm>
            <a:custGeom>
              <a:avLst/>
              <a:gdLst/>
              <a:ahLst/>
              <a:cxnLst/>
              <a:rect l="l" t="t" r="r" b="b"/>
              <a:pathLst>
                <a:path w="993" h="792" extrusionOk="0">
                  <a:moveTo>
                    <a:pt x="326" y="125"/>
                  </a:moveTo>
                  <a:cubicBezTo>
                    <a:pt x="93" y="264"/>
                    <a:pt x="0" y="559"/>
                    <a:pt x="140" y="792"/>
                  </a:cubicBezTo>
                  <a:lnTo>
                    <a:pt x="993" y="326"/>
                  </a:lnTo>
                  <a:cubicBezTo>
                    <a:pt x="853" y="94"/>
                    <a:pt x="558" y="1"/>
                    <a:pt x="326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"/>
            <p:cNvSpPr/>
            <p:nvPr/>
          </p:nvSpPr>
          <p:spPr>
            <a:xfrm>
              <a:off x="5695250" y="2895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5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4" y="342"/>
                    <a:pt x="1" y="636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"/>
            <p:cNvSpPr/>
            <p:nvPr/>
          </p:nvSpPr>
          <p:spPr>
            <a:xfrm>
              <a:off x="5610350" y="267063"/>
              <a:ext cx="31425" cy="28325"/>
            </a:xfrm>
            <a:custGeom>
              <a:avLst/>
              <a:gdLst/>
              <a:ahLst/>
              <a:cxnLst/>
              <a:rect l="l" t="t" r="r" b="b"/>
              <a:pathLst>
                <a:path w="1257" h="1133" extrusionOk="0">
                  <a:moveTo>
                    <a:pt x="884" y="1008"/>
                  </a:moveTo>
                  <a:cubicBezTo>
                    <a:pt x="1256" y="807"/>
                    <a:pt x="1194" y="233"/>
                    <a:pt x="776" y="109"/>
                  </a:cubicBezTo>
                  <a:cubicBezTo>
                    <a:pt x="357" y="0"/>
                    <a:pt x="0" y="434"/>
                    <a:pt x="217" y="822"/>
                  </a:cubicBezTo>
                  <a:cubicBezTo>
                    <a:pt x="341" y="1055"/>
                    <a:pt x="636" y="1132"/>
                    <a:pt x="884" y="100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"/>
            <p:cNvSpPr/>
            <p:nvPr/>
          </p:nvSpPr>
          <p:spPr>
            <a:xfrm>
              <a:off x="5671225" y="3725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15" y="1195"/>
                    <a:pt x="1039" y="776"/>
                  </a:cubicBezTo>
                  <a:cubicBezTo>
                    <a:pt x="1148" y="357"/>
                    <a:pt x="713" y="1"/>
                    <a:pt x="326" y="202"/>
                  </a:cubicBezTo>
                  <a:cubicBezTo>
                    <a:pt x="93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"/>
            <p:cNvSpPr/>
            <p:nvPr/>
          </p:nvSpPr>
          <p:spPr>
            <a:xfrm>
              <a:off x="5719300" y="2065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85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3" y="342"/>
                    <a:pt x="0" y="636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"/>
            <p:cNvSpPr/>
            <p:nvPr/>
          </p:nvSpPr>
          <p:spPr>
            <a:xfrm>
              <a:off x="5778625" y="3135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69"/>
                  </a:moveTo>
                  <a:cubicBezTo>
                    <a:pt x="326" y="1256"/>
                    <a:pt x="900" y="1194"/>
                    <a:pt x="1024" y="776"/>
                  </a:cubicBezTo>
                  <a:cubicBezTo>
                    <a:pt x="1148" y="357"/>
                    <a:pt x="698" y="0"/>
                    <a:pt x="326" y="217"/>
                  </a:cubicBezTo>
                  <a:cubicBezTo>
                    <a:pt x="78" y="341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"/>
            <p:cNvSpPr/>
            <p:nvPr/>
          </p:nvSpPr>
          <p:spPr>
            <a:xfrm>
              <a:off x="5861200" y="342663"/>
              <a:ext cx="14000" cy="16700"/>
            </a:xfrm>
            <a:custGeom>
              <a:avLst/>
              <a:gdLst/>
              <a:ahLst/>
              <a:cxnLst/>
              <a:rect l="l" t="t" r="r" b="b"/>
              <a:pathLst>
                <a:path w="560" h="668" extrusionOk="0">
                  <a:moveTo>
                    <a:pt x="125" y="667"/>
                  </a:moveTo>
                  <a:lnTo>
                    <a:pt x="559" y="435"/>
                  </a:lnTo>
                  <a:lnTo>
                    <a:pt x="311" y="0"/>
                  </a:lnTo>
                  <a:cubicBezTo>
                    <a:pt x="78" y="140"/>
                    <a:pt x="1" y="435"/>
                    <a:pt x="125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"/>
            <p:cNvSpPr/>
            <p:nvPr/>
          </p:nvSpPr>
          <p:spPr>
            <a:xfrm>
              <a:off x="5802275" y="23603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4" y="667"/>
                  </a:moveTo>
                  <a:cubicBezTo>
                    <a:pt x="248" y="900"/>
                    <a:pt x="559" y="977"/>
                    <a:pt x="791" y="853"/>
                  </a:cubicBezTo>
                  <a:lnTo>
                    <a:pt x="326" y="0"/>
                  </a:lnTo>
                  <a:cubicBezTo>
                    <a:pt x="78" y="124"/>
                    <a:pt x="0" y="419"/>
                    <a:pt x="124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"/>
            <p:cNvSpPr/>
            <p:nvPr/>
          </p:nvSpPr>
          <p:spPr>
            <a:xfrm>
              <a:off x="5540550" y="51636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326" y="125"/>
                  </a:moveTo>
                  <a:cubicBezTo>
                    <a:pt x="78" y="264"/>
                    <a:pt x="0" y="559"/>
                    <a:pt x="124" y="792"/>
                  </a:cubicBezTo>
                  <a:lnTo>
                    <a:pt x="977" y="326"/>
                  </a:lnTo>
                  <a:cubicBezTo>
                    <a:pt x="853" y="94"/>
                    <a:pt x="559" y="1"/>
                    <a:pt x="326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"/>
            <p:cNvSpPr/>
            <p:nvPr/>
          </p:nvSpPr>
          <p:spPr>
            <a:xfrm>
              <a:off x="5563025" y="4333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73" y="140"/>
                  </a:moveTo>
                  <a:cubicBezTo>
                    <a:pt x="1" y="342"/>
                    <a:pt x="63" y="900"/>
                    <a:pt x="482" y="1024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4"/>
                    <a:pt x="621" y="1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"/>
            <p:cNvSpPr/>
            <p:nvPr/>
          </p:nvSpPr>
          <p:spPr>
            <a:xfrm>
              <a:off x="5649100" y="46053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49" y="0"/>
                  </a:moveTo>
                  <a:cubicBezTo>
                    <a:pt x="110" y="78"/>
                    <a:pt x="17" y="233"/>
                    <a:pt x="1" y="388"/>
                  </a:cubicBezTo>
                  <a:cubicBezTo>
                    <a:pt x="1" y="497"/>
                    <a:pt x="17" y="590"/>
                    <a:pt x="63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"/>
            <p:cNvSpPr/>
            <p:nvPr/>
          </p:nvSpPr>
          <p:spPr>
            <a:xfrm>
              <a:off x="5590175" y="353913"/>
              <a:ext cx="18250" cy="23275"/>
            </a:xfrm>
            <a:custGeom>
              <a:avLst/>
              <a:gdLst/>
              <a:ahLst/>
              <a:cxnLst/>
              <a:rect l="l" t="t" r="r" b="b"/>
              <a:pathLst>
                <a:path w="730" h="931" extrusionOk="0">
                  <a:moveTo>
                    <a:pt x="729" y="853"/>
                  </a:moveTo>
                  <a:lnTo>
                    <a:pt x="249" y="0"/>
                  </a:lnTo>
                  <a:cubicBezTo>
                    <a:pt x="109" y="78"/>
                    <a:pt x="16" y="217"/>
                    <a:pt x="1" y="388"/>
                  </a:cubicBezTo>
                  <a:cubicBezTo>
                    <a:pt x="1" y="481"/>
                    <a:pt x="16" y="574"/>
                    <a:pt x="63" y="667"/>
                  </a:cubicBezTo>
                  <a:cubicBezTo>
                    <a:pt x="109" y="745"/>
                    <a:pt x="187" y="807"/>
                    <a:pt x="264" y="853"/>
                  </a:cubicBezTo>
                  <a:cubicBezTo>
                    <a:pt x="404" y="931"/>
                    <a:pt x="574" y="931"/>
                    <a:pt x="729" y="85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"/>
            <p:cNvSpPr/>
            <p:nvPr/>
          </p:nvSpPr>
          <p:spPr>
            <a:xfrm>
              <a:off x="7220800" y="243646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"/>
            <p:cNvSpPr/>
            <p:nvPr/>
          </p:nvSpPr>
          <p:spPr>
            <a:xfrm>
              <a:off x="7325488" y="266463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"/>
            <p:cNvSpPr/>
            <p:nvPr/>
          </p:nvSpPr>
          <p:spPr>
            <a:xfrm>
              <a:off x="7266563" y="254231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"/>
            <p:cNvSpPr/>
            <p:nvPr/>
          </p:nvSpPr>
          <p:spPr>
            <a:xfrm>
              <a:off x="7297388" y="30455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"/>
            <p:cNvSpPr/>
            <p:nvPr/>
          </p:nvSpPr>
          <p:spPr>
            <a:xfrm>
              <a:off x="7325488" y="295001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"/>
            <p:cNvSpPr/>
            <p:nvPr/>
          </p:nvSpPr>
          <p:spPr>
            <a:xfrm>
              <a:off x="7373175" y="27772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"/>
            <p:cNvSpPr/>
            <p:nvPr/>
          </p:nvSpPr>
          <p:spPr>
            <a:xfrm>
              <a:off x="7351300" y="2854250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"/>
            <p:cNvSpPr/>
            <p:nvPr/>
          </p:nvSpPr>
          <p:spPr>
            <a:xfrm>
              <a:off x="6575025" y="3127775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"/>
            <p:cNvSpPr/>
            <p:nvPr/>
          </p:nvSpPr>
          <p:spPr>
            <a:xfrm>
              <a:off x="6442413" y="2990925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"/>
            <p:cNvSpPr/>
            <p:nvPr/>
          </p:nvSpPr>
          <p:spPr>
            <a:xfrm>
              <a:off x="6258013" y="269856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"/>
            <p:cNvSpPr/>
            <p:nvPr/>
          </p:nvSpPr>
          <p:spPr>
            <a:xfrm>
              <a:off x="6221400" y="2504500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"/>
            <p:cNvSpPr/>
            <p:nvPr/>
          </p:nvSpPr>
          <p:spPr>
            <a:xfrm>
              <a:off x="6230688" y="2146450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"/>
            <p:cNvSpPr/>
            <p:nvPr/>
          </p:nvSpPr>
          <p:spPr>
            <a:xfrm>
              <a:off x="6205113" y="2222625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"/>
            <p:cNvSpPr/>
            <p:nvPr/>
          </p:nvSpPr>
          <p:spPr>
            <a:xfrm>
              <a:off x="6154325" y="1123775"/>
              <a:ext cx="31450" cy="28700"/>
            </a:xfrm>
            <a:custGeom>
              <a:avLst/>
              <a:gdLst/>
              <a:ahLst/>
              <a:cxnLst/>
              <a:rect l="l" t="t" r="r" b="b"/>
              <a:pathLst>
                <a:path w="1258" h="1148" extrusionOk="0">
                  <a:moveTo>
                    <a:pt x="389" y="124"/>
                  </a:moveTo>
                  <a:cubicBezTo>
                    <a:pt x="1" y="326"/>
                    <a:pt x="63" y="900"/>
                    <a:pt x="482" y="1024"/>
                  </a:cubicBezTo>
                  <a:cubicBezTo>
                    <a:pt x="900" y="1148"/>
                    <a:pt x="1257" y="698"/>
                    <a:pt x="1040" y="310"/>
                  </a:cubicBezTo>
                  <a:cubicBezTo>
                    <a:pt x="916" y="78"/>
                    <a:pt x="621" y="0"/>
                    <a:pt x="389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"/>
            <p:cNvSpPr/>
            <p:nvPr/>
          </p:nvSpPr>
          <p:spPr>
            <a:xfrm>
              <a:off x="5985075" y="9002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"/>
            <p:cNvSpPr/>
            <p:nvPr/>
          </p:nvSpPr>
          <p:spPr>
            <a:xfrm>
              <a:off x="6950163" y="1454500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"/>
            <p:cNvSpPr/>
            <p:nvPr/>
          </p:nvSpPr>
          <p:spPr>
            <a:xfrm>
              <a:off x="5601000" y="600700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73" y="140"/>
                  </a:moveTo>
                  <a:cubicBezTo>
                    <a:pt x="1" y="342"/>
                    <a:pt x="63" y="915"/>
                    <a:pt x="482" y="1040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3"/>
                    <a:pt x="621" y="0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"/>
            <p:cNvSpPr/>
            <p:nvPr/>
          </p:nvSpPr>
          <p:spPr>
            <a:xfrm>
              <a:off x="6182588" y="23183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"/>
            <p:cNvSpPr/>
            <p:nvPr/>
          </p:nvSpPr>
          <p:spPr>
            <a:xfrm>
              <a:off x="6167300" y="2415725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"/>
            <p:cNvSpPr/>
            <p:nvPr/>
          </p:nvSpPr>
          <p:spPr>
            <a:xfrm>
              <a:off x="6194250" y="25808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"/>
            <p:cNvSpPr/>
            <p:nvPr/>
          </p:nvSpPr>
          <p:spPr>
            <a:xfrm>
              <a:off x="6846650" y="888600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"/>
            <p:cNvSpPr/>
            <p:nvPr/>
          </p:nvSpPr>
          <p:spPr>
            <a:xfrm>
              <a:off x="6799513" y="799025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"/>
            <p:cNvSpPr/>
            <p:nvPr/>
          </p:nvSpPr>
          <p:spPr>
            <a:xfrm>
              <a:off x="6732050" y="684275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"/>
            <p:cNvSpPr/>
            <p:nvPr/>
          </p:nvSpPr>
          <p:spPr>
            <a:xfrm>
              <a:off x="6681663" y="574525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"/>
            <p:cNvSpPr/>
            <p:nvPr/>
          </p:nvSpPr>
          <p:spPr>
            <a:xfrm>
              <a:off x="6801275" y="723000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"/>
            <p:cNvSpPr/>
            <p:nvPr/>
          </p:nvSpPr>
          <p:spPr>
            <a:xfrm>
              <a:off x="5923225" y="873875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"/>
            <p:cNvSpPr/>
            <p:nvPr/>
          </p:nvSpPr>
          <p:spPr>
            <a:xfrm>
              <a:off x="6949991" y="11956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"/>
            <p:cNvSpPr/>
            <p:nvPr/>
          </p:nvSpPr>
          <p:spPr>
            <a:xfrm>
              <a:off x="7094413" y="2226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"/>
            <p:cNvSpPr/>
            <p:nvPr/>
          </p:nvSpPr>
          <p:spPr>
            <a:xfrm>
              <a:off x="7151000" y="23441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"/>
            <p:cNvSpPr/>
            <p:nvPr/>
          </p:nvSpPr>
          <p:spPr>
            <a:xfrm>
              <a:off x="6195613" y="2657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"/>
            <p:cNvSpPr/>
            <p:nvPr/>
          </p:nvSpPr>
          <p:spPr>
            <a:xfrm>
              <a:off x="6151600" y="24878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"/>
            <p:cNvSpPr/>
            <p:nvPr/>
          </p:nvSpPr>
          <p:spPr>
            <a:xfrm>
              <a:off x="6992438" y="1933163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869" y="1025"/>
                  </a:moveTo>
                  <a:cubicBezTo>
                    <a:pt x="1241" y="807"/>
                    <a:pt x="1179" y="249"/>
                    <a:pt x="760" y="125"/>
                  </a:cubicBezTo>
                  <a:cubicBezTo>
                    <a:pt x="357" y="1"/>
                    <a:pt x="0" y="451"/>
                    <a:pt x="202" y="823"/>
                  </a:cubicBezTo>
                  <a:cubicBezTo>
                    <a:pt x="326" y="1071"/>
                    <a:pt x="621" y="1149"/>
                    <a:pt x="869" y="10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"/>
            <p:cNvSpPr/>
            <p:nvPr/>
          </p:nvSpPr>
          <p:spPr>
            <a:xfrm>
              <a:off x="5813125" y="16586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4" y="466"/>
                  </a:cubicBezTo>
                  <a:cubicBezTo>
                    <a:pt x="0" y="885"/>
                    <a:pt x="450" y="1241"/>
                    <a:pt x="822" y="1040"/>
                  </a:cubicBezTo>
                  <a:cubicBezTo>
                    <a:pt x="1071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"/>
            <p:cNvSpPr/>
            <p:nvPr/>
          </p:nvSpPr>
          <p:spPr>
            <a:xfrm>
              <a:off x="6400150" y="3354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4" y="466"/>
                  </a:cubicBezTo>
                  <a:cubicBezTo>
                    <a:pt x="0" y="885"/>
                    <a:pt x="450" y="1241"/>
                    <a:pt x="822" y="1040"/>
                  </a:cubicBezTo>
                  <a:cubicBezTo>
                    <a:pt x="1071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26" name="Google Shape;1826;p3"/>
          <p:cNvPicPr preferRelativeResize="0"/>
          <p:nvPr/>
        </p:nvPicPr>
        <p:blipFill rotWithShape="1">
          <a:blip r:embed="rId4">
            <a:alphaModFix/>
          </a:blip>
          <a:srcRect l="2704" t="35537" r="13289" b="8612"/>
          <a:stretch/>
        </p:blipFill>
        <p:spPr>
          <a:xfrm rot="-5400000">
            <a:off x="-897276" y="146373"/>
            <a:ext cx="3606178" cy="22923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7" name="Google Shape;1827;p3"/>
          <p:cNvGrpSpPr/>
          <p:nvPr/>
        </p:nvGrpSpPr>
        <p:grpSpPr>
          <a:xfrm>
            <a:off x="6498458" y="-1021120"/>
            <a:ext cx="2447903" cy="4116751"/>
            <a:chOff x="5540550" y="165863"/>
            <a:chExt cx="1864075" cy="3134900"/>
          </a:xfrm>
        </p:grpSpPr>
        <p:sp>
          <p:nvSpPr>
            <p:cNvPr id="1828" name="Google Shape;1828;p3"/>
            <p:cNvSpPr/>
            <p:nvPr/>
          </p:nvSpPr>
          <p:spPr>
            <a:xfrm>
              <a:off x="7289250" y="2912588"/>
              <a:ext cx="13200" cy="16325"/>
            </a:xfrm>
            <a:custGeom>
              <a:avLst/>
              <a:gdLst/>
              <a:ahLst/>
              <a:cxnLst/>
              <a:rect l="l" t="t" r="r" b="b"/>
              <a:pathLst>
                <a:path w="528" h="653" extrusionOk="0">
                  <a:moveTo>
                    <a:pt x="249" y="652"/>
                  </a:moveTo>
                  <a:cubicBezTo>
                    <a:pt x="264" y="637"/>
                    <a:pt x="295" y="621"/>
                    <a:pt x="326" y="606"/>
                  </a:cubicBezTo>
                  <a:cubicBezTo>
                    <a:pt x="466" y="466"/>
                    <a:pt x="528" y="265"/>
                    <a:pt x="481" y="78"/>
                  </a:cubicBezTo>
                  <a:cubicBezTo>
                    <a:pt x="466" y="47"/>
                    <a:pt x="450" y="16"/>
                    <a:pt x="435" y="1"/>
                  </a:cubicBezTo>
                  <a:lnTo>
                    <a:pt x="0" y="2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"/>
            <p:cNvSpPr/>
            <p:nvPr/>
          </p:nvSpPr>
          <p:spPr>
            <a:xfrm>
              <a:off x="7128725" y="3128963"/>
              <a:ext cx="19800" cy="24825"/>
            </a:xfrm>
            <a:custGeom>
              <a:avLst/>
              <a:gdLst/>
              <a:ahLst/>
              <a:cxnLst/>
              <a:rect l="l" t="t" r="r" b="b"/>
              <a:pathLst>
                <a:path w="792" h="993" extrusionOk="0">
                  <a:moveTo>
                    <a:pt x="667" y="326"/>
                  </a:moveTo>
                  <a:cubicBezTo>
                    <a:pt x="528" y="93"/>
                    <a:pt x="233" y="0"/>
                    <a:pt x="0" y="140"/>
                  </a:cubicBezTo>
                  <a:lnTo>
                    <a:pt x="466" y="993"/>
                  </a:lnTo>
                  <a:cubicBezTo>
                    <a:pt x="714" y="853"/>
                    <a:pt x="791" y="559"/>
                    <a:pt x="667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"/>
            <p:cNvSpPr/>
            <p:nvPr/>
          </p:nvSpPr>
          <p:spPr>
            <a:xfrm>
              <a:off x="7226050" y="307001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1040" y="327"/>
                  </a:moveTo>
                  <a:cubicBezTo>
                    <a:pt x="915" y="94"/>
                    <a:pt x="621" y="1"/>
                    <a:pt x="388" y="140"/>
                  </a:cubicBezTo>
                  <a:cubicBezTo>
                    <a:pt x="0" y="342"/>
                    <a:pt x="62" y="916"/>
                    <a:pt x="481" y="1024"/>
                  </a:cubicBezTo>
                  <a:cubicBezTo>
                    <a:pt x="900" y="1149"/>
                    <a:pt x="1257" y="714"/>
                    <a:pt x="1040" y="32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"/>
            <p:cNvSpPr/>
            <p:nvPr/>
          </p:nvSpPr>
          <p:spPr>
            <a:xfrm>
              <a:off x="7142675" y="30455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8" y="1"/>
                    <a:pt x="1" y="435"/>
                    <a:pt x="202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"/>
            <p:cNvSpPr/>
            <p:nvPr/>
          </p:nvSpPr>
          <p:spPr>
            <a:xfrm>
              <a:off x="7202000" y="31529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0"/>
                  </a:moveTo>
                  <a:cubicBezTo>
                    <a:pt x="1" y="342"/>
                    <a:pt x="63" y="900"/>
                    <a:pt x="482" y="1025"/>
                  </a:cubicBezTo>
                  <a:cubicBezTo>
                    <a:pt x="900" y="1149"/>
                    <a:pt x="1257" y="714"/>
                    <a:pt x="1040" y="327"/>
                  </a:cubicBezTo>
                  <a:cubicBezTo>
                    <a:pt x="916" y="94"/>
                    <a:pt x="621" y="1"/>
                    <a:pt x="389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"/>
            <p:cNvSpPr/>
            <p:nvPr/>
          </p:nvSpPr>
          <p:spPr>
            <a:xfrm>
              <a:off x="7250475" y="2985888"/>
              <a:ext cx="28725" cy="31025"/>
            </a:xfrm>
            <a:custGeom>
              <a:avLst/>
              <a:gdLst/>
              <a:ahLst/>
              <a:cxnLst/>
              <a:rect l="l" t="t" r="r" b="b"/>
              <a:pathLst>
                <a:path w="1149" h="1241" extrusionOk="0">
                  <a:moveTo>
                    <a:pt x="1024" y="372"/>
                  </a:moveTo>
                  <a:cubicBezTo>
                    <a:pt x="822" y="0"/>
                    <a:pt x="249" y="62"/>
                    <a:pt x="125" y="481"/>
                  </a:cubicBezTo>
                  <a:cubicBezTo>
                    <a:pt x="0" y="884"/>
                    <a:pt x="450" y="1241"/>
                    <a:pt x="838" y="1039"/>
                  </a:cubicBezTo>
                  <a:cubicBezTo>
                    <a:pt x="1071" y="915"/>
                    <a:pt x="1148" y="621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"/>
            <p:cNvSpPr/>
            <p:nvPr/>
          </p:nvSpPr>
          <p:spPr>
            <a:xfrm>
              <a:off x="7075600" y="303008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7"/>
                  </a:moveTo>
                  <a:cubicBezTo>
                    <a:pt x="450" y="559"/>
                    <a:pt x="544" y="311"/>
                    <a:pt x="466" y="93"/>
                  </a:cubicBezTo>
                  <a:cubicBezTo>
                    <a:pt x="466" y="47"/>
                    <a:pt x="450" y="31"/>
                    <a:pt x="435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"/>
            <p:cNvSpPr/>
            <p:nvPr/>
          </p:nvSpPr>
          <p:spPr>
            <a:xfrm>
              <a:off x="7171775" y="2971138"/>
              <a:ext cx="26375" cy="24075"/>
            </a:xfrm>
            <a:custGeom>
              <a:avLst/>
              <a:gdLst/>
              <a:ahLst/>
              <a:cxnLst/>
              <a:rect l="l" t="t" r="r" b="b"/>
              <a:pathLst>
                <a:path w="1055" h="963" extrusionOk="0">
                  <a:moveTo>
                    <a:pt x="0" y="482"/>
                  </a:moveTo>
                  <a:cubicBezTo>
                    <a:pt x="16" y="513"/>
                    <a:pt x="31" y="528"/>
                    <a:pt x="62" y="559"/>
                  </a:cubicBezTo>
                  <a:cubicBezTo>
                    <a:pt x="403" y="962"/>
                    <a:pt x="1055" y="606"/>
                    <a:pt x="900" y="94"/>
                  </a:cubicBezTo>
                  <a:cubicBezTo>
                    <a:pt x="884" y="63"/>
                    <a:pt x="869" y="32"/>
                    <a:pt x="853" y="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"/>
            <p:cNvSpPr/>
            <p:nvPr/>
          </p:nvSpPr>
          <p:spPr>
            <a:xfrm>
              <a:off x="7278775" y="2918413"/>
              <a:ext cx="16700" cy="13200"/>
            </a:xfrm>
            <a:custGeom>
              <a:avLst/>
              <a:gdLst/>
              <a:ahLst/>
              <a:cxnLst/>
              <a:rect l="l" t="t" r="r" b="b"/>
              <a:pathLst>
                <a:path w="668" h="528" extrusionOk="0">
                  <a:moveTo>
                    <a:pt x="1" y="233"/>
                  </a:moveTo>
                  <a:cubicBezTo>
                    <a:pt x="16" y="264"/>
                    <a:pt x="32" y="295"/>
                    <a:pt x="47" y="311"/>
                  </a:cubicBezTo>
                  <a:cubicBezTo>
                    <a:pt x="202" y="481"/>
                    <a:pt x="466" y="528"/>
                    <a:pt x="668" y="419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"/>
            <p:cNvSpPr/>
            <p:nvPr/>
          </p:nvSpPr>
          <p:spPr>
            <a:xfrm>
              <a:off x="6915075" y="3245288"/>
              <a:ext cx="23675" cy="26375"/>
            </a:xfrm>
            <a:custGeom>
              <a:avLst/>
              <a:gdLst/>
              <a:ahLst/>
              <a:cxnLst/>
              <a:rect l="l" t="t" r="r" b="b"/>
              <a:pathLst>
                <a:path w="947" h="1055" extrusionOk="0">
                  <a:moveTo>
                    <a:pt x="544" y="993"/>
                  </a:moveTo>
                  <a:cubicBezTo>
                    <a:pt x="947" y="652"/>
                    <a:pt x="590" y="0"/>
                    <a:pt x="94" y="155"/>
                  </a:cubicBezTo>
                  <a:cubicBezTo>
                    <a:pt x="63" y="171"/>
                    <a:pt x="32" y="186"/>
                    <a:pt x="1" y="202"/>
                  </a:cubicBezTo>
                  <a:lnTo>
                    <a:pt x="466" y="1055"/>
                  </a:lnTo>
                  <a:cubicBezTo>
                    <a:pt x="497" y="1039"/>
                    <a:pt x="528" y="1024"/>
                    <a:pt x="544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"/>
            <p:cNvSpPr/>
            <p:nvPr/>
          </p:nvSpPr>
          <p:spPr>
            <a:xfrm>
              <a:off x="7012400" y="31878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73" y="140"/>
                  </a:moveTo>
                  <a:cubicBezTo>
                    <a:pt x="1" y="342"/>
                    <a:pt x="63" y="916"/>
                    <a:pt x="481" y="1024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4"/>
                    <a:pt x="621" y="1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"/>
            <p:cNvSpPr/>
            <p:nvPr/>
          </p:nvSpPr>
          <p:spPr>
            <a:xfrm>
              <a:off x="6930200" y="31626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09" y="373"/>
                  </a:moveTo>
                  <a:cubicBezTo>
                    <a:pt x="807" y="1"/>
                    <a:pt x="233" y="63"/>
                    <a:pt x="109" y="481"/>
                  </a:cubicBezTo>
                  <a:cubicBezTo>
                    <a:pt x="1" y="885"/>
                    <a:pt x="435" y="1241"/>
                    <a:pt x="823" y="1040"/>
                  </a:cubicBezTo>
                  <a:cubicBezTo>
                    <a:pt x="1055" y="916"/>
                    <a:pt x="1148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"/>
            <p:cNvSpPr/>
            <p:nvPr/>
          </p:nvSpPr>
          <p:spPr>
            <a:xfrm>
              <a:off x="6989150" y="326931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008" y="388"/>
                  </a:moveTo>
                  <a:cubicBezTo>
                    <a:pt x="807" y="1"/>
                    <a:pt x="233" y="63"/>
                    <a:pt x="109" y="482"/>
                  </a:cubicBezTo>
                  <a:cubicBezTo>
                    <a:pt x="0" y="900"/>
                    <a:pt x="434" y="1257"/>
                    <a:pt x="822" y="1055"/>
                  </a:cubicBezTo>
                  <a:cubicBezTo>
                    <a:pt x="1055" y="916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"/>
            <p:cNvSpPr/>
            <p:nvPr/>
          </p:nvSpPr>
          <p:spPr>
            <a:xfrm>
              <a:off x="7036825" y="3103763"/>
              <a:ext cx="28725" cy="31025"/>
            </a:xfrm>
            <a:custGeom>
              <a:avLst/>
              <a:gdLst/>
              <a:ahLst/>
              <a:cxnLst/>
              <a:rect l="l" t="t" r="r" b="b"/>
              <a:pathLst>
                <a:path w="1149" h="1241" extrusionOk="0">
                  <a:moveTo>
                    <a:pt x="1024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884"/>
                    <a:pt x="450" y="1241"/>
                    <a:pt x="823" y="1039"/>
                  </a:cubicBezTo>
                  <a:cubicBezTo>
                    <a:pt x="1071" y="915"/>
                    <a:pt x="1148" y="621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"/>
            <p:cNvSpPr/>
            <p:nvPr/>
          </p:nvSpPr>
          <p:spPr>
            <a:xfrm>
              <a:off x="7095775" y="32103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70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"/>
            <p:cNvSpPr/>
            <p:nvPr/>
          </p:nvSpPr>
          <p:spPr>
            <a:xfrm>
              <a:off x="6861950" y="3147963"/>
              <a:ext cx="13225" cy="16700"/>
            </a:xfrm>
            <a:custGeom>
              <a:avLst/>
              <a:gdLst/>
              <a:ahLst/>
              <a:cxnLst/>
              <a:rect l="l" t="t" r="r" b="b"/>
              <a:pathLst>
                <a:path w="529" h="668" extrusionOk="0">
                  <a:moveTo>
                    <a:pt x="234" y="667"/>
                  </a:moveTo>
                  <a:cubicBezTo>
                    <a:pt x="265" y="652"/>
                    <a:pt x="296" y="636"/>
                    <a:pt x="311" y="621"/>
                  </a:cubicBezTo>
                  <a:cubicBezTo>
                    <a:pt x="466" y="481"/>
                    <a:pt x="528" y="279"/>
                    <a:pt x="466" y="93"/>
                  </a:cubicBezTo>
                  <a:cubicBezTo>
                    <a:pt x="451" y="62"/>
                    <a:pt x="451" y="31"/>
                    <a:pt x="435" y="0"/>
                  </a:cubicBezTo>
                  <a:lnTo>
                    <a:pt x="1" y="24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"/>
            <p:cNvSpPr/>
            <p:nvPr/>
          </p:nvSpPr>
          <p:spPr>
            <a:xfrm>
              <a:off x="6958125" y="3089013"/>
              <a:ext cx="26375" cy="24075"/>
            </a:xfrm>
            <a:custGeom>
              <a:avLst/>
              <a:gdLst/>
              <a:ahLst/>
              <a:cxnLst/>
              <a:rect l="l" t="t" r="r" b="b"/>
              <a:pathLst>
                <a:path w="1055" h="963" extrusionOk="0">
                  <a:moveTo>
                    <a:pt x="62" y="559"/>
                  </a:moveTo>
                  <a:cubicBezTo>
                    <a:pt x="404" y="962"/>
                    <a:pt x="1055" y="606"/>
                    <a:pt x="900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82"/>
                  </a:lnTo>
                  <a:cubicBezTo>
                    <a:pt x="16" y="513"/>
                    <a:pt x="31" y="544"/>
                    <a:pt x="62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"/>
            <p:cNvSpPr/>
            <p:nvPr/>
          </p:nvSpPr>
          <p:spPr>
            <a:xfrm>
              <a:off x="7122125" y="3132438"/>
              <a:ext cx="18250" cy="23300"/>
            </a:xfrm>
            <a:custGeom>
              <a:avLst/>
              <a:gdLst/>
              <a:ahLst/>
              <a:cxnLst/>
              <a:rect l="l" t="t" r="r" b="b"/>
              <a:pathLst>
                <a:path w="730" h="932" extrusionOk="0">
                  <a:moveTo>
                    <a:pt x="16" y="373"/>
                  </a:moveTo>
                  <a:cubicBezTo>
                    <a:pt x="1" y="482"/>
                    <a:pt x="32" y="575"/>
                    <a:pt x="78" y="652"/>
                  </a:cubicBezTo>
                  <a:cubicBezTo>
                    <a:pt x="109" y="745"/>
                    <a:pt x="187" y="807"/>
                    <a:pt x="264" y="854"/>
                  </a:cubicBezTo>
                  <a:cubicBezTo>
                    <a:pt x="404" y="931"/>
                    <a:pt x="575" y="931"/>
                    <a:pt x="730" y="854"/>
                  </a:cubicBezTo>
                  <a:lnTo>
                    <a:pt x="249" y="1"/>
                  </a:lnTo>
                  <a:cubicBezTo>
                    <a:pt x="109" y="78"/>
                    <a:pt x="32" y="218"/>
                    <a:pt x="16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"/>
            <p:cNvSpPr/>
            <p:nvPr/>
          </p:nvSpPr>
          <p:spPr>
            <a:xfrm>
              <a:off x="7065125" y="3036288"/>
              <a:ext cx="16325" cy="12425"/>
            </a:xfrm>
            <a:custGeom>
              <a:avLst/>
              <a:gdLst/>
              <a:ahLst/>
              <a:cxnLst/>
              <a:rect l="l" t="t" r="r" b="b"/>
              <a:pathLst>
                <a:path w="653" h="497" extrusionOk="0">
                  <a:moveTo>
                    <a:pt x="1" y="233"/>
                  </a:moveTo>
                  <a:cubicBezTo>
                    <a:pt x="16" y="249"/>
                    <a:pt x="32" y="280"/>
                    <a:pt x="47" y="311"/>
                  </a:cubicBezTo>
                  <a:cubicBezTo>
                    <a:pt x="94" y="357"/>
                    <a:pt x="140" y="388"/>
                    <a:pt x="203" y="419"/>
                  </a:cubicBezTo>
                  <a:cubicBezTo>
                    <a:pt x="342" y="497"/>
                    <a:pt x="513" y="497"/>
                    <a:pt x="652" y="419"/>
                  </a:cubicBezTo>
                  <a:lnTo>
                    <a:pt x="420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"/>
            <p:cNvSpPr/>
            <p:nvPr/>
          </p:nvSpPr>
          <p:spPr>
            <a:xfrm>
              <a:off x="6822400" y="32227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0"/>
                  </a:moveTo>
                  <a:cubicBezTo>
                    <a:pt x="1" y="342"/>
                    <a:pt x="63" y="900"/>
                    <a:pt x="482" y="1024"/>
                  </a:cubicBezTo>
                  <a:cubicBezTo>
                    <a:pt x="900" y="1148"/>
                    <a:pt x="1257" y="714"/>
                    <a:pt x="1056" y="326"/>
                  </a:cubicBezTo>
                  <a:cubicBezTo>
                    <a:pt x="916" y="94"/>
                    <a:pt x="621" y="1"/>
                    <a:pt x="389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"/>
            <p:cNvSpPr/>
            <p:nvPr/>
          </p:nvSpPr>
          <p:spPr>
            <a:xfrm>
              <a:off x="6744475" y="3206888"/>
              <a:ext cx="26000" cy="24075"/>
            </a:xfrm>
            <a:custGeom>
              <a:avLst/>
              <a:gdLst/>
              <a:ahLst/>
              <a:cxnLst/>
              <a:rect l="l" t="t" r="r" b="b"/>
              <a:pathLst>
                <a:path w="1040" h="963" extrusionOk="0">
                  <a:moveTo>
                    <a:pt x="47" y="559"/>
                  </a:moveTo>
                  <a:cubicBezTo>
                    <a:pt x="404" y="962"/>
                    <a:pt x="1040" y="606"/>
                    <a:pt x="885" y="94"/>
                  </a:cubicBezTo>
                  <a:cubicBezTo>
                    <a:pt x="885" y="63"/>
                    <a:pt x="869" y="32"/>
                    <a:pt x="854" y="1"/>
                  </a:cubicBezTo>
                  <a:lnTo>
                    <a:pt x="1" y="482"/>
                  </a:lnTo>
                  <a:cubicBezTo>
                    <a:pt x="16" y="513"/>
                    <a:pt x="32" y="528"/>
                    <a:pt x="47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"/>
            <p:cNvSpPr/>
            <p:nvPr/>
          </p:nvSpPr>
          <p:spPr>
            <a:xfrm>
              <a:off x="6904600" y="3250313"/>
              <a:ext cx="22125" cy="22900"/>
            </a:xfrm>
            <a:custGeom>
              <a:avLst/>
              <a:gdLst/>
              <a:ahLst/>
              <a:cxnLst/>
              <a:rect l="l" t="t" r="r" b="b"/>
              <a:pathLst>
                <a:path w="885" h="916" extrusionOk="0">
                  <a:moveTo>
                    <a:pt x="420" y="1"/>
                  </a:moveTo>
                  <a:cubicBezTo>
                    <a:pt x="1" y="233"/>
                    <a:pt x="125" y="869"/>
                    <a:pt x="606" y="916"/>
                  </a:cubicBezTo>
                  <a:cubicBezTo>
                    <a:pt x="699" y="916"/>
                    <a:pt x="807" y="900"/>
                    <a:pt x="885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"/>
            <p:cNvSpPr/>
            <p:nvPr/>
          </p:nvSpPr>
          <p:spPr>
            <a:xfrm>
              <a:off x="6851100" y="31541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1" y="233"/>
                  </a:moveTo>
                  <a:cubicBezTo>
                    <a:pt x="16" y="264"/>
                    <a:pt x="47" y="280"/>
                    <a:pt x="63" y="311"/>
                  </a:cubicBezTo>
                  <a:cubicBezTo>
                    <a:pt x="140" y="404"/>
                    <a:pt x="264" y="466"/>
                    <a:pt x="388" y="481"/>
                  </a:cubicBezTo>
                  <a:cubicBezTo>
                    <a:pt x="481" y="481"/>
                    <a:pt x="590" y="466"/>
                    <a:pt x="668" y="419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"/>
            <p:cNvSpPr/>
            <p:nvPr/>
          </p:nvSpPr>
          <p:spPr>
            <a:xfrm>
              <a:off x="7283425" y="290483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33" y="544"/>
                  </a:moveTo>
                  <a:lnTo>
                    <a:pt x="668" y="311"/>
                  </a:lnTo>
                  <a:cubicBezTo>
                    <a:pt x="559" y="94"/>
                    <a:pt x="311" y="1"/>
                    <a:pt x="94" y="63"/>
                  </a:cubicBezTo>
                  <a:cubicBezTo>
                    <a:pt x="47" y="78"/>
                    <a:pt x="32" y="94"/>
                    <a:pt x="1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"/>
            <p:cNvSpPr/>
            <p:nvPr/>
          </p:nvSpPr>
          <p:spPr>
            <a:xfrm>
              <a:off x="7224500" y="2795888"/>
              <a:ext cx="24050" cy="26400"/>
            </a:xfrm>
            <a:custGeom>
              <a:avLst/>
              <a:gdLst/>
              <a:ahLst/>
              <a:cxnLst/>
              <a:rect l="l" t="t" r="r" b="b"/>
              <a:pathLst>
                <a:path w="962" h="1056" extrusionOk="0">
                  <a:moveTo>
                    <a:pt x="481" y="1055"/>
                  </a:moveTo>
                  <a:cubicBezTo>
                    <a:pt x="497" y="1040"/>
                    <a:pt x="528" y="1009"/>
                    <a:pt x="559" y="993"/>
                  </a:cubicBezTo>
                  <a:cubicBezTo>
                    <a:pt x="962" y="652"/>
                    <a:pt x="605" y="1"/>
                    <a:pt x="93" y="156"/>
                  </a:cubicBezTo>
                  <a:cubicBezTo>
                    <a:pt x="62" y="171"/>
                    <a:pt x="31" y="171"/>
                    <a:pt x="0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"/>
            <p:cNvSpPr/>
            <p:nvPr/>
          </p:nvSpPr>
          <p:spPr>
            <a:xfrm>
              <a:off x="7322600" y="27369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6"/>
                    <a:pt x="822" y="1055"/>
                  </a:cubicBezTo>
                  <a:cubicBezTo>
                    <a:pt x="1055" y="915"/>
                    <a:pt x="1148" y="620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"/>
            <p:cNvSpPr/>
            <p:nvPr/>
          </p:nvSpPr>
          <p:spPr>
            <a:xfrm>
              <a:off x="7238450" y="27136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50"/>
                    <a:pt x="218" y="823"/>
                  </a:cubicBezTo>
                  <a:cubicBezTo>
                    <a:pt x="342" y="1071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"/>
            <p:cNvSpPr/>
            <p:nvPr/>
          </p:nvSpPr>
          <p:spPr>
            <a:xfrm>
              <a:off x="7297400" y="2820713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869" y="1008"/>
                  </a:moveTo>
                  <a:cubicBezTo>
                    <a:pt x="1256" y="807"/>
                    <a:pt x="1194" y="233"/>
                    <a:pt x="776" y="124"/>
                  </a:cubicBezTo>
                  <a:cubicBezTo>
                    <a:pt x="357" y="0"/>
                    <a:pt x="0" y="434"/>
                    <a:pt x="217" y="822"/>
                  </a:cubicBezTo>
                  <a:cubicBezTo>
                    <a:pt x="341" y="1055"/>
                    <a:pt x="636" y="1148"/>
                    <a:pt x="869" y="100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"/>
            <p:cNvSpPr/>
            <p:nvPr/>
          </p:nvSpPr>
          <p:spPr>
            <a:xfrm>
              <a:off x="7171775" y="269856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8"/>
                  </a:moveTo>
                  <a:cubicBezTo>
                    <a:pt x="264" y="652"/>
                    <a:pt x="295" y="637"/>
                    <a:pt x="310" y="606"/>
                  </a:cubicBezTo>
                  <a:cubicBezTo>
                    <a:pt x="465" y="481"/>
                    <a:pt x="527" y="280"/>
                    <a:pt x="465" y="94"/>
                  </a:cubicBezTo>
                  <a:cubicBezTo>
                    <a:pt x="450" y="63"/>
                    <a:pt x="434" y="3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"/>
            <p:cNvSpPr/>
            <p:nvPr/>
          </p:nvSpPr>
          <p:spPr>
            <a:xfrm>
              <a:off x="7267525" y="2639638"/>
              <a:ext cx="26400" cy="24050"/>
            </a:xfrm>
            <a:custGeom>
              <a:avLst/>
              <a:gdLst/>
              <a:ahLst/>
              <a:cxnLst/>
              <a:rect l="l" t="t" r="r" b="b"/>
              <a:pathLst>
                <a:path w="1056" h="962" extrusionOk="0">
                  <a:moveTo>
                    <a:pt x="63" y="559"/>
                  </a:moveTo>
                  <a:cubicBezTo>
                    <a:pt x="404" y="962"/>
                    <a:pt x="1056" y="605"/>
                    <a:pt x="900" y="93"/>
                  </a:cubicBezTo>
                  <a:cubicBezTo>
                    <a:pt x="885" y="62"/>
                    <a:pt x="885" y="31"/>
                    <a:pt x="869" y="0"/>
                  </a:cubicBezTo>
                  <a:lnTo>
                    <a:pt x="1" y="481"/>
                  </a:lnTo>
                  <a:cubicBezTo>
                    <a:pt x="32" y="496"/>
                    <a:pt x="47" y="528"/>
                    <a:pt x="63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"/>
            <p:cNvSpPr/>
            <p:nvPr/>
          </p:nvSpPr>
          <p:spPr>
            <a:xfrm>
              <a:off x="7069800" y="3022338"/>
              <a:ext cx="16675" cy="13975"/>
            </a:xfrm>
            <a:custGeom>
              <a:avLst/>
              <a:gdLst/>
              <a:ahLst/>
              <a:cxnLst/>
              <a:rect l="l" t="t" r="r" b="b"/>
              <a:pathLst>
                <a:path w="667" h="559" extrusionOk="0">
                  <a:moveTo>
                    <a:pt x="667" y="310"/>
                  </a:moveTo>
                  <a:cubicBezTo>
                    <a:pt x="527" y="78"/>
                    <a:pt x="233" y="0"/>
                    <a:pt x="0" y="124"/>
                  </a:cubicBezTo>
                  <a:lnTo>
                    <a:pt x="233" y="55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"/>
            <p:cNvSpPr/>
            <p:nvPr/>
          </p:nvSpPr>
          <p:spPr>
            <a:xfrm>
              <a:off x="7010850" y="2915313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67" y="326"/>
                  </a:moveTo>
                  <a:cubicBezTo>
                    <a:pt x="528" y="78"/>
                    <a:pt x="233" y="0"/>
                    <a:pt x="1" y="125"/>
                  </a:cubicBezTo>
                  <a:lnTo>
                    <a:pt x="466" y="993"/>
                  </a:lnTo>
                  <a:cubicBezTo>
                    <a:pt x="699" y="869"/>
                    <a:pt x="792" y="559"/>
                    <a:pt x="667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"/>
            <p:cNvSpPr/>
            <p:nvPr/>
          </p:nvSpPr>
          <p:spPr>
            <a:xfrm>
              <a:off x="7168650" y="2963388"/>
              <a:ext cx="24475" cy="19800"/>
            </a:xfrm>
            <a:custGeom>
              <a:avLst/>
              <a:gdLst/>
              <a:ahLst/>
              <a:cxnLst/>
              <a:rect l="l" t="t" r="r" b="b"/>
              <a:pathLst>
                <a:path w="979" h="792" extrusionOk="0">
                  <a:moveTo>
                    <a:pt x="327" y="125"/>
                  </a:moveTo>
                  <a:cubicBezTo>
                    <a:pt x="79" y="249"/>
                    <a:pt x="1" y="559"/>
                    <a:pt x="125" y="792"/>
                  </a:cubicBezTo>
                  <a:lnTo>
                    <a:pt x="978" y="311"/>
                  </a:lnTo>
                  <a:cubicBezTo>
                    <a:pt x="854" y="78"/>
                    <a:pt x="559" y="1"/>
                    <a:pt x="327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"/>
            <p:cNvSpPr/>
            <p:nvPr/>
          </p:nvSpPr>
          <p:spPr>
            <a:xfrm>
              <a:off x="7108950" y="28548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89"/>
                  </a:moveTo>
                  <a:cubicBezTo>
                    <a:pt x="807" y="1"/>
                    <a:pt x="233" y="63"/>
                    <a:pt x="125" y="482"/>
                  </a:cubicBezTo>
                  <a:cubicBezTo>
                    <a:pt x="0" y="901"/>
                    <a:pt x="435" y="1257"/>
                    <a:pt x="822" y="1056"/>
                  </a:cubicBezTo>
                  <a:cubicBezTo>
                    <a:pt x="1055" y="916"/>
                    <a:pt x="1148" y="621"/>
                    <a:pt x="1009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"/>
            <p:cNvSpPr/>
            <p:nvPr/>
          </p:nvSpPr>
          <p:spPr>
            <a:xfrm>
              <a:off x="7025975" y="28307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2" y="0"/>
                    <a:pt x="249" y="62"/>
                    <a:pt x="125" y="481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"/>
            <p:cNvSpPr/>
            <p:nvPr/>
          </p:nvSpPr>
          <p:spPr>
            <a:xfrm>
              <a:off x="7084900" y="29378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35" y="1256"/>
                    <a:pt x="823" y="1039"/>
                  </a:cubicBezTo>
                  <a:cubicBezTo>
                    <a:pt x="1056" y="915"/>
                    <a:pt x="1149" y="620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"/>
            <p:cNvSpPr/>
            <p:nvPr/>
          </p:nvSpPr>
          <p:spPr>
            <a:xfrm>
              <a:off x="7132600" y="27718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1" y="901"/>
                    <a:pt x="450" y="1257"/>
                    <a:pt x="838" y="1056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"/>
            <p:cNvSpPr/>
            <p:nvPr/>
          </p:nvSpPr>
          <p:spPr>
            <a:xfrm>
              <a:off x="7191550" y="28788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22" y="1"/>
                    <a:pt x="248" y="63"/>
                    <a:pt x="124" y="481"/>
                  </a:cubicBezTo>
                  <a:cubicBezTo>
                    <a:pt x="0" y="900"/>
                    <a:pt x="450" y="1257"/>
                    <a:pt x="838" y="1040"/>
                  </a:cubicBezTo>
                  <a:cubicBezTo>
                    <a:pt x="1070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"/>
            <p:cNvSpPr/>
            <p:nvPr/>
          </p:nvSpPr>
          <p:spPr>
            <a:xfrm>
              <a:off x="6957725" y="281643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7"/>
                  </a:moveTo>
                  <a:cubicBezTo>
                    <a:pt x="451" y="559"/>
                    <a:pt x="544" y="311"/>
                    <a:pt x="466" y="78"/>
                  </a:cubicBezTo>
                  <a:cubicBezTo>
                    <a:pt x="466" y="63"/>
                    <a:pt x="451" y="32"/>
                    <a:pt x="435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"/>
            <p:cNvSpPr/>
            <p:nvPr/>
          </p:nvSpPr>
          <p:spPr>
            <a:xfrm>
              <a:off x="7053900" y="2757513"/>
              <a:ext cx="26375" cy="24050"/>
            </a:xfrm>
            <a:custGeom>
              <a:avLst/>
              <a:gdLst/>
              <a:ahLst/>
              <a:cxnLst/>
              <a:rect l="l" t="t" r="r" b="b"/>
              <a:pathLst>
                <a:path w="1055" h="962" extrusionOk="0">
                  <a:moveTo>
                    <a:pt x="62" y="558"/>
                  </a:moveTo>
                  <a:cubicBezTo>
                    <a:pt x="403" y="962"/>
                    <a:pt x="1055" y="605"/>
                    <a:pt x="900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496"/>
                    <a:pt x="31" y="527"/>
                    <a:pt x="62" y="55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"/>
            <p:cNvSpPr/>
            <p:nvPr/>
          </p:nvSpPr>
          <p:spPr>
            <a:xfrm>
              <a:off x="7275300" y="2907563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326" y="0"/>
                  </a:moveTo>
                  <a:cubicBezTo>
                    <a:pt x="93" y="124"/>
                    <a:pt x="0" y="435"/>
                    <a:pt x="140" y="667"/>
                  </a:cubicBezTo>
                  <a:lnTo>
                    <a:pt x="558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"/>
            <p:cNvSpPr/>
            <p:nvPr/>
          </p:nvSpPr>
          <p:spPr>
            <a:xfrm>
              <a:off x="7216750" y="280093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4" y="652"/>
                  </a:moveTo>
                  <a:cubicBezTo>
                    <a:pt x="248" y="900"/>
                    <a:pt x="543" y="977"/>
                    <a:pt x="791" y="853"/>
                  </a:cubicBezTo>
                  <a:lnTo>
                    <a:pt x="310" y="0"/>
                  </a:lnTo>
                  <a:cubicBezTo>
                    <a:pt x="78" y="124"/>
                    <a:pt x="0" y="419"/>
                    <a:pt x="124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"/>
            <p:cNvSpPr/>
            <p:nvPr/>
          </p:nvSpPr>
          <p:spPr>
            <a:xfrm>
              <a:off x="7160900" y="270438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48"/>
                  </a:moveTo>
                  <a:cubicBezTo>
                    <a:pt x="16" y="264"/>
                    <a:pt x="32" y="295"/>
                    <a:pt x="47" y="326"/>
                  </a:cubicBezTo>
                  <a:cubicBezTo>
                    <a:pt x="202" y="497"/>
                    <a:pt x="466" y="543"/>
                    <a:pt x="668" y="435"/>
                  </a:cubicBezTo>
                  <a:lnTo>
                    <a:pt x="420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"/>
            <p:cNvSpPr/>
            <p:nvPr/>
          </p:nvSpPr>
          <p:spPr>
            <a:xfrm>
              <a:off x="6855750" y="3140588"/>
              <a:ext cx="17100" cy="13600"/>
            </a:xfrm>
            <a:custGeom>
              <a:avLst/>
              <a:gdLst/>
              <a:ahLst/>
              <a:cxnLst/>
              <a:rect l="l" t="t" r="r" b="b"/>
              <a:pathLst>
                <a:path w="684" h="544" extrusionOk="0">
                  <a:moveTo>
                    <a:pt x="683" y="295"/>
                  </a:moveTo>
                  <a:cubicBezTo>
                    <a:pt x="559" y="94"/>
                    <a:pt x="311" y="1"/>
                    <a:pt x="94" y="63"/>
                  </a:cubicBezTo>
                  <a:cubicBezTo>
                    <a:pt x="63" y="78"/>
                    <a:pt x="32" y="94"/>
                    <a:pt x="1" y="109"/>
                  </a:cubicBezTo>
                  <a:lnTo>
                    <a:pt x="233" y="54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"/>
            <p:cNvSpPr/>
            <p:nvPr/>
          </p:nvSpPr>
          <p:spPr>
            <a:xfrm>
              <a:off x="6797200" y="3031638"/>
              <a:ext cx="23675" cy="26400"/>
            </a:xfrm>
            <a:custGeom>
              <a:avLst/>
              <a:gdLst/>
              <a:ahLst/>
              <a:cxnLst/>
              <a:rect l="l" t="t" r="r" b="b"/>
              <a:pathLst>
                <a:path w="947" h="1056" extrusionOk="0">
                  <a:moveTo>
                    <a:pt x="544" y="993"/>
                  </a:moveTo>
                  <a:cubicBezTo>
                    <a:pt x="947" y="652"/>
                    <a:pt x="590" y="0"/>
                    <a:pt x="94" y="155"/>
                  </a:cubicBezTo>
                  <a:cubicBezTo>
                    <a:pt x="63" y="171"/>
                    <a:pt x="32" y="171"/>
                    <a:pt x="1" y="202"/>
                  </a:cubicBezTo>
                  <a:lnTo>
                    <a:pt x="466" y="1055"/>
                  </a:lnTo>
                  <a:cubicBezTo>
                    <a:pt x="497" y="1040"/>
                    <a:pt x="528" y="1008"/>
                    <a:pt x="544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"/>
            <p:cNvSpPr/>
            <p:nvPr/>
          </p:nvSpPr>
          <p:spPr>
            <a:xfrm>
              <a:off x="6950375" y="3075063"/>
              <a:ext cx="29100" cy="26000"/>
            </a:xfrm>
            <a:custGeom>
              <a:avLst/>
              <a:gdLst/>
              <a:ahLst/>
              <a:cxnLst/>
              <a:rect l="l" t="t" r="r" b="b"/>
              <a:pathLst>
                <a:path w="1164" h="1040" extrusionOk="0">
                  <a:moveTo>
                    <a:pt x="310" y="1040"/>
                  </a:moveTo>
                  <a:lnTo>
                    <a:pt x="1163" y="559"/>
                  </a:lnTo>
                  <a:cubicBezTo>
                    <a:pt x="853" y="0"/>
                    <a:pt x="0" y="466"/>
                    <a:pt x="310" y="10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"/>
            <p:cNvSpPr/>
            <p:nvPr/>
          </p:nvSpPr>
          <p:spPr>
            <a:xfrm>
              <a:off x="6895300" y="29726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1" y="900"/>
                    <a:pt x="435" y="1257"/>
                    <a:pt x="823" y="1056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"/>
            <p:cNvSpPr/>
            <p:nvPr/>
          </p:nvSpPr>
          <p:spPr>
            <a:xfrm>
              <a:off x="6812325" y="29486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5" y="915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"/>
            <p:cNvSpPr/>
            <p:nvPr/>
          </p:nvSpPr>
          <p:spPr>
            <a:xfrm>
              <a:off x="6870875" y="30556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1" y="901"/>
                    <a:pt x="450" y="1257"/>
                    <a:pt x="838" y="1040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"/>
            <p:cNvSpPr/>
            <p:nvPr/>
          </p:nvSpPr>
          <p:spPr>
            <a:xfrm>
              <a:off x="6918950" y="28897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1" y="900"/>
                    <a:pt x="451" y="1257"/>
                    <a:pt x="823" y="1056"/>
                  </a:cubicBezTo>
                  <a:cubicBezTo>
                    <a:pt x="1071" y="916"/>
                    <a:pt x="1149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"/>
            <p:cNvSpPr/>
            <p:nvPr/>
          </p:nvSpPr>
          <p:spPr>
            <a:xfrm>
              <a:off x="6977900" y="29967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1"/>
                    <a:pt x="248" y="63"/>
                    <a:pt x="124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70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"/>
            <p:cNvSpPr/>
            <p:nvPr/>
          </p:nvSpPr>
          <p:spPr>
            <a:xfrm>
              <a:off x="6744075" y="2934313"/>
              <a:ext cx="13225" cy="16700"/>
            </a:xfrm>
            <a:custGeom>
              <a:avLst/>
              <a:gdLst/>
              <a:ahLst/>
              <a:cxnLst/>
              <a:rect l="l" t="t" r="r" b="b"/>
              <a:pathLst>
                <a:path w="529" h="668" extrusionOk="0">
                  <a:moveTo>
                    <a:pt x="234" y="667"/>
                  </a:moveTo>
                  <a:cubicBezTo>
                    <a:pt x="265" y="652"/>
                    <a:pt x="296" y="636"/>
                    <a:pt x="311" y="605"/>
                  </a:cubicBezTo>
                  <a:cubicBezTo>
                    <a:pt x="466" y="481"/>
                    <a:pt x="528" y="280"/>
                    <a:pt x="466" y="94"/>
                  </a:cubicBezTo>
                  <a:cubicBezTo>
                    <a:pt x="451" y="63"/>
                    <a:pt x="435" y="31"/>
                    <a:pt x="420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"/>
            <p:cNvSpPr/>
            <p:nvPr/>
          </p:nvSpPr>
          <p:spPr>
            <a:xfrm>
              <a:off x="6840250" y="2875388"/>
              <a:ext cx="26400" cy="24050"/>
            </a:xfrm>
            <a:custGeom>
              <a:avLst/>
              <a:gdLst/>
              <a:ahLst/>
              <a:cxnLst/>
              <a:rect l="l" t="t" r="r" b="b"/>
              <a:pathLst>
                <a:path w="1056" h="962" extrusionOk="0">
                  <a:moveTo>
                    <a:pt x="900" y="93"/>
                  </a:moveTo>
                  <a:cubicBezTo>
                    <a:pt x="884" y="62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496"/>
                    <a:pt x="31" y="527"/>
                    <a:pt x="62" y="558"/>
                  </a:cubicBezTo>
                  <a:cubicBezTo>
                    <a:pt x="404" y="962"/>
                    <a:pt x="1055" y="605"/>
                    <a:pt x="900" y="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"/>
            <p:cNvSpPr/>
            <p:nvPr/>
          </p:nvSpPr>
          <p:spPr>
            <a:xfrm>
              <a:off x="7063200" y="30254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16" y="388"/>
                  </a:moveTo>
                  <a:cubicBezTo>
                    <a:pt x="0" y="481"/>
                    <a:pt x="31" y="574"/>
                    <a:pt x="78" y="667"/>
                  </a:cubicBezTo>
                  <a:lnTo>
                    <a:pt x="497" y="434"/>
                  </a:lnTo>
                  <a:lnTo>
                    <a:pt x="264" y="0"/>
                  </a:lnTo>
                  <a:cubicBezTo>
                    <a:pt x="124" y="78"/>
                    <a:pt x="31" y="217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"/>
            <p:cNvSpPr/>
            <p:nvPr/>
          </p:nvSpPr>
          <p:spPr>
            <a:xfrm>
              <a:off x="7004250" y="2918413"/>
              <a:ext cx="18250" cy="23675"/>
            </a:xfrm>
            <a:custGeom>
              <a:avLst/>
              <a:gdLst/>
              <a:ahLst/>
              <a:cxnLst/>
              <a:rect l="l" t="t" r="r" b="b"/>
              <a:pathLst>
                <a:path w="730" h="947" extrusionOk="0">
                  <a:moveTo>
                    <a:pt x="265" y="1"/>
                  </a:moveTo>
                  <a:cubicBezTo>
                    <a:pt x="125" y="94"/>
                    <a:pt x="32" y="233"/>
                    <a:pt x="16" y="388"/>
                  </a:cubicBezTo>
                  <a:cubicBezTo>
                    <a:pt x="1" y="590"/>
                    <a:pt x="94" y="792"/>
                    <a:pt x="280" y="869"/>
                  </a:cubicBezTo>
                  <a:cubicBezTo>
                    <a:pt x="420" y="947"/>
                    <a:pt x="590" y="947"/>
                    <a:pt x="73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"/>
            <p:cNvSpPr/>
            <p:nvPr/>
          </p:nvSpPr>
          <p:spPr>
            <a:xfrm>
              <a:off x="6947275" y="2822263"/>
              <a:ext cx="16300" cy="12825"/>
            </a:xfrm>
            <a:custGeom>
              <a:avLst/>
              <a:gdLst/>
              <a:ahLst/>
              <a:cxnLst/>
              <a:rect l="l" t="t" r="r" b="b"/>
              <a:pathLst>
                <a:path w="652" h="513" extrusionOk="0">
                  <a:moveTo>
                    <a:pt x="419" y="0"/>
                  </a:moveTo>
                  <a:lnTo>
                    <a:pt x="0" y="248"/>
                  </a:lnTo>
                  <a:cubicBezTo>
                    <a:pt x="16" y="264"/>
                    <a:pt x="31" y="295"/>
                    <a:pt x="47" y="326"/>
                  </a:cubicBezTo>
                  <a:cubicBezTo>
                    <a:pt x="93" y="372"/>
                    <a:pt x="140" y="403"/>
                    <a:pt x="202" y="434"/>
                  </a:cubicBezTo>
                  <a:cubicBezTo>
                    <a:pt x="341" y="512"/>
                    <a:pt x="512" y="512"/>
                    <a:pt x="651" y="43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"/>
            <p:cNvSpPr/>
            <p:nvPr/>
          </p:nvSpPr>
          <p:spPr>
            <a:xfrm>
              <a:off x="6735550" y="3191763"/>
              <a:ext cx="30275" cy="27175"/>
            </a:xfrm>
            <a:custGeom>
              <a:avLst/>
              <a:gdLst/>
              <a:ahLst/>
              <a:cxnLst/>
              <a:rect l="l" t="t" r="r" b="b"/>
              <a:pathLst>
                <a:path w="1211" h="1087" extrusionOk="0">
                  <a:moveTo>
                    <a:pt x="358" y="1087"/>
                  </a:moveTo>
                  <a:lnTo>
                    <a:pt x="1211" y="606"/>
                  </a:lnTo>
                  <a:cubicBezTo>
                    <a:pt x="900" y="1"/>
                    <a:pt x="1" y="497"/>
                    <a:pt x="358" y="10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"/>
            <p:cNvSpPr/>
            <p:nvPr/>
          </p:nvSpPr>
          <p:spPr>
            <a:xfrm>
              <a:off x="6681275" y="30905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"/>
            <p:cNvSpPr/>
            <p:nvPr/>
          </p:nvSpPr>
          <p:spPr>
            <a:xfrm>
              <a:off x="6598300" y="30665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2" y="0"/>
                    <a:pt x="249" y="62"/>
                    <a:pt x="124" y="481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"/>
            <p:cNvSpPr/>
            <p:nvPr/>
          </p:nvSpPr>
          <p:spPr>
            <a:xfrm>
              <a:off x="6657225" y="31735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1" y="900"/>
                    <a:pt x="451" y="1257"/>
                    <a:pt x="838" y="1040"/>
                  </a:cubicBezTo>
                  <a:cubicBezTo>
                    <a:pt x="1071" y="916"/>
                    <a:pt x="1149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"/>
            <p:cNvSpPr/>
            <p:nvPr/>
          </p:nvSpPr>
          <p:spPr>
            <a:xfrm>
              <a:off x="6705325" y="300758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024" y="389"/>
                  </a:moveTo>
                  <a:cubicBezTo>
                    <a:pt x="807" y="1"/>
                    <a:pt x="248" y="63"/>
                    <a:pt x="124" y="482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"/>
            <p:cNvSpPr/>
            <p:nvPr/>
          </p:nvSpPr>
          <p:spPr>
            <a:xfrm>
              <a:off x="6764250" y="31146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2" y="0"/>
                    <a:pt x="249" y="62"/>
                    <a:pt x="125" y="481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"/>
            <p:cNvSpPr/>
            <p:nvPr/>
          </p:nvSpPr>
          <p:spPr>
            <a:xfrm>
              <a:off x="6530450" y="305218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0" y="605"/>
                  </a:cubicBezTo>
                  <a:cubicBezTo>
                    <a:pt x="466" y="481"/>
                    <a:pt x="512" y="280"/>
                    <a:pt x="466" y="93"/>
                  </a:cubicBezTo>
                  <a:cubicBezTo>
                    <a:pt x="450" y="62"/>
                    <a:pt x="434" y="31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"/>
            <p:cNvSpPr/>
            <p:nvPr/>
          </p:nvSpPr>
          <p:spPr>
            <a:xfrm>
              <a:off x="6626600" y="2993238"/>
              <a:ext cx="26400" cy="24075"/>
            </a:xfrm>
            <a:custGeom>
              <a:avLst/>
              <a:gdLst/>
              <a:ahLst/>
              <a:cxnLst/>
              <a:rect l="l" t="t" r="r" b="b"/>
              <a:pathLst>
                <a:path w="1056" h="963" extrusionOk="0">
                  <a:moveTo>
                    <a:pt x="885" y="94"/>
                  </a:moveTo>
                  <a:cubicBezTo>
                    <a:pt x="885" y="63"/>
                    <a:pt x="869" y="32"/>
                    <a:pt x="854" y="1"/>
                  </a:cubicBezTo>
                  <a:lnTo>
                    <a:pt x="1" y="482"/>
                  </a:lnTo>
                  <a:cubicBezTo>
                    <a:pt x="16" y="497"/>
                    <a:pt x="32" y="528"/>
                    <a:pt x="47" y="559"/>
                  </a:cubicBezTo>
                  <a:cubicBezTo>
                    <a:pt x="404" y="963"/>
                    <a:pt x="1055" y="606"/>
                    <a:pt x="885" y="9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"/>
            <p:cNvSpPr/>
            <p:nvPr/>
          </p:nvSpPr>
          <p:spPr>
            <a:xfrm>
              <a:off x="6848000" y="3143313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125" y="667"/>
                  </a:moveTo>
                  <a:lnTo>
                    <a:pt x="559" y="434"/>
                  </a:lnTo>
                  <a:lnTo>
                    <a:pt x="326" y="0"/>
                  </a:lnTo>
                  <a:cubicBezTo>
                    <a:pt x="78" y="124"/>
                    <a:pt x="1" y="434"/>
                    <a:pt x="125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"/>
            <p:cNvSpPr/>
            <p:nvPr/>
          </p:nvSpPr>
          <p:spPr>
            <a:xfrm>
              <a:off x="6790225" y="3036288"/>
              <a:ext cx="18650" cy="23300"/>
            </a:xfrm>
            <a:custGeom>
              <a:avLst/>
              <a:gdLst/>
              <a:ahLst/>
              <a:cxnLst/>
              <a:rect l="l" t="t" r="r" b="b"/>
              <a:pathLst>
                <a:path w="746" h="932" extrusionOk="0">
                  <a:moveTo>
                    <a:pt x="280" y="0"/>
                  </a:moveTo>
                  <a:cubicBezTo>
                    <a:pt x="187" y="47"/>
                    <a:pt x="125" y="125"/>
                    <a:pt x="78" y="218"/>
                  </a:cubicBezTo>
                  <a:cubicBezTo>
                    <a:pt x="1" y="357"/>
                    <a:pt x="1" y="528"/>
                    <a:pt x="78" y="667"/>
                  </a:cubicBezTo>
                  <a:cubicBezTo>
                    <a:pt x="156" y="807"/>
                    <a:pt x="311" y="900"/>
                    <a:pt x="466" y="916"/>
                  </a:cubicBezTo>
                  <a:cubicBezTo>
                    <a:pt x="574" y="931"/>
                    <a:pt x="668" y="916"/>
                    <a:pt x="74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"/>
            <p:cNvSpPr/>
            <p:nvPr/>
          </p:nvSpPr>
          <p:spPr>
            <a:xfrm>
              <a:off x="6733225" y="294013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435" y="0"/>
                  </a:moveTo>
                  <a:lnTo>
                    <a:pt x="1" y="233"/>
                  </a:lnTo>
                  <a:cubicBezTo>
                    <a:pt x="16" y="264"/>
                    <a:pt x="47" y="295"/>
                    <a:pt x="63" y="310"/>
                  </a:cubicBezTo>
                  <a:cubicBezTo>
                    <a:pt x="140" y="419"/>
                    <a:pt x="264" y="481"/>
                    <a:pt x="388" y="481"/>
                  </a:cubicBezTo>
                  <a:cubicBezTo>
                    <a:pt x="482" y="496"/>
                    <a:pt x="590" y="481"/>
                    <a:pt x="668" y="43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"/>
            <p:cNvSpPr/>
            <p:nvPr/>
          </p:nvSpPr>
          <p:spPr>
            <a:xfrm>
              <a:off x="6519575" y="30580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1" y="233"/>
                  </a:moveTo>
                  <a:cubicBezTo>
                    <a:pt x="16" y="264"/>
                    <a:pt x="32" y="295"/>
                    <a:pt x="63" y="326"/>
                  </a:cubicBezTo>
                  <a:cubicBezTo>
                    <a:pt x="141" y="419"/>
                    <a:pt x="265" y="481"/>
                    <a:pt x="389" y="496"/>
                  </a:cubicBezTo>
                  <a:cubicBezTo>
                    <a:pt x="482" y="496"/>
                    <a:pt x="575" y="481"/>
                    <a:pt x="668" y="4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"/>
            <p:cNvSpPr/>
            <p:nvPr/>
          </p:nvSpPr>
          <p:spPr>
            <a:xfrm>
              <a:off x="7165950" y="26923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574" y="109"/>
                    <a:pt x="435" y="16"/>
                    <a:pt x="280" y="0"/>
                  </a:cubicBezTo>
                  <a:cubicBezTo>
                    <a:pt x="233" y="0"/>
                    <a:pt x="202" y="0"/>
                    <a:pt x="171" y="0"/>
                  </a:cubicBezTo>
                  <a:cubicBezTo>
                    <a:pt x="140" y="0"/>
                    <a:pt x="109" y="16"/>
                    <a:pt x="78" y="16"/>
                  </a:cubicBezTo>
                  <a:cubicBezTo>
                    <a:pt x="47" y="32"/>
                    <a:pt x="16" y="47"/>
                    <a:pt x="0" y="63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"/>
            <p:cNvSpPr/>
            <p:nvPr/>
          </p:nvSpPr>
          <p:spPr>
            <a:xfrm>
              <a:off x="7106625" y="2582238"/>
              <a:ext cx="24075" cy="26000"/>
            </a:xfrm>
            <a:custGeom>
              <a:avLst/>
              <a:gdLst/>
              <a:ahLst/>
              <a:cxnLst/>
              <a:rect l="l" t="t" r="r" b="b"/>
              <a:pathLst>
                <a:path w="963" h="1040" extrusionOk="0">
                  <a:moveTo>
                    <a:pt x="481" y="1040"/>
                  </a:moveTo>
                  <a:cubicBezTo>
                    <a:pt x="497" y="1024"/>
                    <a:pt x="528" y="1009"/>
                    <a:pt x="559" y="993"/>
                  </a:cubicBezTo>
                  <a:cubicBezTo>
                    <a:pt x="962" y="652"/>
                    <a:pt x="605" y="1"/>
                    <a:pt x="93" y="156"/>
                  </a:cubicBezTo>
                  <a:cubicBezTo>
                    <a:pt x="62" y="156"/>
                    <a:pt x="31" y="171"/>
                    <a:pt x="0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"/>
            <p:cNvSpPr/>
            <p:nvPr/>
          </p:nvSpPr>
          <p:spPr>
            <a:xfrm>
              <a:off x="7265975" y="2633438"/>
              <a:ext cx="23300" cy="17850"/>
            </a:xfrm>
            <a:custGeom>
              <a:avLst/>
              <a:gdLst/>
              <a:ahLst/>
              <a:cxnLst/>
              <a:rect l="l" t="t" r="r" b="b"/>
              <a:pathLst>
                <a:path w="932" h="714" extrusionOk="0">
                  <a:moveTo>
                    <a:pt x="265" y="62"/>
                  </a:moveTo>
                  <a:cubicBezTo>
                    <a:pt x="202" y="93"/>
                    <a:pt x="156" y="124"/>
                    <a:pt x="109" y="186"/>
                  </a:cubicBezTo>
                  <a:cubicBezTo>
                    <a:pt x="94" y="202"/>
                    <a:pt x="78" y="233"/>
                    <a:pt x="63" y="264"/>
                  </a:cubicBezTo>
                  <a:cubicBezTo>
                    <a:pt x="32" y="310"/>
                    <a:pt x="16" y="372"/>
                    <a:pt x="16" y="434"/>
                  </a:cubicBezTo>
                  <a:cubicBezTo>
                    <a:pt x="1" y="543"/>
                    <a:pt x="16" y="636"/>
                    <a:pt x="63" y="713"/>
                  </a:cubicBezTo>
                  <a:lnTo>
                    <a:pt x="931" y="248"/>
                  </a:lnTo>
                  <a:cubicBezTo>
                    <a:pt x="838" y="109"/>
                    <a:pt x="699" y="16"/>
                    <a:pt x="544" y="0"/>
                  </a:cubicBezTo>
                  <a:cubicBezTo>
                    <a:pt x="497" y="0"/>
                    <a:pt x="466" y="0"/>
                    <a:pt x="435" y="0"/>
                  </a:cubicBezTo>
                  <a:cubicBezTo>
                    <a:pt x="373" y="0"/>
                    <a:pt x="311" y="16"/>
                    <a:pt x="26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"/>
            <p:cNvSpPr/>
            <p:nvPr/>
          </p:nvSpPr>
          <p:spPr>
            <a:xfrm>
              <a:off x="7204725" y="25233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0"/>
                    <a:pt x="249" y="62"/>
                    <a:pt x="124" y="481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55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"/>
            <p:cNvSpPr/>
            <p:nvPr/>
          </p:nvSpPr>
          <p:spPr>
            <a:xfrm>
              <a:off x="7120575" y="250003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"/>
            <p:cNvSpPr/>
            <p:nvPr/>
          </p:nvSpPr>
          <p:spPr>
            <a:xfrm>
              <a:off x="7179525" y="2606663"/>
              <a:ext cx="31425" cy="29125"/>
            </a:xfrm>
            <a:custGeom>
              <a:avLst/>
              <a:gdLst/>
              <a:ahLst/>
              <a:cxnLst/>
              <a:rect l="l" t="t" r="r" b="b"/>
              <a:pathLst>
                <a:path w="1257" h="1165" extrusionOk="0">
                  <a:moveTo>
                    <a:pt x="869" y="1024"/>
                  </a:moveTo>
                  <a:cubicBezTo>
                    <a:pt x="1257" y="823"/>
                    <a:pt x="1194" y="249"/>
                    <a:pt x="776" y="125"/>
                  </a:cubicBezTo>
                  <a:cubicBezTo>
                    <a:pt x="357" y="1"/>
                    <a:pt x="0" y="451"/>
                    <a:pt x="217" y="838"/>
                  </a:cubicBezTo>
                  <a:cubicBezTo>
                    <a:pt x="341" y="1071"/>
                    <a:pt x="636" y="1164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"/>
            <p:cNvSpPr/>
            <p:nvPr/>
          </p:nvSpPr>
          <p:spPr>
            <a:xfrm>
              <a:off x="7053900" y="2484913"/>
              <a:ext cx="12800" cy="16700"/>
            </a:xfrm>
            <a:custGeom>
              <a:avLst/>
              <a:gdLst/>
              <a:ahLst/>
              <a:cxnLst/>
              <a:rect l="l" t="t" r="r" b="b"/>
              <a:pathLst>
                <a:path w="512" h="668" extrusionOk="0">
                  <a:moveTo>
                    <a:pt x="233" y="668"/>
                  </a:moveTo>
                  <a:cubicBezTo>
                    <a:pt x="248" y="652"/>
                    <a:pt x="279" y="621"/>
                    <a:pt x="310" y="606"/>
                  </a:cubicBezTo>
                  <a:cubicBezTo>
                    <a:pt x="450" y="482"/>
                    <a:pt x="512" y="280"/>
                    <a:pt x="465" y="94"/>
                  </a:cubicBezTo>
                  <a:cubicBezTo>
                    <a:pt x="450" y="63"/>
                    <a:pt x="434" y="3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"/>
            <p:cNvSpPr/>
            <p:nvPr/>
          </p:nvSpPr>
          <p:spPr>
            <a:xfrm>
              <a:off x="7149650" y="2425988"/>
              <a:ext cx="26400" cy="23675"/>
            </a:xfrm>
            <a:custGeom>
              <a:avLst/>
              <a:gdLst/>
              <a:ahLst/>
              <a:cxnLst/>
              <a:rect l="l" t="t" r="r" b="b"/>
              <a:pathLst>
                <a:path w="1056" h="947" extrusionOk="0">
                  <a:moveTo>
                    <a:pt x="63" y="559"/>
                  </a:moveTo>
                  <a:cubicBezTo>
                    <a:pt x="404" y="946"/>
                    <a:pt x="1056" y="590"/>
                    <a:pt x="901" y="93"/>
                  </a:cubicBezTo>
                  <a:cubicBezTo>
                    <a:pt x="885" y="62"/>
                    <a:pt x="885" y="31"/>
                    <a:pt x="870" y="0"/>
                  </a:cubicBezTo>
                  <a:lnTo>
                    <a:pt x="1" y="466"/>
                  </a:lnTo>
                  <a:cubicBezTo>
                    <a:pt x="32" y="497"/>
                    <a:pt x="48" y="528"/>
                    <a:pt x="63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"/>
            <p:cNvSpPr/>
            <p:nvPr/>
          </p:nvSpPr>
          <p:spPr>
            <a:xfrm>
              <a:off x="6951925" y="2810238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589" y="109"/>
                    <a:pt x="434" y="16"/>
                    <a:pt x="279" y="0"/>
                  </a:cubicBezTo>
                  <a:cubicBezTo>
                    <a:pt x="248" y="0"/>
                    <a:pt x="217" y="0"/>
                    <a:pt x="186" y="0"/>
                  </a:cubicBezTo>
                  <a:cubicBezTo>
                    <a:pt x="109" y="0"/>
                    <a:pt x="47" y="31"/>
                    <a:pt x="0" y="62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"/>
            <p:cNvSpPr/>
            <p:nvPr/>
          </p:nvSpPr>
          <p:spPr>
            <a:xfrm>
              <a:off x="6892975" y="270166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668" y="326"/>
                  </a:moveTo>
                  <a:cubicBezTo>
                    <a:pt x="528" y="78"/>
                    <a:pt x="233" y="1"/>
                    <a:pt x="1" y="125"/>
                  </a:cubicBezTo>
                  <a:lnTo>
                    <a:pt x="466" y="978"/>
                  </a:lnTo>
                  <a:cubicBezTo>
                    <a:pt x="714" y="854"/>
                    <a:pt x="792" y="559"/>
                    <a:pt x="668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"/>
            <p:cNvSpPr/>
            <p:nvPr/>
          </p:nvSpPr>
          <p:spPr>
            <a:xfrm>
              <a:off x="7051950" y="2751288"/>
              <a:ext cx="23300" cy="18250"/>
            </a:xfrm>
            <a:custGeom>
              <a:avLst/>
              <a:gdLst/>
              <a:ahLst/>
              <a:cxnLst/>
              <a:rect l="l" t="t" r="r" b="b"/>
              <a:pathLst>
                <a:path w="932" h="730" extrusionOk="0">
                  <a:moveTo>
                    <a:pt x="125" y="187"/>
                  </a:moveTo>
                  <a:cubicBezTo>
                    <a:pt x="109" y="218"/>
                    <a:pt x="94" y="234"/>
                    <a:pt x="78" y="265"/>
                  </a:cubicBezTo>
                  <a:cubicBezTo>
                    <a:pt x="1" y="404"/>
                    <a:pt x="1" y="590"/>
                    <a:pt x="78" y="730"/>
                  </a:cubicBezTo>
                  <a:lnTo>
                    <a:pt x="931" y="249"/>
                  </a:lnTo>
                  <a:cubicBezTo>
                    <a:pt x="854" y="110"/>
                    <a:pt x="699" y="16"/>
                    <a:pt x="543" y="1"/>
                  </a:cubicBezTo>
                  <a:cubicBezTo>
                    <a:pt x="512" y="1"/>
                    <a:pt x="481" y="1"/>
                    <a:pt x="450" y="1"/>
                  </a:cubicBezTo>
                  <a:cubicBezTo>
                    <a:pt x="311" y="16"/>
                    <a:pt x="202" y="78"/>
                    <a:pt x="109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"/>
            <p:cNvSpPr/>
            <p:nvPr/>
          </p:nvSpPr>
          <p:spPr>
            <a:xfrm>
              <a:off x="6991075" y="26411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33" y="62"/>
                    <a:pt x="125" y="481"/>
                  </a:cubicBezTo>
                  <a:cubicBezTo>
                    <a:pt x="1" y="900"/>
                    <a:pt x="435" y="1256"/>
                    <a:pt x="823" y="1039"/>
                  </a:cubicBezTo>
                  <a:cubicBezTo>
                    <a:pt x="1055" y="915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"/>
            <p:cNvSpPr/>
            <p:nvPr/>
          </p:nvSpPr>
          <p:spPr>
            <a:xfrm>
              <a:off x="6908100" y="26171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50" y="1257"/>
                    <a:pt x="823" y="1055"/>
                  </a:cubicBezTo>
                  <a:cubicBezTo>
                    <a:pt x="1055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"/>
            <p:cNvSpPr/>
            <p:nvPr/>
          </p:nvSpPr>
          <p:spPr>
            <a:xfrm>
              <a:off x="6967025" y="27241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5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51" y="1257"/>
                    <a:pt x="823" y="1039"/>
                  </a:cubicBezTo>
                  <a:cubicBezTo>
                    <a:pt x="1056" y="915"/>
                    <a:pt x="1149" y="621"/>
                    <a:pt x="1025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"/>
            <p:cNvSpPr/>
            <p:nvPr/>
          </p:nvSpPr>
          <p:spPr>
            <a:xfrm>
              <a:off x="7015125" y="25582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0" y="900"/>
                    <a:pt x="434" y="1256"/>
                    <a:pt x="822" y="1039"/>
                  </a:cubicBezTo>
                  <a:cubicBezTo>
                    <a:pt x="1055" y="915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"/>
            <p:cNvSpPr/>
            <p:nvPr/>
          </p:nvSpPr>
          <p:spPr>
            <a:xfrm>
              <a:off x="7074050" y="26652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73"/>
                  </a:moveTo>
                  <a:cubicBezTo>
                    <a:pt x="807" y="1"/>
                    <a:pt x="233" y="63"/>
                    <a:pt x="109" y="482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5" y="916"/>
                    <a:pt x="1148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"/>
            <p:cNvSpPr/>
            <p:nvPr/>
          </p:nvSpPr>
          <p:spPr>
            <a:xfrm>
              <a:off x="6839850" y="2602413"/>
              <a:ext cx="13600" cy="17075"/>
            </a:xfrm>
            <a:custGeom>
              <a:avLst/>
              <a:gdLst/>
              <a:ahLst/>
              <a:cxnLst/>
              <a:rect l="l" t="t" r="r" b="b"/>
              <a:pathLst>
                <a:path w="544" h="683" extrusionOk="0">
                  <a:moveTo>
                    <a:pt x="233" y="683"/>
                  </a:moveTo>
                  <a:cubicBezTo>
                    <a:pt x="451" y="574"/>
                    <a:pt x="544" y="326"/>
                    <a:pt x="466" y="93"/>
                  </a:cubicBezTo>
                  <a:cubicBezTo>
                    <a:pt x="466" y="62"/>
                    <a:pt x="451" y="31"/>
                    <a:pt x="435" y="0"/>
                  </a:cubicBezTo>
                  <a:lnTo>
                    <a:pt x="1" y="24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"/>
            <p:cNvSpPr/>
            <p:nvPr/>
          </p:nvSpPr>
          <p:spPr>
            <a:xfrm>
              <a:off x="6936025" y="2543863"/>
              <a:ext cx="26375" cy="23675"/>
            </a:xfrm>
            <a:custGeom>
              <a:avLst/>
              <a:gdLst/>
              <a:ahLst/>
              <a:cxnLst/>
              <a:rect l="l" t="t" r="r" b="b"/>
              <a:pathLst>
                <a:path w="1055" h="947" extrusionOk="0">
                  <a:moveTo>
                    <a:pt x="62" y="559"/>
                  </a:moveTo>
                  <a:cubicBezTo>
                    <a:pt x="403" y="946"/>
                    <a:pt x="1055" y="590"/>
                    <a:pt x="900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62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"/>
            <p:cNvSpPr/>
            <p:nvPr/>
          </p:nvSpPr>
          <p:spPr>
            <a:xfrm>
              <a:off x="7159350" y="2693913"/>
              <a:ext cx="12050" cy="16700"/>
            </a:xfrm>
            <a:custGeom>
              <a:avLst/>
              <a:gdLst/>
              <a:ahLst/>
              <a:cxnLst/>
              <a:rect l="l" t="t" r="r" b="b"/>
              <a:pathLst>
                <a:path w="482" h="668" extrusionOk="0">
                  <a:moveTo>
                    <a:pt x="1" y="388"/>
                  </a:moveTo>
                  <a:cubicBezTo>
                    <a:pt x="1" y="481"/>
                    <a:pt x="16" y="574"/>
                    <a:pt x="63" y="667"/>
                  </a:cubicBezTo>
                  <a:lnTo>
                    <a:pt x="482" y="419"/>
                  </a:lnTo>
                  <a:lnTo>
                    <a:pt x="249" y="1"/>
                  </a:lnTo>
                  <a:cubicBezTo>
                    <a:pt x="202" y="32"/>
                    <a:pt x="140" y="78"/>
                    <a:pt x="109" y="125"/>
                  </a:cubicBezTo>
                  <a:cubicBezTo>
                    <a:pt x="78" y="140"/>
                    <a:pt x="63" y="171"/>
                    <a:pt x="47" y="202"/>
                  </a:cubicBezTo>
                  <a:cubicBezTo>
                    <a:pt x="32" y="264"/>
                    <a:pt x="1" y="326"/>
                    <a:pt x="1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"/>
            <p:cNvSpPr/>
            <p:nvPr/>
          </p:nvSpPr>
          <p:spPr>
            <a:xfrm>
              <a:off x="7098875" y="258688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124" y="668"/>
                  </a:moveTo>
                  <a:cubicBezTo>
                    <a:pt x="248" y="900"/>
                    <a:pt x="543" y="993"/>
                    <a:pt x="791" y="854"/>
                  </a:cubicBezTo>
                  <a:lnTo>
                    <a:pt x="310" y="1"/>
                  </a:lnTo>
                  <a:cubicBezTo>
                    <a:pt x="78" y="140"/>
                    <a:pt x="0" y="435"/>
                    <a:pt x="124" y="66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"/>
            <p:cNvSpPr/>
            <p:nvPr/>
          </p:nvSpPr>
          <p:spPr>
            <a:xfrm>
              <a:off x="7043025" y="249073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33"/>
                  </a:moveTo>
                  <a:cubicBezTo>
                    <a:pt x="16" y="264"/>
                    <a:pt x="32" y="295"/>
                    <a:pt x="63" y="326"/>
                  </a:cubicBezTo>
                  <a:cubicBezTo>
                    <a:pt x="202" y="497"/>
                    <a:pt x="466" y="543"/>
                    <a:pt x="668" y="435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"/>
            <p:cNvSpPr/>
            <p:nvPr/>
          </p:nvSpPr>
          <p:spPr>
            <a:xfrm>
              <a:off x="6738275" y="29281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7" y="248"/>
                  </a:moveTo>
                  <a:cubicBezTo>
                    <a:pt x="605" y="171"/>
                    <a:pt x="543" y="93"/>
                    <a:pt x="450" y="62"/>
                  </a:cubicBezTo>
                  <a:cubicBezTo>
                    <a:pt x="404" y="31"/>
                    <a:pt x="342" y="16"/>
                    <a:pt x="280" y="0"/>
                  </a:cubicBezTo>
                  <a:lnTo>
                    <a:pt x="186" y="0"/>
                  </a:lnTo>
                  <a:cubicBezTo>
                    <a:pt x="155" y="0"/>
                    <a:pt x="124" y="16"/>
                    <a:pt x="93" y="31"/>
                  </a:cubicBezTo>
                  <a:cubicBezTo>
                    <a:pt x="62" y="31"/>
                    <a:pt x="31" y="47"/>
                    <a:pt x="0" y="62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"/>
            <p:cNvSpPr/>
            <p:nvPr/>
          </p:nvSpPr>
          <p:spPr>
            <a:xfrm>
              <a:off x="6678950" y="2817988"/>
              <a:ext cx="24050" cy="26000"/>
            </a:xfrm>
            <a:custGeom>
              <a:avLst/>
              <a:gdLst/>
              <a:ahLst/>
              <a:cxnLst/>
              <a:rect l="l" t="t" r="r" b="b"/>
              <a:pathLst>
                <a:path w="962" h="1040" extrusionOk="0">
                  <a:moveTo>
                    <a:pt x="559" y="993"/>
                  </a:moveTo>
                  <a:cubicBezTo>
                    <a:pt x="962" y="652"/>
                    <a:pt x="605" y="1"/>
                    <a:pt x="93" y="156"/>
                  </a:cubicBezTo>
                  <a:cubicBezTo>
                    <a:pt x="62" y="156"/>
                    <a:pt x="31" y="171"/>
                    <a:pt x="0" y="187"/>
                  </a:cubicBezTo>
                  <a:lnTo>
                    <a:pt x="481" y="1040"/>
                  </a:lnTo>
                  <a:cubicBezTo>
                    <a:pt x="512" y="1024"/>
                    <a:pt x="528" y="1009"/>
                    <a:pt x="559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"/>
            <p:cNvSpPr/>
            <p:nvPr/>
          </p:nvSpPr>
          <p:spPr>
            <a:xfrm>
              <a:off x="6838300" y="2869163"/>
              <a:ext cx="23300" cy="17875"/>
            </a:xfrm>
            <a:custGeom>
              <a:avLst/>
              <a:gdLst/>
              <a:ahLst/>
              <a:cxnLst/>
              <a:rect l="l" t="t" r="r" b="b"/>
              <a:pathLst>
                <a:path w="932" h="715" extrusionOk="0">
                  <a:moveTo>
                    <a:pt x="730" y="47"/>
                  </a:moveTo>
                  <a:cubicBezTo>
                    <a:pt x="668" y="32"/>
                    <a:pt x="606" y="1"/>
                    <a:pt x="544" y="1"/>
                  </a:cubicBezTo>
                  <a:cubicBezTo>
                    <a:pt x="513" y="1"/>
                    <a:pt x="482" y="1"/>
                    <a:pt x="451" y="1"/>
                  </a:cubicBezTo>
                  <a:cubicBezTo>
                    <a:pt x="389" y="1"/>
                    <a:pt x="327" y="32"/>
                    <a:pt x="264" y="63"/>
                  </a:cubicBezTo>
                  <a:cubicBezTo>
                    <a:pt x="202" y="94"/>
                    <a:pt x="156" y="125"/>
                    <a:pt x="109" y="187"/>
                  </a:cubicBezTo>
                  <a:cubicBezTo>
                    <a:pt x="94" y="202"/>
                    <a:pt x="78" y="233"/>
                    <a:pt x="63" y="265"/>
                  </a:cubicBezTo>
                  <a:cubicBezTo>
                    <a:pt x="32" y="327"/>
                    <a:pt x="16" y="373"/>
                    <a:pt x="16" y="435"/>
                  </a:cubicBezTo>
                  <a:cubicBezTo>
                    <a:pt x="1" y="544"/>
                    <a:pt x="16" y="637"/>
                    <a:pt x="63" y="714"/>
                  </a:cubicBezTo>
                  <a:lnTo>
                    <a:pt x="931" y="249"/>
                  </a:lnTo>
                  <a:cubicBezTo>
                    <a:pt x="885" y="171"/>
                    <a:pt x="807" y="94"/>
                    <a:pt x="730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"/>
            <p:cNvSpPr/>
            <p:nvPr/>
          </p:nvSpPr>
          <p:spPr>
            <a:xfrm>
              <a:off x="6777050" y="27590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22" y="0"/>
                    <a:pt x="248" y="62"/>
                    <a:pt x="124" y="481"/>
                  </a:cubicBezTo>
                  <a:cubicBezTo>
                    <a:pt x="0" y="900"/>
                    <a:pt x="450" y="1256"/>
                    <a:pt x="838" y="1039"/>
                  </a:cubicBezTo>
                  <a:cubicBezTo>
                    <a:pt x="1070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"/>
            <p:cNvSpPr/>
            <p:nvPr/>
          </p:nvSpPr>
          <p:spPr>
            <a:xfrm>
              <a:off x="6694450" y="27350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1"/>
                    <a:pt x="233" y="63"/>
                    <a:pt x="125" y="481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5" y="916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"/>
            <p:cNvSpPr/>
            <p:nvPr/>
          </p:nvSpPr>
          <p:spPr>
            <a:xfrm>
              <a:off x="6753400" y="28420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72"/>
                  </a:moveTo>
                  <a:cubicBezTo>
                    <a:pt x="807" y="0"/>
                    <a:pt x="233" y="62"/>
                    <a:pt x="124" y="481"/>
                  </a:cubicBezTo>
                  <a:cubicBezTo>
                    <a:pt x="0" y="900"/>
                    <a:pt x="434" y="1256"/>
                    <a:pt x="822" y="1039"/>
                  </a:cubicBezTo>
                  <a:cubicBezTo>
                    <a:pt x="1055" y="915"/>
                    <a:pt x="1148" y="621"/>
                    <a:pt x="1008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"/>
            <p:cNvSpPr/>
            <p:nvPr/>
          </p:nvSpPr>
          <p:spPr>
            <a:xfrm>
              <a:off x="6801075" y="26760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5" y="388"/>
                  </a:moveTo>
                  <a:cubicBezTo>
                    <a:pt x="823" y="0"/>
                    <a:pt x="249" y="62"/>
                    <a:pt x="125" y="481"/>
                  </a:cubicBezTo>
                  <a:cubicBezTo>
                    <a:pt x="1" y="900"/>
                    <a:pt x="451" y="1256"/>
                    <a:pt x="838" y="1039"/>
                  </a:cubicBezTo>
                  <a:cubicBezTo>
                    <a:pt x="1071" y="915"/>
                    <a:pt x="1149" y="620"/>
                    <a:pt x="1025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"/>
            <p:cNvSpPr/>
            <p:nvPr/>
          </p:nvSpPr>
          <p:spPr>
            <a:xfrm>
              <a:off x="6860025" y="27830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22" y="1"/>
                    <a:pt x="249" y="63"/>
                    <a:pt x="124" y="482"/>
                  </a:cubicBezTo>
                  <a:cubicBezTo>
                    <a:pt x="0" y="900"/>
                    <a:pt x="450" y="1257"/>
                    <a:pt x="838" y="1040"/>
                  </a:cubicBezTo>
                  <a:cubicBezTo>
                    <a:pt x="1071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"/>
            <p:cNvSpPr/>
            <p:nvPr/>
          </p:nvSpPr>
          <p:spPr>
            <a:xfrm>
              <a:off x="6626225" y="272066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8"/>
                  </a:moveTo>
                  <a:cubicBezTo>
                    <a:pt x="264" y="652"/>
                    <a:pt x="295" y="621"/>
                    <a:pt x="310" y="606"/>
                  </a:cubicBezTo>
                  <a:cubicBezTo>
                    <a:pt x="465" y="481"/>
                    <a:pt x="527" y="280"/>
                    <a:pt x="465" y="94"/>
                  </a:cubicBezTo>
                  <a:cubicBezTo>
                    <a:pt x="450" y="63"/>
                    <a:pt x="450" y="32"/>
                    <a:pt x="434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"/>
            <p:cNvSpPr/>
            <p:nvPr/>
          </p:nvSpPr>
          <p:spPr>
            <a:xfrm>
              <a:off x="6722375" y="2661738"/>
              <a:ext cx="26400" cy="24050"/>
            </a:xfrm>
            <a:custGeom>
              <a:avLst/>
              <a:gdLst/>
              <a:ahLst/>
              <a:cxnLst/>
              <a:rect l="l" t="t" r="r" b="b"/>
              <a:pathLst>
                <a:path w="1056" h="962" extrusionOk="0">
                  <a:moveTo>
                    <a:pt x="900" y="93"/>
                  </a:moveTo>
                  <a:cubicBezTo>
                    <a:pt x="885" y="47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497"/>
                    <a:pt x="31" y="528"/>
                    <a:pt x="62" y="559"/>
                  </a:cubicBezTo>
                  <a:cubicBezTo>
                    <a:pt x="404" y="962"/>
                    <a:pt x="1055" y="605"/>
                    <a:pt x="900" y="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"/>
            <p:cNvSpPr/>
            <p:nvPr/>
          </p:nvSpPr>
          <p:spPr>
            <a:xfrm>
              <a:off x="6945325" y="28117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0"/>
                  </a:moveTo>
                  <a:cubicBezTo>
                    <a:pt x="202" y="31"/>
                    <a:pt x="156" y="78"/>
                    <a:pt x="125" y="125"/>
                  </a:cubicBezTo>
                  <a:cubicBezTo>
                    <a:pt x="94" y="140"/>
                    <a:pt x="78" y="171"/>
                    <a:pt x="62" y="202"/>
                  </a:cubicBezTo>
                  <a:cubicBezTo>
                    <a:pt x="31" y="264"/>
                    <a:pt x="16" y="326"/>
                    <a:pt x="16" y="388"/>
                  </a:cubicBezTo>
                  <a:cubicBezTo>
                    <a:pt x="0" y="481"/>
                    <a:pt x="31" y="574"/>
                    <a:pt x="78" y="667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"/>
            <p:cNvSpPr/>
            <p:nvPr/>
          </p:nvSpPr>
          <p:spPr>
            <a:xfrm>
              <a:off x="6884825" y="2704763"/>
              <a:ext cx="19800" cy="23300"/>
            </a:xfrm>
            <a:custGeom>
              <a:avLst/>
              <a:gdLst/>
              <a:ahLst/>
              <a:cxnLst/>
              <a:rect l="l" t="t" r="r" b="b"/>
              <a:pathLst>
                <a:path w="792" h="932" extrusionOk="0">
                  <a:moveTo>
                    <a:pt x="327" y="1"/>
                  </a:moveTo>
                  <a:cubicBezTo>
                    <a:pt x="94" y="140"/>
                    <a:pt x="1" y="435"/>
                    <a:pt x="141" y="668"/>
                  </a:cubicBezTo>
                  <a:cubicBezTo>
                    <a:pt x="187" y="745"/>
                    <a:pt x="249" y="823"/>
                    <a:pt x="342" y="869"/>
                  </a:cubicBezTo>
                  <a:cubicBezTo>
                    <a:pt x="482" y="931"/>
                    <a:pt x="652" y="931"/>
                    <a:pt x="792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"/>
            <p:cNvSpPr/>
            <p:nvPr/>
          </p:nvSpPr>
          <p:spPr>
            <a:xfrm>
              <a:off x="6829400" y="2608613"/>
              <a:ext cx="16300" cy="12825"/>
            </a:xfrm>
            <a:custGeom>
              <a:avLst/>
              <a:gdLst/>
              <a:ahLst/>
              <a:cxnLst/>
              <a:rect l="l" t="t" r="r" b="b"/>
              <a:pathLst>
                <a:path w="652" h="513" extrusionOk="0">
                  <a:moveTo>
                    <a:pt x="419" y="0"/>
                  </a:moveTo>
                  <a:lnTo>
                    <a:pt x="0" y="233"/>
                  </a:lnTo>
                  <a:cubicBezTo>
                    <a:pt x="16" y="264"/>
                    <a:pt x="31" y="295"/>
                    <a:pt x="47" y="326"/>
                  </a:cubicBezTo>
                  <a:cubicBezTo>
                    <a:pt x="93" y="373"/>
                    <a:pt x="140" y="404"/>
                    <a:pt x="202" y="435"/>
                  </a:cubicBezTo>
                  <a:cubicBezTo>
                    <a:pt x="341" y="512"/>
                    <a:pt x="512" y="512"/>
                    <a:pt x="651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"/>
            <p:cNvSpPr/>
            <p:nvPr/>
          </p:nvSpPr>
          <p:spPr>
            <a:xfrm>
              <a:off x="6524625" y="304598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652" y="248"/>
                  </a:moveTo>
                  <a:cubicBezTo>
                    <a:pt x="605" y="171"/>
                    <a:pt x="543" y="93"/>
                    <a:pt x="450" y="62"/>
                  </a:cubicBezTo>
                  <a:cubicBezTo>
                    <a:pt x="388" y="31"/>
                    <a:pt x="342" y="16"/>
                    <a:pt x="280" y="0"/>
                  </a:cubicBezTo>
                  <a:lnTo>
                    <a:pt x="171" y="0"/>
                  </a:lnTo>
                  <a:cubicBezTo>
                    <a:pt x="140" y="0"/>
                    <a:pt x="109" y="16"/>
                    <a:pt x="78" y="31"/>
                  </a:cubicBezTo>
                  <a:cubicBezTo>
                    <a:pt x="47" y="31"/>
                    <a:pt x="16" y="47"/>
                    <a:pt x="1" y="62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"/>
            <p:cNvSpPr/>
            <p:nvPr/>
          </p:nvSpPr>
          <p:spPr>
            <a:xfrm>
              <a:off x="6465700" y="2935863"/>
              <a:ext cx="23675" cy="26000"/>
            </a:xfrm>
            <a:custGeom>
              <a:avLst/>
              <a:gdLst/>
              <a:ahLst/>
              <a:cxnLst/>
              <a:rect l="l" t="t" r="r" b="b"/>
              <a:pathLst>
                <a:path w="947" h="1040" extrusionOk="0">
                  <a:moveTo>
                    <a:pt x="543" y="993"/>
                  </a:moveTo>
                  <a:cubicBezTo>
                    <a:pt x="946" y="636"/>
                    <a:pt x="589" y="1"/>
                    <a:pt x="78" y="156"/>
                  </a:cubicBezTo>
                  <a:cubicBezTo>
                    <a:pt x="47" y="156"/>
                    <a:pt x="16" y="171"/>
                    <a:pt x="0" y="187"/>
                  </a:cubicBezTo>
                  <a:lnTo>
                    <a:pt x="465" y="1040"/>
                  </a:lnTo>
                  <a:cubicBezTo>
                    <a:pt x="496" y="1024"/>
                    <a:pt x="527" y="1009"/>
                    <a:pt x="543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"/>
            <p:cNvSpPr/>
            <p:nvPr/>
          </p:nvSpPr>
          <p:spPr>
            <a:xfrm>
              <a:off x="6624275" y="2987438"/>
              <a:ext cx="23300" cy="17850"/>
            </a:xfrm>
            <a:custGeom>
              <a:avLst/>
              <a:gdLst/>
              <a:ahLst/>
              <a:cxnLst/>
              <a:rect l="l" t="t" r="r" b="b"/>
              <a:pathLst>
                <a:path w="932" h="714" extrusionOk="0">
                  <a:moveTo>
                    <a:pt x="745" y="47"/>
                  </a:moveTo>
                  <a:cubicBezTo>
                    <a:pt x="683" y="16"/>
                    <a:pt x="621" y="0"/>
                    <a:pt x="559" y="0"/>
                  </a:cubicBezTo>
                  <a:lnTo>
                    <a:pt x="466" y="0"/>
                  </a:lnTo>
                  <a:cubicBezTo>
                    <a:pt x="404" y="0"/>
                    <a:pt x="326" y="16"/>
                    <a:pt x="280" y="47"/>
                  </a:cubicBezTo>
                  <a:cubicBezTo>
                    <a:pt x="218" y="78"/>
                    <a:pt x="171" y="124"/>
                    <a:pt x="125" y="171"/>
                  </a:cubicBezTo>
                  <a:cubicBezTo>
                    <a:pt x="109" y="202"/>
                    <a:pt x="94" y="233"/>
                    <a:pt x="78" y="264"/>
                  </a:cubicBezTo>
                  <a:cubicBezTo>
                    <a:pt x="1" y="404"/>
                    <a:pt x="1" y="574"/>
                    <a:pt x="78" y="714"/>
                  </a:cubicBezTo>
                  <a:lnTo>
                    <a:pt x="931" y="248"/>
                  </a:lnTo>
                  <a:cubicBezTo>
                    <a:pt x="885" y="155"/>
                    <a:pt x="823" y="93"/>
                    <a:pt x="745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"/>
            <p:cNvSpPr/>
            <p:nvPr/>
          </p:nvSpPr>
          <p:spPr>
            <a:xfrm>
              <a:off x="6563400" y="28769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50" y="1256"/>
                    <a:pt x="823" y="1039"/>
                  </a:cubicBezTo>
                  <a:cubicBezTo>
                    <a:pt x="1071" y="915"/>
                    <a:pt x="1148" y="620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"/>
            <p:cNvSpPr/>
            <p:nvPr/>
          </p:nvSpPr>
          <p:spPr>
            <a:xfrm>
              <a:off x="6480425" y="28528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3" y="0"/>
                    <a:pt x="249" y="62"/>
                    <a:pt x="125" y="481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"/>
            <p:cNvSpPr/>
            <p:nvPr/>
          </p:nvSpPr>
          <p:spPr>
            <a:xfrm>
              <a:off x="6539350" y="29595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5" y="388"/>
                  </a:moveTo>
                  <a:cubicBezTo>
                    <a:pt x="823" y="1"/>
                    <a:pt x="249" y="63"/>
                    <a:pt x="125" y="481"/>
                  </a:cubicBezTo>
                  <a:cubicBezTo>
                    <a:pt x="1" y="900"/>
                    <a:pt x="451" y="1257"/>
                    <a:pt x="838" y="1055"/>
                  </a:cubicBezTo>
                  <a:cubicBezTo>
                    <a:pt x="1071" y="916"/>
                    <a:pt x="1149" y="621"/>
                    <a:pt x="1025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"/>
            <p:cNvSpPr/>
            <p:nvPr/>
          </p:nvSpPr>
          <p:spPr>
            <a:xfrm>
              <a:off x="6587450" y="279393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024" y="389"/>
                  </a:moveTo>
                  <a:cubicBezTo>
                    <a:pt x="807" y="1"/>
                    <a:pt x="248" y="63"/>
                    <a:pt x="124" y="482"/>
                  </a:cubicBezTo>
                  <a:cubicBezTo>
                    <a:pt x="0" y="901"/>
                    <a:pt x="450" y="1257"/>
                    <a:pt x="822" y="1056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"/>
            <p:cNvSpPr/>
            <p:nvPr/>
          </p:nvSpPr>
          <p:spPr>
            <a:xfrm>
              <a:off x="6646375" y="29009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50" y="1257"/>
                    <a:pt x="823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"/>
            <p:cNvSpPr/>
            <p:nvPr/>
          </p:nvSpPr>
          <p:spPr>
            <a:xfrm>
              <a:off x="6412575" y="2838538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8"/>
                  </a:moveTo>
                  <a:cubicBezTo>
                    <a:pt x="264" y="652"/>
                    <a:pt x="279" y="621"/>
                    <a:pt x="311" y="605"/>
                  </a:cubicBezTo>
                  <a:cubicBezTo>
                    <a:pt x="466" y="481"/>
                    <a:pt x="528" y="280"/>
                    <a:pt x="466" y="94"/>
                  </a:cubicBezTo>
                  <a:cubicBezTo>
                    <a:pt x="450" y="63"/>
                    <a:pt x="435" y="3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"/>
            <p:cNvSpPr/>
            <p:nvPr/>
          </p:nvSpPr>
          <p:spPr>
            <a:xfrm>
              <a:off x="6508725" y="2779613"/>
              <a:ext cx="26400" cy="24050"/>
            </a:xfrm>
            <a:custGeom>
              <a:avLst/>
              <a:gdLst/>
              <a:ahLst/>
              <a:cxnLst/>
              <a:rect l="l" t="t" r="r" b="b"/>
              <a:pathLst>
                <a:path w="1056" h="962" extrusionOk="0">
                  <a:moveTo>
                    <a:pt x="885" y="93"/>
                  </a:moveTo>
                  <a:cubicBezTo>
                    <a:pt x="885" y="62"/>
                    <a:pt x="869" y="31"/>
                    <a:pt x="854" y="0"/>
                  </a:cubicBezTo>
                  <a:lnTo>
                    <a:pt x="1" y="465"/>
                  </a:lnTo>
                  <a:cubicBezTo>
                    <a:pt x="16" y="496"/>
                    <a:pt x="32" y="527"/>
                    <a:pt x="63" y="558"/>
                  </a:cubicBezTo>
                  <a:cubicBezTo>
                    <a:pt x="404" y="962"/>
                    <a:pt x="1055" y="590"/>
                    <a:pt x="900" y="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"/>
            <p:cNvSpPr/>
            <p:nvPr/>
          </p:nvSpPr>
          <p:spPr>
            <a:xfrm>
              <a:off x="6731675" y="2929663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0"/>
                  </a:moveTo>
                  <a:cubicBezTo>
                    <a:pt x="202" y="31"/>
                    <a:pt x="156" y="78"/>
                    <a:pt x="109" y="124"/>
                  </a:cubicBezTo>
                  <a:cubicBezTo>
                    <a:pt x="94" y="155"/>
                    <a:pt x="78" y="171"/>
                    <a:pt x="63" y="202"/>
                  </a:cubicBezTo>
                  <a:cubicBezTo>
                    <a:pt x="32" y="264"/>
                    <a:pt x="16" y="326"/>
                    <a:pt x="16" y="373"/>
                  </a:cubicBezTo>
                  <a:cubicBezTo>
                    <a:pt x="1" y="481"/>
                    <a:pt x="16" y="574"/>
                    <a:pt x="63" y="667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"/>
            <p:cNvSpPr/>
            <p:nvPr/>
          </p:nvSpPr>
          <p:spPr>
            <a:xfrm>
              <a:off x="6668875" y="2822638"/>
              <a:ext cx="22125" cy="27175"/>
            </a:xfrm>
            <a:custGeom>
              <a:avLst/>
              <a:gdLst/>
              <a:ahLst/>
              <a:cxnLst/>
              <a:rect l="l" t="t" r="r" b="b"/>
              <a:pathLst>
                <a:path w="885" h="1087" extrusionOk="0">
                  <a:moveTo>
                    <a:pt x="419" y="1"/>
                  </a:moveTo>
                  <a:cubicBezTo>
                    <a:pt x="326" y="47"/>
                    <a:pt x="264" y="125"/>
                    <a:pt x="217" y="202"/>
                  </a:cubicBezTo>
                  <a:cubicBezTo>
                    <a:pt x="0" y="637"/>
                    <a:pt x="465" y="1086"/>
                    <a:pt x="884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"/>
            <p:cNvSpPr/>
            <p:nvPr/>
          </p:nvSpPr>
          <p:spPr>
            <a:xfrm>
              <a:off x="6615350" y="272648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435" y="0"/>
                  </a:moveTo>
                  <a:lnTo>
                    <a:pt x="1" y="233"/>
                  </a:lnTo>
                  <a:cubicBezTo>
                    <a:pt x="16" y="264"/>
                    <a:pt x="32" y="295"/>
                    <a:pt x="63" y="326"/>
                  </a:cubicBezTo>
                  <a:cubicBezTo>
                    <a:pt x="202" y="497"/>
                    <a:pt x="466" y="543"/>
                    <a:pt x="668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"/>
            <p:cNvSpPr/>
            <p:nvPr/>
          </p:nvSpPr>
          <p:spPr>
            <a:xfrm>
              <a:off x="6373025" y="291336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42"/>
                    <a:pt x="62" y="901"/>
                    <a:pt x="481" y="1025"/>
                  </a:cubicBezTo>
                  <a:cubicBezTo>
                    <a:pt x="900" y="1149"/>
                    <a:pt x="1257" y="699"/>
                    <a:pt x="1055" y="327"/>
                  </a:cubicBezTo>
                  <a:cubicBezTo>
                    <a:pt x="931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"/>
            <p:cNvSpPr/>
            <p:nvPr/>
          </p:nvSpPr>
          <p:spPr>
            <a:xfrm>
              <a:off x="6518025" y="304753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16" y="388"/>
                  </a:moveTo>
                  <a:cubicBezTo>
                    <a:pt x="1" y="481"/>
                    <a:pt x="32" y="574"/>
                    <a:pt x="78" y="667"/>
                  </a:cubicBezTo>
                  <a:lnTo>
                    <a:pt x="497" y="419"/>
                  </a:lnTo>
                  <a:lnTo>
                    <a:pt x="265" y="0"/>
                  </a:lnTo>
                  <a:cubicBezTo>
                    <a:pt x="203" y="31"/>
                    <a:pt x="156" y="78"/>
                    <a:pt x="125" y="124"/>
                  </a:cubicBezTo>
                  <a:cubicBezTo>
                    <a:pt x="94" y="155"/>
                    <a:pt x="78" y="171"/>
                    <a:pt x="63" y="202"/>
                  </a:cubicBezTo>
                  <a:cubicBezTo>
                    <a:pt x="32" y="264"/>
                    <a:pt x="16" y="326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"/>
            <p:cNvSpPr/>
            <p:nvPr/>
          </p:nvSpPr>
          <p:spPr>
            <a:xfrm>
              <a:off x="6458700" y="2940513"/>
              <a:ext cx="18650" cy="23300"/>
            </a:xfrm>
            <a:custGeom>
              <a:avLst/>
              <a:gdLst/>
              <a:ahLst/>
              <a:cxnLst/>
              <a:rect l="l" t="t" r="r" b="b"/>
              <a:pathLst>
                <a:path w="746" h="932" extrusionOk="0">
                  <a:moveTo>
                    <a:pt x="280" y="1"/>
                  </a:moveTo>
                  <a:cubicBezTo>
                    <a:pt x="187" y="47"/>
                    <a:pt x="125" y="125"/>
                    <a:pt x="79" y="202"/>
                  </a:cubicBezTo>
                  <a:cubicBezTo>
                    <a:pt x="1" y="357"/>
                    <a:pt x="1" y="528"/>
                    <a:pt x="79" y="668"/>
                  </a:cubicBezTo>
                  <a:cubicBezTo>
                    <a:pt x="156" y="807"/>
                    <a:pt x="296" y="900"/>
                    <a:pt x="466" y="916"/>
                  </a:cubicBezTo>
                  <a:cubicBezTo>
                    <a:pt x="559" y="931"/>
                    <a:pt x="668" y="900"/>
                    <a:pt x="745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"/>
            <p:cNvSpPr/>
            <p:nvPr/>
          </p:nvSpPr>
          <p:spPr>
            <a:xfrm>
              <a:off x="6401725" y="2844363"/>
              <a:ext cx="16675" cy="12425"/>
            </a:xfrm>
            <a:custGeom>
              <a:avLst/>
              <a:gdLst/>
              <a:ahLst/>
              <a:cxnLst/>
              <a:rect l="l" t="t" r="r" b="b"/>
              <a:pathLst>
                <a:path w="667" h="497" extrusionOk="0">
                  <a:moveTo>
                    <a:pt x="0" y="233"/>
                  </a:moveTo>
                  <a:cubicBezTo>
                    <a:pt x="16" y="264"/>
                    <a:pt x="31" y="295"/>
                    <a:pt x="62" y="326"/>
                  </a:cubicBezTo>
                  <a:cubicBezTo>
                    <a:pt x="140" y="419"/>
                    <a:pt x="264" y="481"/>
                    <a:pt x="388" y="497"/>
                  </a:cubicBezTo>
                  <a:cubicBezTo>
                    <a:pt x="481" y="497"/>
                    <a:pt x="574" y="481"/>
                    <a:pt x="667" y="435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"/>
            <p:cNvSpPr/>
            <p:nvPr/>
          </p:nvSpPr>
          <p:spPr>
            <a:xfrm>
              <a:off x="7047675" y="2478713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668" y="249"/>
                  </a:moveTo>
                  <a:cubicBezTo>
                    <a:pt x="621" y="171"/>
                    <a:pt x="544" y="94"/>
                    <a:pt x="466" y="63"/>
                  </a:cubicBezTo>
                  <a:cubicBezTo>
                    <a:pt x="404" y="32"/>
                    <a:pt x="342" y="16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56" y="1"/>
                    <a:pt x="125" y="16"/>
                    <a:pt x="94" y="32"/>
                  </a:cubicBezTo>
                  <a:cubicBezTo>
                    <a:pt x="63" y="32"/>
                    <a:pt x="32" y="47"/>
                    <a:pt x="1" y="63"/>
                  </a:cubicBezTo>
                  <a:lnTo>
                    <a:pt x="249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"/>
            <p:cNvSpPr/>
            <p:nvPr/>
          </p:nvSpPr>
          <p:spPr>
            <a:xfrm>
              <a:off x="6988750" y="2368588"/>
              <a:ext cx="24075" cy="26025"/>
            </a:xfrm>
            <a:custGeom>
              <a:avLst/>
              <a:gdLst/>
              <a:ahLst/>
              <a:cxnLst/>
              <a:rect l="l" t="t" r="r" b="b"/>
              <a:pathLst>
                <a:path w="963" h="1041" extrusionOk="0">
                  <a:moveTo>
                    <a:pt x="481" y="1040"/>
                  </a:moveTo>
                  <a:cubicBezTo>
                    <a:pt x="512" y="1025"/>
                    <a:pt x="528" y="1009"/>
                    <a:pt x="559" y="994"/>
                  </a:cubicBezTo>
                  <a:cubicBezTo>
                    <a:pt x="962" y="637"/>
                    <a:pt x="605" y="1"/>
                    <a:pt x="94" y="156"/>
                  </a:cubicBezTo>
                  <a:cubicBezTo>
                    <a:pt x="63" y="156"/>
                    <a:pt x="32" y="172"/>
                    <a:pt x="1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"/>
            <p:cNvSpPr/>
            <p:nvPr/>
          </p:nvSpPr>
          <p:spPr>
            <a:xfrm>
              <a:off x="7148100" y="2419788"/>
              <a:ext cx="23300" cy="17850"/>
            </a:xfrm>
            <a:custGeom>
              <a:avLst/>
              <a:gdLst/>
              <a:ahLst/>
              <a:cxnLst/>
              <a:rect l="l" t="t" r="r" b="b"/>
              <a:pathLst>
                <a:path w="932" h="714" extrusionOk="0">
                  <a:moveTo>
                    <a:pt x="265" y="62"/>
                  </a:moveTo>
                  <a:cubicBezTo>
                    <a:pt x="203" y="93"/>
                    <a:pt x="156" y="124"/>
                    <a:pt x="110" y="186"/>
                  </a:cubicBezTo>
                  <a:cubicBezTo>
                    <a:pt x="94" y="202"/>
                    <a:pt x="79" y="233"/>
                    <a:pt x="63" y="264"/>
                  </a:cubicBezTo>
                  <a:cubicBezTo>
                    <a:pt x="32" y="310"/>
                    <a:pt x="16" y="372"/>
                    <a:pt x="16" y="435"/>
                  </a:cubicBezTo>
                  <a:cubicBezTo>
                    <a:pt x="1" y="543"/>
                    <a:pt x="16" y="636"/>
                    <a:pt x="79" y="714"/>
                  </a:cubicBezTo>
                  <a:lnTo>
                    <a:pt x="932" y="248"/>
                  </a:lnTo>
                  <a:cubicBezTo>
                    <a:pt x="885" y="171"/>
                    <a:pt x="807" y="93"/>
                    <a:pt x="714" y="62"/>
                  </a:cubicBezTo>
                  <a:cubicBezTo>
                    <a:pt x="668" y="31"/>
                    <a:pt x="606" y="16"/>
                    <a:pt x="544" y="0"/>
                  </a:cubicBezTo>
                  <a:cubicBezTo>
                    <a:pt x="513" y="0"/>
                    <a:pt x="482" y="0"/>
                    <a:pt x="451" y="0"/>
                  </a:cubicBezTo>
                  <a:cubicBezTo>
                    <a:pt x="389" y="16"/>
                    <a:pt x="327" y="31"/>
                    <a:pt x="26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"/>
            <p:cNvSpPr/>
            <p:nvPr/>
          </p:nvSpPr>
          <p:spPr>
            <a:xfrm>
              <a:off x="7086850" y="23096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"/>
            <p:cNvSpPr/>
            <p:nvPr/>
          </p:nvSpPr>
          <p:spPr>
            <a:xfrm>
              <a:off x="7002700" y="22863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85" y="1009"/>
                  </a:moveTo>
                  <a:cubicBezTo>
                    <a:pt x="1257" y="807"/>
                    <a:pt x="1195" y="234"/>
                    <a:pt x="776" y="125"/>
                  </a:cubicBezTo>
                  <a:cubicBezTo>
                    <a:pt x="358" y="1"/>
                    <a:pt x="1" y="435"/>
                    <a:pt x="218" y="823"/>
                  </a:cubicBezTo>
                  <a:cubicBezTo>
                    <a:pt x="342" y="1056"/>
                    <a:pt x="637" y="1149"/>
                    <a:pt x="885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"/>
            <p:cNvSpPr/>
            <p:nvPr/>
          </p:nvSpPr>
          <p:spPr>
            <a:xfrm>
              <a:off x="7061650" y="2393038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869" y="1024"/>
                  </a:moveTo>
                  <a:cubicBezTo>
                    <a:pt x="1257" y="822"/>
                    <a:pt x="1195" y="248"/>
                    <a:pt x="776" y="124"/>
                  </a:cubicBezTo>
                  <a:cubicBezTo>
                    <a:pt x="357" y="0"/>
                    <a:pt x="0" y="450"/>
                    <a:pt x="217" y="838"/>
                  </a:cubicBezTo>
                  <a:cubicBezTo>
                    <a:pt x="342" y="1070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"/>
            <p:cNvSpPr/>
            <p:nvPr/>
          </p:nvSpPr>
          <p:spPr>
            <a:xfrm>
              <a:off x="6935625" y="2271288"/>
              <a:ext cx="13225" cy="16675"/>
            </a:xfrm>
            <a:custGeom>
              <a:avLst/>
              <a:gdLst/>
              <a:ahLst/>
              <a:cxnLst/>
              <a:rect l="l" t="t" r="r" b="b"/>
              <a:pathLst>
                <a:path w="529" h="667" extrusionOk="0">
                  <a:moveTo>
                    <a:pt x="249" y="667"/>
                  </a:moveTo>
                  <a:cubicBezTo>
                    <a:pt x="280" y="651"/>
                    <a:pt x="295" y="620"/>
                    <a:pt x="326" y="605"/>
                  </a:cubicBezTo>
                  <a:cubicBezTo>
                    <a:pt x="342" y="574"/>
                    <a:pt x="373" y="558"/>
                    <a:pt x="388" y="527"/>
                  </a:cubicBezTo>
                  <a:cubicBezTo>
                    <a:pt x="497" y="403"/>
                    <a:pt x="528" y="233"/>
                    <a:pt x="482" y="93"/>
                  </a:cubicBezTo>
                  <a:cubicBezTo>
                    <a:pt x="466" y="62"/>
                    <a:pt x="450" y="31"/>
                    <a:pt x="435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"/>
            <p:cNvSpPr/>
            <p:nvPr/>
          </p:nvSpPr>
          <p:spPr>
            <a:xfrm>
              <a:off x="7032175" y="2212338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47" y="543"/>
                  </a:moveTo>
                  <a:cubicBezTo>
                    <a:pt x="156" y="668"/>
                    <a:pt x="311" y="730"/>
                    <a:pt x="466" y="714"/>
                  </a:cubicBezTo>
                  <a:cubicBezTo>
                    <a:pt x="543" y="714"/>
                    <a:pt x="605" y="699"/>
                    <a:pt x="668" y="668"/>
                  </a:cubicBezTo>
                  <a:cubicBezTo>
                    <a:pt x="730" y="621"/>
                    <a:pt x="776" y="590"/>
                    <a:pt x="823" y="528"/>
                  </a:cubicBezTo>
                  <a:cubicBezTo>
                    <a:pt x="916" y="404"/>
                    <a:pt x="947" y="233"/>
                    <a:pt x="900" y="94"/>
                  </a:cubicBezTo>
                  <a:cubicBezTo>
                    <a:pt x="885" y="63"/>
                    <a:pt x="869" y="32"/>
                    <a:pt x="854" y="1"/>
                  </a:cubicBezTo>
                  <a:lnTo>
                    <a:pt x="1" y="466"/>
                  </a:lnTo>
                  <a:cubicBezTo>
                    <a:pt x="16" y="497"/>
                    <a:pt x="32" y="528"/>
                    <a:pt x="47" y="54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"/>
            <p:cNvSpPr/>
            <p:nvPr/>
          </p:nvSpPr>
          <p:spPr>
            <a:xfrm>
              <a:off x="6833650" y="2596588"/>
              <a:ext cx="17100" cy="12050"/>
            </a:xfrm>
            <a:custGeom>
              <a:avLst/>
              <a:gdLst/>
              <a:ahLst/>
              <a:cxnLst/>
              <a:rect l="l" t="t" r="r" b="b"/>
              <a:pathLst>
                <a:path w="684" h="482" extrusionOk="0">
                  <a:moveTo>
                    <a:pt x="683" y="249"/>
                  </a:moveTo>
                  <a:cubicBezTo>
                    <a:pt x="606" y="109"/>
                    <a:pt x="450" y="16"/>
                    <a:pt x="295" y="1"/>
                  </a:cubicBezTo>
                  <a:cubicBezTo>
                    <a:pt x="264" y="1"/>
                    <a:pt x="233" y="1"/>
                    <a:pt x="202" y="1"/>
                  </a:cubicBezTo>
                  <a:cubicBezTo>
                    <a:pt x="125" y="1"/>
                    <a:pt x="63" y="16"/>
                    <a:pt x="1" y="63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"/>
            <p:cNvSpPr/>
            <p:nvPr/>
          </p:nvSpPr>
          <p:spPr>
            <a:xfrm>
              <a:off x="6775100" y="2488013"/>
              <a:ext cx="19800" cy="24475"/>
            </a:xfrm>
            <a:custGeom>
              <a:avLst/>
              <a:gdLst/>
              <a:ahLst/>
              <a:cxnLst/>
              <a:rect l="l" t="t" r="r" b="b"/>
              <a:pathLst>
                <a:path w="792" h="979" extrusionOk="0">
                  <a:moveTo>
                    <a:pt x="668" y="311"/>
                  </a:moveTo>
                  <a:cubicBezTo>
                    <a:pt x="528" y="78"/>
                    <a:pt x="233" y="1"/>
                    <a:pt x="1" y="125"/>
                  </a:cubicBezTo>
                  <a:lnTo>
                    <a:pt x="466" y="978"/>
                  </a:lnTo>
                  <a:cubicBezTo>
                    <a:pt x="714" y="854"/>
                    <a:pt x="792" y="559"/>
                    <a:pt x="668" y="31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"/>
            <p:cNvSpPr/>
            <p:nvPr/>
          </p:nvSpPr>
          <p:spPr>
            <a:xfrm>
              <a:off x="6934475" y="2537663"/>
              <a:ext cx="22900" cy="17850"/>
            </a:xfrm>
            <a:custGeom>
              <a:avLst/>
              <a:gdLst/>
              <a:ahLst/>
              <a:cxnLst/>
              <a:rect l="l" t="t" r="r" b="b"/>
              <a:pathLst>
                <a:path w="916" h="714" extrusionOk="0">
                  <a:moveTo>
                    <a:pt x="109" y="186"/>
                  </a:moveTo>
                  <a:cubicBezTo>
                    <a:pt x="93" y="202"/>
                    <a:pt x="78" y="233"/>
                    <a:pt x="62" y="264"/>
                  </a:cubicBezTo>
                  <a:cubicBezTo>
                    <a:pt x="31" y="310"/>
                    <a:pt x="16" y="372"/>
                    <a:pt x="16" y="434"/>
                  </a:cubicBezTo>
                  <a:cubicBezTo>
                    <a:pt x="0" y="543"/>
                    <a:pt x="16" y="636"/>
                    <a:pt x="62" y="714"/>
                  </a:cubicBezTo>
                  <a:lnTo>
                    <a:pt x="915" y="248"/>
                  </a:lnTo>
                  <a:cubicBezTo>
                    <a:pt x="838" y="109"/>
                    <a:pt x="698" y="16"/>
                    <a:pt x="528" y="0"/>
                  </a:cubicBezTo>
                  <a:cubicBezTo>
                    <a:pt x="496" y="0"/>
                    <a:pt x="465" y="0"/>
                    <a:pt x="434" y="0"/>
                  </a:cubicBezTo>
                  <a:cubicBezTo>
                    <a:pt x="372" y="0"/>
                    <a:pt x="310" y="16"/>
                    <a:pt x="248" y="62"/>
                  </a:cubicBezTo>
                  <a:cubicBezTo>
                    <a:pt x="186" y="93"/>
                    <a:pt x="140" y="124"/>
                    <a:pt x="109" y="1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"/>
            <p:cNvSpPr/>
            <p:nvPr/>
          </p:nvSpPr>
          <p:spPr>
            <a:xfrm>
              <a:off x="6873200" y="24275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73"/>
                  </a:moveTo>
                  <a:cubicBezTo>
                    <a:pt x="807" y="0"/>
                    <a:pt x="233" y="62"/>
                    <a:pt x="125" y="481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5" y="916"/>
                    <a:pt x="1148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"/>
            <p:cNvSpPr/>
            <p:nvPr/>
          </p:nvSpPr>
          <p:spPr>
            <a:xfrm>
              <a:off x="6790225" y="24034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1" y="900"/>
                    <a:pt x="450" y="1257"/>
                    <a:pt x="823" y="1040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"/>
            <p:cNvSpPr/>
            <p:nvPr/>
          </p:nvSpPr>
          <p:spPr>
            <a:xfrm>
              <a:off x="6849175" y="251051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024" y="373"/>
                  </a:moveTo>
                  <a:cubicBezTo>
                    <a:pt x="807" y="0"/>
                    <a:pt x="248" y="63"/>
                    <a:pt x="124" y="481"/>
                  </a:cubicBezTo>
                  <a:cubicBezTo>
                    <a:pt x="0" y="885"/>
                    <a:pt x="450" y="1241"/>
                    <a:pt x="822" y="1040"/>
                  </a:cubicBezTo>
                  <a:cubicBezTo>
                    <a:pt x="1055" y="916"/>
                    <a:pt x="1148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"/>
            <p:cNvSpPr/>
            <p:nvPr/>
          </p:nvSpPr>
          <p:spPr>
            <a:xfrm>
              <a:off x="6897250" y="23445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0" y="900"/>
                    <a:pt x="435" y="1257"/>
                    <a:pt x="822" y="1040"/>
                  </a:cubicBezTo>
                  <a:cubicBezTo>
                    <a:pt x="1055" y="915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"/>
            <p:cNvSpPr/>
            <p:nvPr/>
          </p:nvSpPr>
          <p:spPr>
            <a:xfrm>
              <a:off x="6956175" y="2451588"/>
              <a:ext cx="28725" cy="31025"/>
            </a:xfrm>
            <a:custGeom>
              <a:avLst/>
              <a:gdLst/>
              <a:ahLst/>
              <a:cxnLst/>
              <a:rect l="l" t="t" r="r" b="b"/>
              <a:pathLst>
                <a:path w="1149" h="1241" extrusionOk="0">
                  <a:moveTo>
                    <a:pt x="1009" y="372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1" y="884"/>
                    <a:pt x="435" y="1241"/>
                    <a:pt x="823" y="1039"/>
                  </a:cubicBezTo>
                  <a:cubicBezTo>
                    <a:pt x="1055" y="915"/>
                    <a:pt x="1148" y="605"/>
                    <a:pt x="1009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"/>
            <p:cNvSpPr/>
            <p:nvPr/>
          </p:nvSpPr>
          <p:spPr>
            <a:xfrm>
              <a:off x="6721975" y="23891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4" y="668"/>
                  </a:moveTo>
                  <a:cubicBezTo>
                    <a:pt x="296" y="621"/>
                    <a:pt x="342" y="590"/>
                    <a:pt x="389" y="528"/>
                  </a:cubicBezTo>
                  <a:cubicBezTo>
                    <a:pt x="482" y="404"/>
                    <a:pt x="513" y="234"/>
                    <a:pt x="466" y="94"/>
                  </a:cubicBezTo>
                  <a:cubicBezTo>
                    <a:pt x="466" y="63"/>
                    <a:pt x="451" y="32"/>
                    <a:pt x="435" y="1"/>
                  </a:cubicBezTo>
                  <a:lnTo>
                    <a:pt x="1" y="2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"/>
            <p:cNvSpPr/>
            <p:nvPr/>
          </p:nvSpPr>
          <p:spPr>
            <a:xfrm>
              <a:off x="6818150" y="233021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822" y="528"/>
                  </a:moveTo>
                  <a:cubicBezTo>
                    <a:pt x="915" y="404"/>
                    <a:pt x="946" y="233"/>
                    <a:pt x="900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62" y="543"/>
                  </a:cubicBezTo>
                  <a:cubicBezTo>
                    <a:pt x="171" y="667"/>
                    <a:pt x="326" y="729"/>
                    <a:pt x="481" y="714"/>
                  </a:cubicBezTo>
                  <a:cubicBezTo>
                    <a:pt x="543" y="714"/>
                    <a:pt x="605" y="698"/>
                    <a:pt x="667" y="667"/>
                  </a:cubicBezTo>
                  <a:cubicBezTo>
                    <a:pt x="729" y="621"/>
                    <a:pt x="776" y="590"/>
                    <a:pt x="822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"/>
            <p:cNvSpPr/>
            <p:nvPr/>
          </p:nvSpPr>
          <p:spPr>
            <a:xfrm>
              <a:off x="7041475" y="2480263"/>
              <a:ext cx="12450" cy="16325"/>
            </a:xfrm>
            <a:custGeom>
              <a:avLst/>
              <a:gdLst/>
              <a:ahLst/>
              <a:cxnLst/>
              <a:rect l="l" t="t" r="r" b="b"/>
              <a:pathLst>
                <a:path w="498" h="653" extrusionOk="0">
                  <a:moveTo>
                    <a:pt x="1" y="373"/>
                  </a:moveTo>
                  <a:cubicBezTo>
                    <a:pt x="1" y="482"/>
                    <a:pt x="16" y="575"/>
                    <a:pt x="63" y="652"/>
                  </a:cubicBezTo>
                  <a:lnTo>
                    <a:pt x="497" y="419"/>
                  </a:lnTo>
                  <a:lnTo>
                    <a:pt x="249" y="1"/>
                  </a:lnTo>
                  <a:cubicBezTo>
                    <a:pt x="202" y="32"/>
                    <a:pt x="140" y="63"/>
                    <a:pt x="109" y="125"/>
                  </a:cubicBezTo>
                  <a:cubicBezTo>
                    <a:pt x="78" y="140"/>
                    <a:pt x="63" y="171"/>
                    <a:pt x="63" y="202"/>
                  </a:cubicBezTo>
                  <a:cubicBezTo>
                    <a:pt x="32" y="249"/>
                    <a:pt x="1" y="311"/>
                    <a:pt x="1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"/>
            <p:cNvSpPr/>
            <p:nvPr/>
          </p:nvSpPr>
          <p:spPr>
            <a:xfrm>
              <a:off x="6981000" y="2373263"/>
              <a:ext cx="19800" cy="24825"/>
            </a:xfrm>
            <a:custGeom>
              <a:avLst/>
              <a:gdLst/>
              <a:ahLst/>
              <a:cxnLst/>
              <a:rect l="l" t="t" r="r" b="b"/>
              <a:pathLst>
                <a:path w="792" h="993" extrusionOk="0">
                  <a:moveTo>
                    <a:pt x="124" y="667"/>
                  </a:moveTo>
                  <a:cubicBezTo>
                    <a:pt x="248" y="900"/>
                    <a:pt x="543" y="993"/>
                    <a:pt x="791" y="853"/>
                  </a:cubicBezTo>
                  <a:lnTo>
                    <a:pt x="311" y="0"/>
                  </a:lnTo>
                  <a:cubicBezTo>
                    <a:pt x="78" y="140"/>
                    <a:pt x="0" y="434"/>
                    <a:pt x="124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"/>
            <p:cNvSpPr/>
            <p:nvPr/>
          </p:nvSpPr>
          <p:spPr>
            <a:xfrm>
              <a:off x="6925150" y="227708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435" y="1"/>
                  </a:moveTo>
                  <a:lnTo>
                    <a:pt x="1" y="233"/>
                  </a:lnTo>
                  <a:cubicBezTo>
                    <a:pt x="16" y="264"/>
                    <a:pt x="32" y="295"/>
                    <a:pt x="63" y="311"/>
                  </a:cubicBezTo>
                  <a:cubicBezTo>
                    <a:pt x="156" y="435"/>
                    <a:pt x="311" y="497"/>
                    <a:pt x="482" y="482"/>
                  </a:cubicBezTo>
                  <a:cubicBezTo>
                    <a:pt x="544" y="482"/>
                    <a:pt x="606" y="466"/>
                    <a:pt x="668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"/>
            <p:cNvSpPr/>
            <p:nvPr/>
          </p:nvSpPr>
          <p:spPr>
            <a:xfrm>
              <a:off x="6620400" y="27144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574" y="109"/>
                    <a:pt x="435" y="16"/>
                    <a:pt x="280" y="1"/>
                  </a:cubicBezTo>
                  <a:cubicBezTo>
                    <a:pt x="233" y="1"/>
                    <a:pt x="202" y="1"/>
                    <a:pt x="171" y="1"/>
                  </a:cubicBezTo>
                  <a:cubicBezTo>
                    <a:pt x="140" y="1"/>
                    <a:pt x="109" y="1"/>
                    <a:pt x="78" y="16"/>
                  </a:cubicBezTo>
                  <a:cubicBezTo>
                    <a:pt x="47" y="32"/>
                    <a:pt x="16" y="32"/>
                    <a:pt x="0" y="63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"/>
            <p:cNvSpPr/>
            <p:nvPr/>
          </p:nvSpPr>
          <p:spPr>
            <a:xfrm>
              <a:off x="6561450" y="2604338"/>
              <a:ext cx="23700" cy="26000"/>
            </a:xfrm>
            <a:custGeom>
              <a:avLst/>
              <a:gdLst/>
              <a:ahLst/>
              <a:cxnLst/>
              <a:rect l="l" t="t" r="r" b="b"/>
              <a:pathLst>
                <a:path w="948" h="1040" extrusionOk="0">
                  <a:moveTo>
                    <a:pt x="544" y="978"/>
                  </a:moveTo>
                  <a:cubicBezTo>
                    <a:pt x="947" y="637"/>
                    <a:pt x="590" y="1"/>
                    <a:pt x="94" y="140"/>
                  </a:cubicBezTo>
                  <a:cubicBezTo>
                    <a:pt x="63" y="156"/>
                    <a:pt x="32" y="171"/>
                    <a:pt x="1" y="187"/>
                  </a:cubicBezTo>
                  <a:lnTo>
                    <a:pt x="466" y="1040"/>
                  </a:lnTo>
                  <a:cubicBezTo>
                    <a:pt x="497" y="1024"/>
                    <a:pt x="528" y="1009"/>
                    <a:pt x="544" y="9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"/>
            <p:cNvSpPr/>
            <p:nvPr/>
          </p:nvSpPr>
          <p:spPr>
            <a:xfrm>
              <a:off x="6720825" y="2655538"/>
              <a:ext cx="22900" cy="17850"/>
            </a:xfrm>
            <a:custGeom>
              <a:avLst/>
              <a:gdLst/>
              <a:ahLst/>
              <a:cxnLst/>
              <a:rect l="l" t="t" r="r" b="b"/>
              <a:pathLst>
                <a:path w="916" h="714" extrusionOk="0">
                  <a:moveTo>
                    <a:pt x="714" y="47"/>
                  </a:moveTo>
                  <a:cubicBezTo>
                    <a:pt x="652" y="16"/>
                    <a:pt x="590" y="0"/>
                    <a:pt x="528" y="0"/>
                  </a:cubicBezTo>
                  <a:cubicBezTo>
                    <a:pt x="497" y="0"/>
                    <a:pt x="466" y="0"/>
                    <a:pt x="435" y="0"/>
                  </a:cubicBezTo>
                  <a:cubicBezTo>
                    <a:pt x="373" y="0"/>
                    <a:pt x="311" y="16"/>
                    <a:pt x="249" y="47"/>
                  </a:cubicBezTo>
                  <a:cubicBezTo>
                    <a:pt x="202" y="93"/>
                    <a:pt x="156" y="124"/>
                    <a:pt x="109" y="171"/>
                  </a:cubicBezTo>
                  <a:cubicBezTo>
                    <a:pt x="93" y="202"/>
                    <a:pt x="78" y="233"/>
                    <a:pt x="62" y="264"/>
                  </a:cubicBezTo>
                  <a:cubicBezTo>
                    <a:pt x="31" y="310"/>
                    <a:pt x="16" y="372"/>
                    <a:pt x="0" y="434"/>
                  </a:cubicBezTo>
                  <a:cubicBezTo>
                    <a:pt x="0" y="527"/>
                    <a:pt x="16" y="636"/>
                    <a:pt x="62" y="714"/>
                  </a:cubicBezTo>
                  <a:lnTo>
                    <a:pt x="915" y="248"/>
                  </a:lnTo>
                  <a:cubicBezTo>
                    <a:pt x="869" y="155"/>
                    <a:pt x="791" y="93"/>
                    <a:pt x="714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"/>
            <p:cNvSpPr/>
            <p:nvPr/>
          </p:nvSpPr>
          <p:spPr>
            <a:xfrm>
              <a:off x="6659175" y="25454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22" y="0"/>
                    <a:pt x="249" y="62"/>
                    <a:pt x="124" y="481"/>
                  </a:cubicBezTo>
                  <a:cubicBezTo>
                    <a:pt x="0" y="900"/>
                    <a:pt x="450" y="1257"/>
                    <a:pt x="838" y="1039"/>
                  </a:cubicBezTo>
                  <a:cubicBezTo>
                    <a:pt x="1071" y="915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"/>
            <p:cNvSpPr/>
            <p:nvPr/>
          </p:nvSpPr>
          <p:spPr>
            <a:xfrm>
              <a:off x="6576575" y="25213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73"/>
                  </a:moveTo>
                  <a:cubicBezTo>
                    <a:pt x="807" y="1"/>
                    <a:pt x="234" y="63"/>
                    <a:pt x="125" y="482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6" y="916"/>
                    <a:pt x="1149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"/>
            <p:cNvSpPr/>
            <p:nvPr/>
          </p:nvSpPr>
          <p:spPr>
            <a:xfrm>
              <a:off x="6635525" y="26283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08" y="373"/>
                  </a:moveTo>
                  <a:cubicBezTo>
                    <a:pt x="807" y="0"/>
                    <a:pt x="233" y="47"/>
                    <a:pt x="124" y="466"/>
                  </a:cubicBezTo>
                  <a:cubicBezTo>
                    <a:pt x="0" y="884"/>
                    <a:pt x="435" y="1241"/>
                    <a:pt x="822" y="1040"/>
                  </a:cubicBezTo>
                  <a:cubicBezTo>
                    <a:pt x="1055" y="900"/>
                    <a:pt x="1148" y="605"/>
                    <a:pt x="1008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"/>
            <p:cNvSpPr/>
            <p:nvPr/>
          </p:nvSpPr>
          <p:spPr>
            <a:xfrm>
              <a:off x="6683200" y="2462438"/>
              <a:ext cx="29125" cy="31425"/>
            </a:xfrm>
            <a:custGeom>
              <a:avLst/>
              <a:gdLst/>
              <a:ahLst/>
              <a:cxnLst/>
              <a:rect l="l" t="t" r="r" b="b"/>
              <a:pathLst>
                <a:path w="1165" h="1257" extrusionOk="0">
                  <a:moveTo>
                    <a:pt x="1025" y="388"/>
                  </a:moveTo>
                  <a:cubicBezTo>
                    <a:pt x="823" y="0"/>
                    <a:pt x="249" y="62"/>
                    <a:pt x="125" y="481"/>
                  </a:cubicBezTo>
                  <a:cubicBezTo>
                    <a:pt x="1" y="900"/>
                    <a:pt x="451" y="1257"/>
                    <a:pt x="839" y="1039"/>
                  </a:cubicBezTo>
                  <a:cubicBezTo>
                    <a:pt x="1071" y="915"/>
                    <a:pt x="1164" y="621"/>
                    <a:pt x="1025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"/>
            <p:cNvSpPr/>
            <p:nvPr/>
          </p:nvSpPr>
          <p:spPr>
            <a:xfrm>
              <a:off x="6742150" y="256943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22" y="1"/>
                    <a:pt x="249" y="47"/>
                    <a:pt x="125" y="466"/>
                  </a:cubicBezTo>
                  <a:cubicBezTo>
                    <a:pt x="0" y="885"/>
                    <a:pt x="450" y="1242"/>
                    <a:pt x="838" y="1040"/>
                  </a:cubicBezTo>
                  <a:cubicBezTo>
                    <a:pt x="1071" y="901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"/>
            <p:cNvSpPr/>
            <p:nvPr/>
          </p:nvSpPr>
          <p:spPr>
            <a:xfrm>
              <a:off x="6508350" y="2506638"/>
              <a:ext cx="12800" cy="16700"/>
            </a:xfrm>
            <a:custGeom>
              <a:avLst/>
              <a:gdLst/>
              <a:ahLst/>
              <a:cxnLst/>
              <a:rect l="l" t="t" r="r" b="b"/>
              <a:pathLst>
                <a:path w="512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0" y="605"/>
                  </a:cubicBezTo>
                  <a:cubicBezTo>
                    <a:pt x="341" y="590"/>
                    <a:pt x="357" y="574"/>
                    <a:pt x="388" y="543"/>
                  </a:cubicBezTo>
                  <a:cubicBezTo>
                    <a:pt x="481" y="419"/>
                    <a:pt x="512" y="249"/>
                    <a:pt x="465" y="93"/>
                  </a:cubicBezTo>
                  <a:cubicBezTo>
                    <a:pt x="450" y="62"/>
                    <a:pt x="450" y="31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"/>
            <p:cNvSpPr/>
            <p:nvPr/>
          </p:nvSpPr>
          <p:spPr>
            <a:xfrm>
              <a:off x="6604900" y="2448088"/>
              <a:ext cx="23275" cy="19400"/>
            </a:xfrm>
            <a:custGeom>
              <a:avLst/>
              <a:gdLst/>
              <a:ahLst/>
              <a:cxnLst/>
              <a:rect l="l" t="t" r="r" b="b"/>
              <a:pathLst>
                <a:path w="931" h="776" extrusionOk="0">
                  <a:moveTo>
                    <a:pt x="807" y="528"/>
                  </a:moveTo>
                  <a:cubicBezTo>
                    <a:pt x="900" y="404"/>
                    <a:pt x="931" y="233"/>
                    <a:pt x="884" y="94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47" y="543"/>
                  </a:cubicBezTo>
                  <a:cubicBezTo>
                    <a:pt x="202" y="729"/>
                    <a:pt x="450" y="776"/>
                    <a:pt x="651" y="667"/>
                  </a:cubicBezTo>
                  <a:cubicBezTo>
                    <a:pt x="714" y="621"/>
                    <a:pt x="760" y="590"/>
                    <a:pt x="807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"/>
            <p:cNvSpPr/>
            <p:nvPr/>
          </p:nvSpPr>
          <p:spPr>
            <a:xfrm>
              <a:off x="6827075" y="2598138"/>
              <a:ext cx="12800" cy="16325"/>
            </a:xfrm>
            <a:custGeom>
              <a:avLst/>
              <a:gdLst/>
              <a:ahLst/>
              <a:cxnLst/>
              <a:rect l="l" t="t" r="r" b="b"/>
              <a:pathLst>
                <a:path w="512" h="653" extrusionOk="0">
                  <a:moveTo>
                    <a:pt x="279" y="1"/>
                  </a:moveTo>
                  <a:cubicBezTo>
                    <a:pt x="217" y="32"/>
                    <a:pt x="171" y="63"/>
                    <a:pt x="140" y="125"/>
                  </a:cubicBezTo>
                  <a:cubicBezTo>
                    <a:pt x="16" y="280"/>
                    <a:pt x="0" y="481"/>
                    <a:pt x="93" y="652"/>
                  </a:cubicBezTo>
                  <a:lnTo>
                    <a:pt x="512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"/>
            <p:cNvSpPr/>
            <p:nvPr/>
          </p:nvSpPr>
          <p:spPr>
            <a:xfrm>
              <a:off x="6768900" y="2491138"/>
              <a:ext cx="18250" cy="24825"/>
            </a:xfrm>
            <a:custGeom>
              <a:avLst/>
              <a:gdLst/>
              <a:ahLst/>
              <a:cxnLst/>
              <a:rect l="l" t="t" r="r" b="b"/>
              <a:pathLst>
                <a:path w="730" h="993" extrusionOk="0">
                  <a:moveTo>
                    <a:pt x="264" y="0"/>
                  </a:moveTo>
                  <a:cubicBezTo>
                    <a:pt x="109" y="78"/>
                    <a:pt x="16" y="217"/>
                    <a:pt x="1" y="388"/>
                  </a:cubicBezTo>
                  <a:cubicBezTo>
                    <a:pt x="1" y="481"/>
                    <a:pt x="16" y="574"/>
                    <a:pt x="63" y="667"/>
                  </a:cubicBezTo>
                  <a:cubicBezTo>
                    <a:pt x="202" y="900"/>
                    <a:pt x="497" y="993"/>
                    <a:pt x="73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"/>
            <p:cNvSpPr/>
            <p:nvPr/>
          </p:nvSpPr>
          <p:spPr>
            <a:xfrm>
              <a:off x="6711125" y="2394963"/>
              <a:ext cx="17100" cy="12425"/>
            </a:xfrm>
            <a:custGeom>
              <a:avLst/>
              <a:gdLst/>
              <a:ahLst/>
              <a:cxnLst/>
              <a:rect l="l" t="t" r="r" b="b"/>
              <a:pathLst>
                <a:path w="684" h="497" extrusionOk="0">
                  <a:moveTo>
                    <a:pt x="435" y="1"/>
                  </a:moveTo>
                  <a:lnTo>
                    <a:pt x="1" y="233"/>
                  </a:lnTo>
                  <a:cubicBezTo>
                    <a:pt x="16" y="264"/>
                    <a:pt x="47" y="295"/>
                    <a:pt x="63" y="311"/>
                  </a:cubicBezTo>
                  <a:cubicBezTo>
                    <a:pt x="109" y="357"/>
                    <a:pt x="156" y="404"/>
                    <a:pt x="218" y="435"/>
                  </a:cubicBezTo>
                  <a:cubicBezTo>
                    <a:pt x="295" y="481"/>
                    <a:pt x="388" y="497"/>
                    <a:pt x="481" y="481"/>
                  </a:cubicBezTo>
                  <a:cubicBezTo>
                    <a:pt x="559" y="481"/>
                    <a:pt x="621" y="466"/>
                    <a:pt x="683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"/>
            <p:cNvSpPr/>
            <p:nvPr/>
          </p:nvSpPr>
          <p:spPr>
            <a:xfrm>
              <a:off x="6406375" y="283193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667" y="265"/>
                  </a:moveTo>
                  <a:cubicBezTo>
                    <a:pt x="590" y="110"/>
                    <a:pt x="450" y="16"/>
                    <a:pt x="279" y="1"/>
                  </a:cubicBezTo>
                  <a:cubicBezTo>
                    <a:pt x="248" y="1"/>
                    <a:pt x="217" y="1"/>
                    <a:pt x="186" y="1"/>
                  </a:cubicBezTo>
                  <a:cubicBezTo>
                    <a:pt x="155" y="1"/>
                    <a:pt x="124" y="16"/>
                    <a:pt x="93" y="32"/>
                  </a:cubicBezTo>
                  <a:cubicBezTo>
                    <a:pt x="62" y="32"/>
                    <a:pt x="31" y="47"/>
                    <a:pt x="0" y="63"/>
                  </a:cubicBezTo>
                  <a:lnTo>
                    <a:pt x="248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"/>
            <p:cNvSpPr/>
            <p:nvPr/>
          </p:nvSpPr>
          <p:spPr>
            <a:xfrm>
              <a:off x="6347825" y="2722213"/>
              <a:ext cx="23675" cy="26000"/>
            </a:xfrm>
            <a:custGeom>
              <a:avLst/>
              <a:gdLst/>
              <a:ahLst/>
              <a:cxnLst/>
              <a:rect l="l" t="t" r="r" b="b"/>
              <a:pathLst>
                <a:path w="947" h="1040" extrusionOk="0">
                  <a:moveTo>
                    <a:pt x="543" y="993"/>
                  </a:moveTo>
                  <a:cubicBezTo>
                    <a:pt x="946" y="637"/>
                    <a:pt x="590" y="1"/>
                    <a:pt x="78" y="140"/>
                  </a:cubicBezTo>
                  <a:cubicBezTo>
                    <a:pt x="47" y="156"/>
                    <a:pt x="16" y="171"/>
                    <a:pt x="0" y="187"/>
                  </a:cubicBezTo>
                  <a:lnTo>
                    <a:pt x="466" y="1040"/>
                  </a:lnTo>
                  <a:cubicBezTo>
                    <a:pt x="497" y="1024"/>
                    <a:pt x="528" y="1009"/>
                    <a:pt x="543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"/>
            <p:cNvSpPr/>
            <p:nvPr/>
          </p:nvSpPr>
          <p:spPr>
            <a:xfrm>
              <a:off x="6506400" y="2773388"/>
              <a:ext cx="23675" cy="17875"/>
            </a:xfrm>
            <a:custGeom>
              <a:avLst/>
              <a:gdLst/>
              <a:ahLst/>
              <a:cxnLst/>
              <a:rect l="l" t="t" r="r" b="b"/>
              <a:pathLst>
                <a:path w="947" h="715" extrusionOk="0">
                  <a:moveTo>
                    <a:pt x="745" y="48"/>
                  </a:moveTo>
                  <a:cubicBezTo>
                    <a:pt x="683" y="16"/>
                    <a:pt x="621" y="1"/>
                    <a:pt x="559" y="1"/>
                  </a:cubicBezTo>
                  <a:cubicBezTo>
                    <a:pt x="528" y="1"/>
                    <a:pt x="497" y="1"/>
                    <a:pt x="466" y="1"/>
                  </a:cubicBezTo>
                  <a:cubicBezTo>
                    <a:pt x="404" y="1"/>
                    <a:pt x="342" y="16"/>
                    <a:pt x="280" y="63"/>
                  </a:cubicBezTo>
                  <a:cubicBezTo>
                    <a:pt x="218" y="94"/>
                    <a:pt x="171" y="125"/>
                    <a:pt x="140" y="187"/>
                  </a:cubicBezTo>
                  <a:cubicBezTo>
                    <a:pt x="109" y="203"/>
                    <a:pt x="94" y="234"/>
                    <a:pt x="78" y="265"/>
                  </a:cubicBezTo>
                  <a:cubicBezTo>
                    <a:pt x="1" y="404"/>
                    <a:pt x="1" y="575"/>
                    <a:pt x="78" y="714"/>
                  </a:cubicBezTo>
                  <a:lnTo>
                    <a:pt x="947" y="249"/>
                  </a:lnTo>
                  <a:cubicBezTo>
                    <a:pt x="900" y="156"/>
                    <a:pt x="823" y="94"/>
                    <a:pt x="745" y="4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"/>
            <p:cNvSpPr/>
            <p:nvPr/>
          </p:nvSpPr>
          <p:spPr>
            <a:xfrm>
              <a:off x="6445525" y="2663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50" y="1257"/>
                    <a:pt x="823" y="1039"/>
                  </a:cubicBezTo>
                  <a:cubicBezTo>
                    <a:pt x="1071" y="915"/>
                    <a:pt x="1148" y="621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"/>
            <p:cNvSpPr/>
            <p:nvPr/>
          </p:nvSpPr>
          <p:spPr>
            <a:xfrm>
              <a:off x="6362550" y="26392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3" y="1"/>
                    <a:pt x="249" y="63"/>
                    <a:pt x="125" y="481"/>
                  </a:cubicBezTo>
                  <a:cubicBezTo>
                    <a:pt x="1" y="900"/>
                    <a:pt x="450" y="1257"/>
                    <a:pt x="838" y="1040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"/>
            <p:cNvSpPr/>
            <p:nvPr/>
          </p:nvSpPr>
          <p:spPr>
            <a:xfrm>
              <a:off x="6421500" y="274626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024" y="373"/>
                  </a:moveTo>
                  <a:cubicBezTo>
                    <a:pt x="822" y="0"/>
                    <a:pt x="248" y="47"/>
                    <a:pt x="124" y="466"/>
                  </a:cubicBezTo>
                  <a:cubicBezTo>
                    <a:pt x="0" y="884"/>
                    <a:pt x="450" y="1241"/>
                    <a:pt x="838" y="1039"/>
                  </a:cubicBezTo>
                  <a:cubicBezTo>
                    <a:pt x="1070" y="915"/>
                    <a:pt x="1148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"/>
            <p:cNvSpPr/>
            <p:nvPr/>
          </p:nvSpPr>
          <p:spPr>
            <a:xfrm>
              <a:off x="6469575" y="25803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6"/>
                    <a:pt x="822" y="1039"/>
                  </a:cubicBezTo>
                  <a:cubicBezTo>
                    <a:pt x="1070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"/>
            <p:cNvSpPr/>
            <p:nvPr/>
          </p:nvSpPr>
          <p:spPr>
            <a:xfrm>
              <a:off x="6528500" y="26873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5" y="466"/>
                  </a:cubicBezTo>
                  <a:cubicBezTo>
                    <a:pt x="1" y="885"/>
                    <a:pt x="450" y="1242"/>
                    <a:pt x="823" y="1040"/>
                  </a:cubicBezTo>
                  <a:cubicBezTo>
                    <a:pt x="1055" y="900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"/>
            <p:cNvSpPr/>
            <p:nvPr/>
          </p:nvSpPr>
          <p:spPr>
            <a:xfrm>
              <a:off x="6294700" y="262488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388" y="528"/>
                  </a:moveTo>
                  <a:cubicBezTo>
                    <a:pt x="481" y="404"/>
                    <a:pt x="512" y="233"/>
                    <a:pt x="466" y="94"/>
                  </a:cubicBezTo>
                  <a:cubicBezTo>
                    <a:pt x="450" y="63"/>
                    <a:pt x="435" y="32"/>
                    <a:pt x="419" y="1"/>
                  </a:cubicBezTo>
                  <a:lnTo>
                    <a:pt x="0" y="233"/>
                  </a:lnTo>
                  <a:lnTo>
                    <a:pt x="233" y="668"/>
                  </a:lnTo>
                  <a:cubicBezTo>
                    <a:pt x="264" y="637"/>
                    <a:pt x="295" y="621"/>
                    <a:pt x="311" y="606"/>
                  </a:cubicBezTo>
                  <a:cubicBezTo>
                    <a:pt x="342" y="590"/>
                    <a:pt x="357" y="559"/>
                    <a:pt x="388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"/>
            <p:cNvSpPr/>
            <p:nvPr/>
          </p:nvSpPr>
          <p:spPr>
            <a:xfrm>
              <a:off x="6390850" y="2565963"/>
              <a:ext cx="23300" cy="19400"/>
            </a:xfrm>
            <a:custGeom>
              <a:avLst/>
              <a:gdLst/>
              <a:ahLst/>
              <a:cxnLst/>
              <a:rect l="l" t="t" r="r" b="b"/>
              <a:pathLst>
                <a:path w="932" h="776" extrusionOk="0">
                  <a:moveTo>
                    <a:pt x="807" y="528"/>
                  </a:moveTo>
                  <a:cubicBezTo>
                    <a:pt x="900" y="404"/>
                    <a:pt x="931" y="233"/>
                    <a:pt x="885" y="93"/>
                  </a:cubicBezTo>
                  <a:cubicBezTo>
                    <a:pt x="885" y="62"/>
                    <a:pt x="869" y="31"/>
                    <a:pt x="854" y="0"/>
                  </a:cubicBezTo>
                  <a:lnTo>
                    <a:pt x="1" y="466"/>
                  </a:lnTo>
                  <a:cubicBezTo>
                    <a:pt x="16" y="497"/>
                    <a:pt x="32" y="528"/>
                    <a:pt x="47" y="543"/>
                  </a:cubicBezTo>
                  <a:cubicBezTo>
                    <a:pt x="202" y="729"/>
                    <a:pt x="451" y="776"/>
                    <a:pt x="668" y="652"/>
                  </a:cubicBezTo>
                  <a:cubicBezTo>
                    <a:pt x="714" y="621"/>
                    <a:pt x="761" y="590"/>
                    <a:pt x="807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"/>
            <p:cNvSpPr/>
            <p:nvPr/>
          </p:nvSpPr>
          <p:spPr>
            <a:xfrm>
              <a:off x="6613800" y="2716013"/>
              <a:ext cx="12450" cy="16300"/>
            </a:xfrm>
            <a:custGeom>
              <a:avLst/>
              <a:gdLst/>
              <a:ahLst/>
              <a:cxnLst/>
              <a:rect l="l" t="t" r="r" b="b"/>
              <a:pathLst>
                <a:path w="498" h="652" extrusionOk="0">
                  <a:moveTo>
                    <a:pt x="264" y="1"/>
                  </a:moveTo>
                  <a:cubicBezTo>
                    <a:pt x="202" y="32"/>
                    <a:pt x="156" y="63"/>
                    <a:pt x="109" y="125"/>
                  </a:cubicBezTo>
                  <a:cubicBezTo>
                    <a:pt x="94" y="140"/>
                    <a:pt x="78" y="171"/>
                    <a:pt x="63" y="202"/>
                  </a:cubicBezTo>
                  <a:cubicBezTo>
                    <a:pt x="32" y="249"/>
                    <a:pt x="16" y="311"/>
                    <a:pt x="1" y="373"/>
                  </a:cubicBezTo>
                  <a:cubicBezTo>
                    <a:pt x="1" y="481"/>
                    <a:pt x="16" y="574"/>
                    <a:pt x="63" y="652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"/>
            <p:cNvSpPr/>
            <p:nvPr/>
          </p:nvSpPr>
          <p:spPr>
            <a:xfrm>
              <a:off x="6547900" y="2608988"/>
              <a:ext cx="25225" cy="28350"/>
            </a:xfrm>
            <a:custGeom>
              <a:avLst/>
              <a:gdLst/>
              <a:ahLst/>
              <a:cxnLst/>
              <a:rect l="l" t="t" r="r" b="b"/>
              <a:pathLst>
                <a:path w="1009" h="1134" extrusionOk="0">
                  <a:moveTo>
                    <a:pt x="543" y="1"/>
                  </a:moveTo>
                  <a:cubicBezTo>
                    <a:pt x="0" y="327"/>
                    <a:pt x="450" y="1133"/>
                    <a:pt x="1008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"/>
            <p:cNvSpPr/>
            <p:nvPr/>
          </p:nvSpPr>
          <p:spPr>
            <a:xfrm>
              <a:off x="6497475" y="2512838"/>
              <a:ext cx="17100" cy="12050"/>
            </a:xfrm>
            <a:custGeom>
              <a:avLst/>
              <a:gdLst/>
              <a:ahLst/>
              <a:cxnLst/>
              <a:rect l="l" t="t" r="r" b="b"/>
              <a:pathLst>
                <a:path w="684" h="482" extrusionOk="0">
                  <a:moveTo>
                    <a:pt x="435" y="1"/>
                  </a:moveTo>
                  <a:lnTo>
                    <a:pt x="1" y="233"/>
                  </a:lnTo>
                  <a:cubicBezTo>
                    <a:pt x="32" y="264"/>
                    <a:pt x="47" y="295"/>
                    <a:pt x="63" y="311"/>
                  </a:cubicBezTo>
                  <a:cubicBezTo>
                    <a:pt x="141" y="419"/>
                    <a:pt x="265" y="466"/>
                    <a:pt x="389" y="481"/>
                  </a:cubicBezTo>
                  <a:cubicBezTo>
                    <a:pt x="420" y="481"/>
                    <a:pt x="451" y="481"/>
                    <a:pt x="482" y="481"/>
                  </a:cubicBezTo>
                  <a:cubicBezTo>
                    <a:pt x="559" y="481"/>
                    <a:pt x="621" y="466"/>
                    <a:pt x="683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"/>
            <p:cNvSpPr/>
            <p:nvPr/>
          </p:nvSpPr>
          <p:spPr>
            <a:xfrm>
              <a:off x="6314075" y="280636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0"/>
                  </a:moveTo>
                  <a:cubicBezTo>
                    <a:pt x="1" y="342"/>
                    <a:pt x="63" y="915"/>
                    <a:pt x="482" y="1039"/>
                  </a:cubicBezTo>
                  <a:cubicBezTo>
                    <a:pt x="900" y="1148"/>
                    <a:pt x="1257" y="714"/>
                    <a:pt x="1056" y="326"/>
                  </a:cubicBezTo>
                  <a:cubicBezTo>
                    <a:pt x="916" y="93"/>
                    <a:pt x="621" y="0"/>
                    <a:pt x="389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"/>
            <p:cNvSpPr/>
            <p:nvPr/>
          </p:nvSpPr>
          <p:spPr>
            <a:xfrm>
              <a:off x="6400175" y="28334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0" y="389"/>
                  </a:moveTo>
                  <a:cubicBezTo>
                    <a:pt x="0" y="482"/>
                    <a:pt x="16" y="575"/>
                    <a:pt x="62" y="668"/>
                  </a:cubicBezTo>
                  <a:lnTo>
                    <a:pt x="496" y="435"/>
                  </a:lnTo>
                  <a:lnTo>
                    <a:pt x="264" y="1"/>
                  </a:lnTo>
                  <a:cubicBezTo>
                    <a:pt x="202" y="32"/>
                    <a:pt x="155" y="79"/>
                    <a:pt x="109" y="125"/>
                  </a:cubicBezTo>
                  <a:cubicBezTo>
                    <a:pt x="93" y="156"/>
                    <a:pt x="78" y="187"/>
                    <a:pt x="62" y="203"/>
                  </a:cubicBezTo>
                  <a:cubicBezTo>
                    <a:pt x="31" y="265"/>
                    <a:pt x="16" y="327"/>
                    <a:pt x="0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"/>
            <p:cNvSpPr/>
            <p:nvPr/>
          </p:nvSpPr>
          <p:spPr>
            <a:xfrm>
              <a:off x="6334250" y="2726863"/>
              <a:ext cx="25225" cy="28350"/>
            </a:xfrm>
            <a:custGeom>
              <a:avLst/>
              <a:gdLst/>
              <a:ahLst/>
              <a:cxnLst/>
              <a:rect l="l" t="t" r="r" b="b"/>
              <a:pathLst>
                <a:path w="1009" h="1134" extrusionOk="0">
                  <a:moveTo>
                    <a:pt x="543" y="1"/>
                  </a:moveTo>
                  <a:cubicBezTo>
                    <a:pt x="0" y="327"/>
                    <a:pt x="450" y="1133"/>
                    <a:pt x="1009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"/>
            <p:cNvSpPr/>
            <p:nvPr/>
          </p:nvSpPr>
          <p:spPr>
            <a:xfrm>
              <a:off x="6283850" y="263071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0" y="233"/>
                  </a:moveTo>
                  <a:cubicBezTo>
                    <a:pt x="16" y="264"/>
                    <a:pt x="31" y="295"/>
                    <a:pt x="62" y="311"/>
                  </a:cubicBezTo>
                  <a:cubicBezTo>
                    <a:pt x="140" y="419"/>
                    <a:pt x="264" y="481"/>
                    <a:pt x="388" y="481"/>
                  </a:cubicBezTo>
                  <a:lnTo>
                    <a:pt x="481" y="481"/>
                  </a:lnTo>
                  <a:cubicBezTo>
                    <a:pt x="543" y="481"/>
                    <a:pt x="605" y="450"/>
                    <a:pt x="667" y="435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"/>
            <p:cNvSpPr/>
            <p:nvPr/>
          </p:nvSpPr>
          <p:spPr>
            <a:xfrm>
              <a:off x="6929825" y="2265063"/>
              <a:ext cx="16675" cy="12450"/>
            </a:xfrm>
            <a:custGeom>
              <a:avLst/>
              <a:gdLst/>
              <a:ahLst/>
              <a:cxnLst/>
              <a:rect l="l" t="t" r="r" b="b"/>
              <a:pathLst>
                <a:path w="667" h="498" extrusionOk="0">
                  <a:moveTo>
                    <a:pt x="667" y="249"/>
                  </a:moveTo>
                  <a:cubicBezTo>
                    <a:pt x="620" y="172"/>
                    <a:pt x="543" y="94"/>
                    <a:pt x="465" y="63"/>
                  </a:cubicBezTo>
                  <a:cubicBezTo>
                    <a:pt x="403" y="32"/>
                    <a:pt x="341" y="1"/>
                    <a:pt x="279" y="1"/>
                  </a:cubicBezTo>
                  <a:cubicBezTo>
                    <a:pt x="248" y="1"/>
                    <a:pt x="217" y="1"/>
                    <a:pt x="186" y="1"/>
                  </a:cubicBezTo>
                  <a:cubicBezTo>
                    <a:pt x="155" y="1"/>
                    <a:pt x="124" y="16"/>
                    <a:pt x="93" y="16"/>
                  </a:cubicBezTo>
                  <a:cubicBezTo>
                    <a:pt x="62" y="32"/>
                    <a:pt x="31" y="47"/>
                    <a:pt x="0" y="63"/>
                  </a:cubicBezTo>
                  <a:lnTo>
                    <a:pt x="248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"/>
            <p:cNvSpPr/>
            <p:nvPr/>
          </p:nvSpPr>
          <p:spPr>
            <a:xfrm>
              <a:off x="6870875" y="2154563"/>
              <a:ext cx="24075" cy="26400"/>
            </a:xfrm>
            <a:custGeom>
              <a:avLst/>
              <a:gdLst/>
              <a:ahLst/>
              <a:cxnLst/>
              <a:rect l="l" t="t" r="r" b="b"/>
              <a:pathLst>
                <a:path w="963" h="1056" extrusionOk="0">
                  <a:moveTo>
                    <a:pt x="559" y="993"/>
                  </a:moveTo>
                  <a:cubicBezTo>
                    <a:pt x="962" y="652"/>
                    <a:pt x="605" y="1"/>
                    <a:pt x="94" y="156"/>
                  </a:cubicBezTo>
                  <a:cubicBezTo>
                    <a:pt x="63" y="171"/>
                    <a:pt x="32" y="187"/>
                    <a:pt x="1" y="202"/>
                  </a:cubicBezTo>
                  <a:lnTo>
                    <a:pt x="481" y="1055"/>
                  </a:lnTo>
                  <a:cubicBezTo>
                    <a:pt x="512" y="1040"/>
                    <a:pt x="528" y="1024"/>
                    <a:pt x="559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"/>
            <p:cNvSpPr/>
            <p:nvPr/>
          </p:nvSpPr>
          <p:spPr>
            <a:xfrm>
              <a:off x="7030625" y="2206138"/>
              <a:ext cx="22900" cy="17850"/>
            </a:xfrm>
            <a:custGeom>
              <a:avLst/>
              <a:gdLst/>
              <a:ahLst/>
              <a:cxnLst/>
              <a:rect l="l" t="t" r="r" b="b"/>
              <a:pathLst>
                <a:path w="916" h="714" extrusionOk="0">
                  <a:moveTo>
                    <a:pt x="264" y="47"/>
                  </a:moveTo>
                  <a:cubicBezTo>
                    <a:pt x="202" y="78"/>
                    <a:pt x="156" y="125"/>
                    <a:pt x="109" y="171"/>
                  </a:cubicBezTo>
                  <a:cubicBezTo>
                    <a:pt x="94" y="202"/>
                    <a:pt x="78" y="233"/>
                    <a:pt x="63" y="264"/>
                  </a:cubicBezTo>
                  <a:cubicBezTo>
                    <a:pt x="32" y="311"/>
                    <a:pt x="16" y="373"/>
                    <a:pt x="1" y="435"/>
                  </a:cubicBezTo>
                  <a:cubicBezTo>
                    <a:pt x="1" y="528"/>
                    <a:pt x="16" y="636"/>
                    <a:pt x="63" y="714"/>
                  </a:cubicBezTo>
                  <a:lnTo>
                    <a:pt x="916" y="249"/>
                  </a:lnTo>
                  <a:cubicBezTo>
                    <a:pt x="869" y="156"/>
                    <a:pt x="807" y="94"/>
                    <a:pt x="730" y="47"/>
                  </a:cubicBezTo>
                  <a:cubicBezTo>
                    <a:pt x="667" y="16"/>
                    <a:pt x="605" y="0"/>
                    <a:pt x="543" y="0"/>
                  </a:cubicBezTo>
                  <a:cubicBezTo>
                    <a:pt x="512" y="0"/>
                    <a:pt x="481" y="0"/>
                    <a:pt x="450" y="0"/>
                  </a:cubicBezTo>
                  <a:cubicBezTo>
                    <a:pt x="388" y="0"/>
                    <a:pt x="311" y="16"/>
                    <a:pt x="264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"/>
            <p:cNvSpPr/>
            <p:nvPr/>
          </p:nvSpPr>
          <p:spPr>
            <a:xfrm>
              <a:off x="6968975" y="20960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5" y="466"/>
                  </a:cubicBezTo>
                  <a:cubicBezTo>
                    <a:pt x="1" y="885"/>
                    <a:pt x="450" y="1242"/>
                    <a:pt x="823" y="1040"/>
                  </a:cubicBezTo>
                  <a:cubicBezTo>
                    <a:pt x="1055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"/>
            <p:cNvSpPr/>
            <p:nvPr/>
          </p:nvSpPr>
          <p:spPr>
            <a:xfrm>
              <a:off x="6886775" y="20715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40" y="761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"/>
            <p:cNvSpPr/>
            <p:nvPr/>
          </p:nvSpPr>
          <p:spPr>
            <a:xfrm>
              <a:off x="6945700" y="21782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1" y="869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9" y="357"/>
                    <a:pt x="714" y="1"/>
                    <a:pt x="327" y="218"/>
                  </a:cubicBezTo>
                  <a:cubicBezTo>
                    <a:pt x="94" y="342"/>
                    <a:pt x="1" y="637"/>
                    <a:pt x="141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"/>
            <p:cNvSpPr/>
            <p:nvPr/>
          </p:nvSpPr>
          <p:spPr>
            <a:xfrm>
              <a:off x="6992250" y="20145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26"/>
                    <a:pt x="62" y="900"/>
                    <a:pt x="481" y="1024"/>
                  </a:cubicBezTo>
                  <a:cubicBezTo>
                    <a:pt x="900" y="1148"/>
                    <a:pt x="1256" y="699"/>
                    <a:pt x="1055" y="326"/>
                  </a:cubicBezTo>
                  <a:cubicBezTo>
                    <a:pt x="915" y="78"/>
                    <a:pt x="620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"/>
            <p:cNvSpPr/>
            <p:nvPr/>
          </p:nvSpPr>
          <p:spPr>
            <a:xfrm>
              <a:off x="7052725" y="2119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9" y="0"/>
                    <a:pt x="326" y="217"/>
                  </a:cubicBezTo>
                  <a:cubicBezTo>
                    <a:pt x="94" y="342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"/>
            <p:cNvSpPr/>
            <p:nvPr/>
          </p:nvSpPr>
          <p:spPr>
            <a:xfrm>
              <a:off x="6817750" y="20572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49" y="668"/>
                  </a:moveTo>
                  <a:cubicBezTo>
                    <a:pt x="264" y="652"/>
                    <a:pt x="295" y="637"/>
                    <a:pt x="327" y="621"/>
                  </a:cubicBezTo>
                  <a:cubicBezTo>
                    <a:pt x="342" y="590"/>
                    <a:pt x="373" y="575"/>
                    <a:pt x="389" y="544"/>
                  </a:cubicBezTo>
                  <a:cubicBezTo>
                    <a:pt x="482" y="420"/>
                    <a:pt x="513" y="249"/>
                    <a:pt x="466" y="94"/>
                  </a:cubicBezTo>
                  <a:cubicBezTo>
                    <a:pt x="466" y="63"/>
                    <a:pt x="451" y="32"/>
                    <a:pt x="435" y="1"/>
                  </a:cubicBezTo>
                  <a:lnTo>
                    <a:pt x="1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"/>
            <p:cNvSpPr/>
            <p:nvPr/>
          </p:nvSpPr>
          <p:spPr>
            <a:xfrm>
              <a:off x="6914300" y="1998688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47" y="544"/>
                  </a:moveTo>
                  <a:cubicBezTo>
                    <a:pt x="156" y="668"/>
                    <a:pt x="311" y="730"/>
                    <a:pt x="466" y="714"/>
                  </a:cubicBezTo>
                  <a:cubicBezTo>
                    <a:pt x="544" y="714"/>
                    <a:pt x="606" y="683"/>
                    <a:pt x="668" y="652"/>
                  </a:cubicBezTo>
                  <a:cubicBezTo>
                    <a:pt x="730" y="621"/>
                    <a:pt x="776" y="590"/>
                    <a:pt x="807" y="528"/>
                  </a:cubicBezTo>
                  <a:cubicBezTo>
                    <a:pt x="916" y="404"/>
                    <a:pt x="947" y="233"/>
                    <a:pt x="900" y="78"/>
                  </a:cubicBezTo>
                  <a:cubicBezTo>
                    <a:pt x="885" y="47"/>
                    <a:pt x="869" y="16"/>
                    <a:pt x="854" y="1"/>
                  </a:cubicBezTo>
                  <a:lnTo>
                    <a:pt x="1" y="466"/>
                  </a:lnTo>
                  <a:cubicBezTo>
                    <a:pt x="16" y="497"/>
                    <a:pt x="32" y="528"/>
                    <a:pt x="47" y="54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"/>
            <p:cNvSpPr/>
            <p:nvPr/>
          </p:nvSpPr>
          <p:spPr>
            <a:xfrm>
              <a:off x="6716175" y="2382938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621" y="156"/>
                    <a:pt x="543" y="94"/>
                    <a:pt x="466" y="47"/>
                  </a:cubicBezTo>
                  <a:cubicBezTo>
                    <a:pt x="404" y="16"/>
                    <a:pt x="342" y="1"/>
                    <a:pt x="279" y="1"/>
                  </a:cubicBezTo>
                  <a:cubicBezTo>
                    <a:pt x="248" y="1"/>
                    <a:pt x="217" y="1"/>
                    <a:pt x="186" y="1"/>
                  </a:cubicBezTo>
                  <a:cubicBezTo>
                    <a:pt x="124" y="1"/>
                    <a:pt x="47" y="32"/>
                    <a:pt x="0" y="63"/>
                  </a:cubicBezTo>
                  <a:lnTo>
                    <a:pt x="233" y="48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"/>
            <p:cNvSpPr/>
            <p:nvPr/>
          </p:nvSpPr>
          <p:spPr>
            <a:xfrm>
              <a:off x="6657225" y="227398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68" y="326"/>
                  </a:moveTo>
                  <a:cubicBezTo>
                    <a:pt x="528" y="94"/>
                    <a:pt x="233" y="1"/>
                    <a:pt x="1" y="140"/>
                  </a:cubicBezTo>
                  <a:lnTo>
                    <a:pt x="482" y="993"/>
                  </a:lnTo>
                  <a:cubicBezTo>
                    <a:pt x="714" y="854"/>
                    <a:pt x="792" y="559"/>
                    <a:pt x="668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"/>
            <p:cNvSpPr/>
            <p:nvPr/>
          </p:nvSpPr>
          <p:spPr>
            <a:xfrm>
              <a:off x="6815825" y="232361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745" y="63"/>
                  </a:moveTo>
                  <a:cubicBezTo>
                    <a:pt x="698" y="32"/>
                    <a:pt x="636" y="16"/>
                    <a:pt x="574" y="16"/>
                  </a:cubicBezTo>
                  <a:cubicBezTo>
                    <a:pt x="543" y="1"/>
                    <a:pt x="512" y="1"/>
                    <a:pt x="481" y="16"/>
                  </a:cubicBezTo>
                  <a:cubicBezTo>
                    <a:pt x="404" y="16"/>
                    <a:pt x="341" y="32"/>
                    <a:pt x="279" y="63"/>
                  </a:cubicBezTo>
                  <a:cubicBezTo>
                    <a:pt x="217" y="94"/>
                    <a:pt x="171" y="140"/>
                    <a:pt x="140" y="202"/>
                  </a:cubicBezTo>
                  <a:cubicBezTo>
                    <a:pt x="109" y="218"/>
                    <a:pt x="93" y="249"/>
                    <a:pt x="78" y="280"/>
                  </a:cubicBezTo>
                  <a:cubicBezTo>
                    <a:pt x="0" y="420"/>
                    <a:pt x="0" y="590"/>
                    <a:pt x="78" y="730"/>
                  </a:cubicBezTo>
                  <a:lnTo>
                    <a:pt x="946" y="265"/>
                  </a:lnTo>
                  <a:cubicBezTo>
                    <a:pt x="900" y="171"/>
                    <a:pt x="822" y="109"/>
                    <a:pt x="745" y="6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"/>
            <p:cNvSpPr/>
            <p:nvPr/>
          </p:nvSpPr>
          <p:spPr>
            <a:xfrm>
              <a:off x="6755325" y="22138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09" y="373"/>
                  </a:moveTo>
                  <a:cubicBezTo>
                    <a:pt x="807" y="1"/>
                    <a:pt x="233" y="47"/>
                    <a:pt x="125" y="466"/>
                  </a:cubicBezTo>
                  <a:cubicBezTo>
                    <a:pt x="1" y="885"/>
                    <a:pt x="435" y="1241"/>
                    <a:pt x="823" y="1040"/>
                  </a:cubicBezTo>
                  <a:cubicBezTo>
                    <a:pt x="1055" y="916"/>
                    <a:pt x="1148" y="606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"/>
            <p:cNvSpPr/>
            <p:nvPr/>
          </p:nvSpPr>
          <p:spPr>
            <a:xfrm>
              <a:off x="6672350" y="21898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35" y="1256"/>
                    <a:pt x="823" y="1039"/>
                  </a:cubicBezTo>
                  <a:cubicBezTo>
                    <a:pt x="1055" y="915"/>
                    <a:pt x="1148" y="620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"/>
            <p:cNvSpPr/>
            <p:nvPr/>
          </p:nvSpPr>
          <p:spPr>
            <a:xfrm>
              <a:off x="6732075" y="22960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3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"/>
            <p:cNvSpPr/>
            <p:nvPr/>
          </p:nvSpPr>
          <p:spPr>
            <a:xfrm>
              <a:off x="6779375" y="21309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8" y="388"/>
                  </a:moveTo>
                  <a:cubicBezTo>
                    <a:pt x="807" y="1"/>
                    <a:pt x="233" y="63"/>
                    <a:pt x="109" y="481"/>
                  </a:cubicBezTo>
                  <a:cubicBezTo>
                    <a:pt x="0" y="900"/>
                    <a:pt x="435" y="1257"/>
                    <a:pt x="822" y="1040"/>
                  </a:cubicBezTo>
                  <a:cubicBezTo>
                    <a:pt x="1055" y="916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"/>
            <p:cNvSpPr/>
            <p:nvPr/>
          </p:nvSpPr>
          <p:spPr>
            <a:xfrm>
              <a:off x="6837525" y="22390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0"/>
                  </a:moveTo>
                  <a:cubicBezTo>
                    <a:pt x="1" y="342"/>
                    <a:pt x="63" y="916"/>
                    <a:pt x="482" y="1024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4"/>
                    <a:pt x="621" y="1"/>
                    <a:pt x="389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"/>
            <p:cNvSpPr/>
            <p:nvPr/>
          </p:nvSpPr>
          <p:spPr>
            <a:xfrm>
              <a:off x="6604125" y="2175513"/>
              <a:ext cx="12800" cy="16300"/>
            </a:xfrm>
            <a:custGeom>
              <a:avLst/>
              <a:gdLst/>
              <a:ahLst/>
              <a:cxnLst/>
              <a:rect l="l" t="t" r="r" b="b"/>
              <a:pathLst>
                <a:path w="512" h="652" extrusionOk="0">
                  <a:moveTo>
                    <a:pt x="248" y="652"/>
                  </a:moveTo>
                  <a:cubicBezTo>
                    <a:pt x="295" y="621"/>
                    <a:pt x="341" y="574"/>
                    <a:pt x="388" y="528"/>
                  </a:cubicBezTo>
                  <a:cubicBezTo>
                    <a:pt x="481" y="403"/>
                    <a:pt x="512" y="233"/>
                    <a:pt x="465" y="78"/>
                  </a:cubicBezTo>
                  <a:cubicBezTo>
                    <a:pt x="465" y="47"/>
                    <a:pt x="450" y="16"/>
                    <a:pt x="434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"/>
            <p:cNvSpPr/>
            <p:nvPr/>
          </p:nvSpPr>
          <p:spPr>
            <a:xfrm>
              <a:off x="6700275" y="211656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822" y="528"/>
                  </a:moveTo>
                  <a:cubicBezTo>
                    <a:pt x="915" y="404"/>
                    <a:pt x="946" y="233"/>
                    <a:pt x="900" y="78"/>
                  </a:cubicBezTo>
                  <a:cubicBezTo>
                    <a:pt x="884" y="47"/>
                    <a:pt x="869" y="16"/>
                    <a:pt x="853" y="1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62" y="544"/>
                  </a:cubicBezTo>
                  <a:cubicBezTo>
                    <a:pt x="171" y="668"/>
                    <a:pt x="326" y="730"/>
                    <a:pt x="481" y="714"/>
                  </a:cubicBezTo>
                  <a:cubicBezTo>
                    <a:pt x="559" y="714"/>
                    <a:pt x="621" y="683"/>
                    <a:pt x="683" y="652"/>
                  </a:cubicBezTo>
                  <a:cubicBezTo>
                    <a:pt x="729" y="621"/>
                    <a:pt x="776" y="575"/>
                    <a:pt x="822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"/>
            <p:cNvSpPr/>
            <p:nvPr/>
          </p:nvSpPr>
          <p:spPr>
            <a:xfrm>
              <a:off x="6923600" y="2266613"/>
              <a:ext cx="12450" cy="16325"/>
            </a:xfrm>
            <a:custGeom>
              <a:avLst/>
              <a:gdLst/>
              <a:ahLst/>
              <a:cxnLst/>
              <a:rect l="l" t="t" r="r" b="b"/>
              <a:pathLst>
                <a:path w="498" h="653" extrusionOk="0">
                  <a:moveTo>
                    <a:pt x="249" y="1"/>
                  </a:moveTo>
                  <a:cubicBezTo>
                    <a:pt x="203" y="32"/>
                    <a:pt x="141" y="63"/>
                    <a:pt x="109" y="125"/>
                  </a:cubicBezTo>
                  <a:cubicBezTo>
                    <a:pt x="78" y="141"/>
                    <a:pt x="63" y="172"/>
                    <a:pt x="63" y="203"/>
                  </a:cubicBezTo>
                  <a:cubicBezTo>
                    <a:pt x="32" y="249"/>
                    <a:pt x="1" y="311"/>
                    <a:pt x="1" y="373"/>
                  </a:cubicBezTo>
                  <a:cubicBezTo>
                    <a:pt x="1" y="466"/>
                    <a:pt x="16" y="575"/>
                    <a:pt x="63" y="652"/>
                  </a:cubicBezTo>
                  <a:lnTo>
                    <a:pt x="497" y="42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"/>
            <p:cNvSpPr/>
            <p:nvPr/>
          </p:nvSpPr>
          <p:spPr>
            <a:xfrm>
              <a:off x="6863125" y="215961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5" y="667"/>
                  </a:moveTo>
                  <a:cubicBezTo>
                    <a:pt x="249" y="900"/>
                    <a:pt x="543" y="977"/>
                    <a:pt x="791" y="853"/>
                  </a:cubicBezTo>
                  <a:lnTo>
                    <a:pt x="311" y="0"/>
                  </a:lnTo>
                  <a:cubicBezTo>
                    <a:pt x="78" y="124"/>
                    <a:pt x="0" y="419"/>
                    <a:pt x="125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"/>
            <p:cNvSpPr/>
            <p:nvPr/>
          </p:nvSpPr>
          <p:spPr>
            <a:xfrm>
              <a:off x="6807300" y="2063438"/>
              <a:ext cx="16675" cy="12450"/>
            </a:xfrm>
            <a:custGeom>
              <a:avLst/>
              <a:gdLst/>
              <a:ahLst/>
              <a:cxnLst/>
              <a:rect l="l" t="t" r="r" b="b"/>
              <a:pathLst>
                <a:path w="667" h="498" extrusionOk="0">
                  <a:moveTo>
                    <a:pt x="434" y="1"/>
                  </a:moveTo>
                  <a:lnTo>
                    <a:pt x="0" y="234"/>
                  </a:lnTo>
                  <a:cubicBezTo>
                    <a:pt x="16" y="265"/>
                    <a:pt x="31" y="296"/>
                    <a:pt x="62" y="311"/>
                  </a:cubicBezTo>
                  <a:cubicBezTo>
                    <a:pt x="155" y="435"/>
                    <a:pt x="310" y="497"/>
                    <a:pt x="481" y="482"/>
                  </a:cubicBezTo>
                  <a:cubicBezTo>
                    <a:pt x="543" y="482"/>
                    <a:pt x="605" y="451"/>
                    <a:pt x="667" y="42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"/>
            <p:cNvSpPr/>
            <p:nvPr/>
          </p:nvSpPr>
          <p:spPr>
            <a:xfrm>
              <a:off x="6502525" y="250081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621" y="156"/>
                    <a:pt x="543" y="94"/>
                    <a:pt x="466" y="47"/>
                  </a:cubicBezTo>
                  <a:cubicBezTo>
                    <a:pt x="404" y="16"/>
                    <a:pt x="342" y="1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56" y="1"/>
                    <a:pt x="125" y="16"/>
                    <a:pt x="94" y="16"/>
                  </a:cubicBezTo>
                  <a:cubicBezTo>
                    <a:pt x="63" y="32"/>
                    <a:pt x="32" y="47"/>
                    <a:pt x="1" y="63"/>
                  </a:cubicBezTo>
                  <a:lnTo>
                    <a:pt x="249" y="48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"/>
            <p:cNvSpPr/>
            <p:nvPr/>
          </p:nvSpPr>
          <p:spPr>
            <a:xfrm>
              <a:off x="6443600" y="2390313"/>
              <a:ext cx="24050" cy="26400"/>
            </a:xfrm>
            <a:custGeom>
              <a:avLst/>
              <a:gdLst/>
              <a:ahLst/>
              <a:cxnLst/>
              <a:rect l="l" t="t" r="r" b="b"/>
              <a:pathLst>
                <a:path w="962" h="1056" extrusionOk="0">
                  <a:moveTo>
                    <a:pt x="558" y="993"/>
                  </a:moveTo>
                  <a:cubicBezTo>
                    <a:pt x="962" y="652"/>
                    <a:pt x="589" y="1"/>
                    <a:pt x="93" y="156"/>
                  </a:cubicBezTo>
                  <a:cubicBezTo>
                    <a:pt x="62" y="171"/>
                    <a:pt x="31" y="187"/>
                    <a:pt x="0" y="202"/>
                  </a:cubicBezTo>
                  <a:lnTo>
                    <a:pt x="481" y="1055"/>
                  </a:lnTo>
                  <a:cubicBezTo>
                    <a:pt x="496" y="1040"/>
                    <a:pt x="527" y="1024"/>
                    <a:pt x="558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"/>
            <p:cNvSpPr/>
            <p:nvPr/>
          </p:nvSpPr>
          <p:spPr>
            <a:xfrm>
              <a:off x="6602575" y="2441488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729" y="63"/>
                  </a:moveTo>
                  <a:cubicBezTo>
                    <a:pt x="667" y="32"/>
                    <a:pt x="605" y="16"/>
                    <a:pt x="543" y="16"/>
                  </a:cubicBezTo>
                  <a:cubicBezTo>
                    <a:pt x="512" y="1"/>
                    <a:pt x="481" y="1"/>
                    <a:pt x="450" y="16"/>
                  </a:cubicBezTo>
                  <a:cubicBezTo>
                    <a:pt x="388" y="16"/>
                    <a:pt x="326" y="32"/>
                    <a:pt x="264" y="63"/>
                  </a:cubicBezTo>
                  <a:cubicBezTo>
                    <a:pt x="202" y="94"/>
                    <a:pt x="155" y="140"/>
                    <a:pt x="109" y="202"/>
                  </a:cubicBezTo>
                  <a:cubicBezTo>
                    <a:pt x="93" y="218"/>
                    <a:pt x="78" y="249"/>
                    <a:pt x="62" y="280"/>
                  </a:cubicBezTo>
                  <a:cubicBezTo>
                    <a:pt x="31" y="326"/>
                    <a:pt x="16" y="389"/>
                    <a:pt x="16" y="451"/>
                  </a:cubicBezTo>
                  <a:cubicBezTo>
                    <a:pt x="0" y="544"/>
                    <a:pt x="16" y="652"/>
                    <a:pt x="78" y="730"/>
                  </a:cubicBezTo>
                  <a:lnTo>
                    <a:pt x="931" y="264"/>
                  </a:lnTo>
                  <a:cubicBezTo>
                    <a:pt x="884" y="171"/>
                    <a:pt x="807" y="109"/>
                    <a:pt x="729" y="6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"/>
            <p:cNvSpPr/>
            <p:nvPr/>
          </p:nvSpPr>
          <p:spPr>
            <a:xfrm>
              <a:off x="6541300" y="233176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23" y="1"/>
                    <a:pt x="249" y="47"/>
                    <a:pt x="125" y="466"/>
                  </a:cubicBezTo>
                  <a:cubicBezTo>
                    <a:pt x="0" y="885"/>
                    <a:pt x="450" y="1241"/>
                    <a:pt x="838" y="1040"/>
                  </a:cubicBezTo>
                  <a:cubicBezTo>
                    <a:pt x="1071" y="916"/>
                    <a:pt x="1148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"/>
            <p:cNvSpPr/>
            <p:nvPr/>
          </p:nvSpPr>
          <p:spPr>
            <a:xfrm>
              <a:off x="6458700" y="23077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73"/>
                  </a:moveTo>
                  <a:cubicBezTo>
                    <a:pt x="807" y="1"/>
                    <a:pt x="234" y="63"/>
                    <a:pt x="125" y="482"/>
                  </a:cubicBezTo>
                  <a:cubicBezTo>
                    <a:pt x="1" y="901"/>
                    <a:pt x="435" y="1257"/>
                    <a:pt x="823" y="1040"/>
                  </a:cubicBezTo>
                  <a:cubicBezTo>
                    <a:pt x="1056" y="916"/>
                    <a:pt x="1149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"/>
            <p:cNvSpPr/>
            <p:nvPr/>
          </p:nvSpPr>
          <p:spPr>
            <a:xfrm>
              <a:off x="6517650" y="24143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33" y="62"/>
                    <a:pt x="124" y="481"/>
                  </a:cubicBezTo>
                  <a:cubicBezTo>
                    <a:pt x="0" y="900"/>
                    <a:pt x="435" y="1256"/>
                    <a:pt x="822" y="1055"/>
                  </a:cubicBezTo>
                  <a:cubicBezTo>
                    <a:pt x="1055" y="915"/>
                    <a:pt x="1148" y="620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"/>
            <p:cNvSpPr/>
            <p:nvPr/>
          </p:nvSpPr>
          <p:spPr>
            <a:xfrm>
              <a:off x="6565725" y="22487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"/>
            <p:cNvSpPr/>
            <p:nvPr/>
          </p:nvSpPr>
          <p:spPr>
            <a:xfrm>
              <a:off x="6624275" y="23554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50" y="1257"/>
                    <a:pt x="838" y="1055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"/>
            <p:cNvSpPr/>
            <p:nvPr/>
          </p:nvSpPr>
          <p:spPr>
            <a:xfrm>
              <a:off x="6390475" y="2293388"/>
              <a:ext cx="12825" cy="16300"/>
            </a:xfrm>
            <a:custGeom>
              <a:avLst/>
              <a:gdLst/>
              <a:ahLst/>
              <a:cxnLst/>
              <a:rect l="l" t="t" r="r" b="b"/>
              <a:pathLst>
                <a:path w="513" h="652" extrusionOk="0">
                  <a:moveTo>
                    <a:pt x="388" y="527"/>
                  </a:moveTo>
                  <a:cubicBezTo>
                    <a:pt x="481" y="403"/>
                    <a:pt x="512" y="233"/>
                    <a:pt x="466" y="93"/>
                  </a:cubicBezTo>
                  <a:cubicBezTo>
                    <a:pt x="450" y="47"/>
                    <a:pt x="450" y="31"/>
                    <a:pt x="435" y="0"/>
                  </a:cubicBezTo>
                  <a:lnTo>
                    <a:pt x="0" y="233"/>
                  </a:lnTo>
                  <a:lnTo>
                    <a:pt x="233" y="652"/>
                  </a:lnTo>
                  <a:cubicBezTo>
                    <a:pt x="264" y="636"/>
                    <a:pt x="295" y="621"/>
                    <a:pt x="310" y="605"/>
                  </a:cubicBezTo>
                  <a:cubicBezTo>
                    <a:pt x="341" y="574"/>
                    <a:pt x="357" y="558"/>
                    <a:pt x="388" y="52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"/>
            <p:cNvSpPr/>
            <p:nvPr/>
          </p:nvSpPr>
          <p:spPr>
            <a:xfrm>
              <a:off x="6486625" y="2234063"/>
              <a:ext cx="23675" cy="18625"/>
            </a:xfrm>
            <a:custGeom>
              <a:avLst/>
              <a:gdLst/>
              <a:ahLst/>
              <a:cxnLst/>
              <a:rect l="l" t="t" r="r" b="b"/>
              <a:pathLst>
                <a:path w="947" h="745" extrusionOk="0">
                  <a:moveTo>
                    <a:pt x="807" y="543"/>
                  </a:moveTo>
                  <a:cubicBezTo>
                    <a:pt x="916" y="419"/>
                    <a:pt x="947" y="248"/>
                    <a:pt x="900" y="93"/>
                  </a:cubicBezTo>
                  <a:cubicBezTo>
                    <a:pt x="885" y="62"/>
                    <a:pt x="869" y="31"/>
                    <a:pt x="854" y="0"/>
                  </a:cubicBezTo>
                  <a:lnTo>
                    <a:pt x="1" y="481"/>
                  </a:lnTo>
                  <a:cubicBezTo>
                    <a:pt x="16" y="512"/>
                    <a:pt x="32" y="527"/>
                    <a:pt x="63" y="558"/>
                  </a:cubicBezTo>
                  <a:cubicBezTo>
                    <a:pt x="156" y="683"/>
                    <a:pt x="326" y="745"/>
                    <a:pt x="481" y="729"/>
                  </a:cubicBezTo>
                  <a:cubicBezTo>
                    <a:pt x="543" y="729"/>
                    <a:pt x="621" y="698"/>
                    <a:pt x="668" y="667"/>
                  </a:cubicBezTo>
                  <a:cubicBezTo>
                    <a:pt x="730" y="636"/>
                    <a:pt x="776" y="590"/>
                    <a:pt x="807" y="54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"/>
            <p:cNvSpPr/>
            <p:nvPr/>
          </p:nvSpPr>
          <p:spPr>
            <a:xfrm>
              <a:off x="6709575" y="2384113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0"/>
                  </a:moveTo>
                  <a:cubicBezTo>
                    <a:pt x="202" y="31"/>
                    <a:pt x="156" y="78"/>
                    <a:pt x="125" y="140"/>
                  </a:cubicBezTo>
                  <a:cubicBezTo>
                    <a:pt x="94" y="155"/>
                    <a:pt x="78" y="186"/>
                    <a:pt x="63" y="217"/>
                  </a:cubicBezTo>
                  <a:cubicBezTo>
                    <a:pt x="32" y="264"/>
                    <a:pt x="16" y="326"/>
                    <a:pt x="16" y="388"/>
                  </a:cubicBezTo>
                  <a:cubicBezTo>
                    <a:pt x="1" y="481"/>
                    <a:pt x="32" y="590"/>
                    <a:pt x="78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"/>
            <p:cNvSpPr/>
            <p:nvPr/>
          </p:nvSpPr>
          <p:spPr>
            <a:xfrm>
              <a:off x="6650650" y="2277488"/>
              <a:ext cx="18625" cy="24825"/>
            </a:xfrm>
            <a:custGeom>
              <a:avLst/>
              <a:gdLst/>
              <a:ahLst/>
              <a:cxnLst/>
              <a:rect l="l" t="t" r="r" b="b"/>
              <a:pathLst>
                <a:path w="745" h="993" extrusionOk="0">
                  <a:moveTo>
                    <a:pt x="16" y="388"/>
                  </a:moveTo>
                  <a:cubicBezTo>
                    <a:pt x="0" y="481"/>
                    <a:pt x="31" y="574"/>
                    <a:pt x="78" y="667"/>
                  </a:cubicBezTo>
                  <a:cubicBezTo>
                    <a:pt x="202" y="900"/>
                    <a:pt x="496" y="993"/>
                    <a:pt x="745" y="853"/>
                  </a:cubicBezTo>
                  <a:lnTo>
                    <a:pt x="264" y="0"/>
                  </a:lnTo>
                  <a:cubicBezTo>
                    <a:pt x="124" y="78"/>
                    <a:pt x="31" y="217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"/>
            <p:cNvSpPr/>
            <p:nvPr/>
          </p:nvSpPr>
          <p:spPr>
            <a:xfrm>
              <a:off x="6593650" y="2181313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419" y="1"/>
                  </a:moveTo>
                  <a:lnTo>
                    <a:pt x="0" y="233"/>
                  </a:lnTo>
                  <a:cubicBezTo>
                    <a:pt x="16" y="265"/>
                    <a:pt x="31" y="296"/>
                    <a:pt x="47" y="311"/>
                  </a:cubicBezTo>
                  <a:cubicBezTo>
                    <a:pt x="93" y="358"/>
                    <a:pt x="140" y="404"/>
                    <a:pt x="202" y="435"/>
                  </a:cubicBezTo>
                  <a:cubicBezTo>
                    <a:pt x="279" y="482"/>
                    <a:pt x="373" y="497"/>
                    <a:pt x="466" y="482"/>
                  </a:cubicBezTo>
                  <a:cubicBezTo>
                    <a:pt x="543" y="482"/>
                    <a:pt x="605" y="451"/>
                    <a:pt x="667" y="42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"/>
            <p:cNvSpPr/>
            <p:nvPr/>
          </p:nvSpPr>
          <p:spPr>
            <a:xfrm>
              <a:off x="6288500" y="26183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7" y="264"/>
                  </a:moveTo>
                  <a:cubicBezTo>
                    <a:pt x="590" y="109"/>
                    <a:pt x="450" y="16"/>
                    <a:pt x="279" y="16"/>
                  </a:cubicBezTo>
                  <a:cubicBezTo>
                    <a:pt x="248" y="0"/>
                    <a:pt x="217" y="0"/>
                    <a:pt x="186" y="16"/>
                  </a:cubicBezTo>
                  <a:cubicBezTo>
                    <a:pt x="155" y="16"/>
                    <a:pt x="124" y="16"/>
                    <a:pt x="93" y="31"/>
                  </a:cubicBezTo>
                  <a:cubicBezTo>
                    <a:pt x="62" y="31"/>
                    <a:pt x="31" y="47"/>
                    <a:pt x="0" y="62"/>
                  </a:cubicBezTo>
                  <a:lnTo>
                    <a:pt x="233" y="496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"/>
            <p:cNvSpPr/>
            <p:nvPr/>
          </p:nvSpPr>
          <p:spPr>
            <a:xfrm>
              <a:off x="6388150" y="255936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760" y="63"/>
                  </a:moveTo>
                  <a:cubicBezTo>
                    <a:pt x="667" y="16"/>
                    <a:pt x="574" y="1"/>
                    <a:pt x="481" y="16"/>
                  </a:cubicBezTo>
                  <a:cubicBezTo>
                    <a:pt x="403" y="16"/>
                    <a:pt x="341" y="32"/>
                    <a:pt x="279" y="63"/>
                  </a:cubicBezTo>
                  <a:cubicBezTo>
                    <a:pt x="233" y="94"/>
                    <a:pt x="186" y="140"/>
                    <a:pt x="140" y="187"/>
                  </a:cubicBezTo>
                  <a:cubicBezTo>
                    <a:pt x="16" y="342"/>
                    <a:pt x="0" y="559"/>
                    <a:pt x="93" y="730"/>
                  </a:cubicBezTo>
                  <a:lnTo>
                    <a:pt x="946" y="264"/>
                  </a:lnTo>
                  <a:cubicBezTo>
                    <a:pt x="900" y="171"/>
                    <a:pt x="838" y="109"/>
                    <a:pt x="760" y="6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"/>
            <p:cNvSpPr/>
            <p:nvPr/>
          </p:nvSpPr>
          <p:spPr>
            <a:xfrm>
              <a:off x="6327650" y="244963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0"/>
                    <a:pt x="249" y="47"/>
                    <a:pt x="125" y="466"/>
                  </a:cubicBezTo>
                  <a:cubicBezTo>
                    <a:pt x="1" y="885"/>
                    <a:pt x="451" y="1241"/>
                    <a:pt x="823" y="1040"/>
                  </a:cubicBezTo>
                  <a:cubicBezTo>
                    <a:pt x="1071" y="916"/>
                    <a:pt x="1148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"/>
            <p:cNvSpPr/>
            <p:nvPr/>
          </p:nvSpPr>
          <p:spPr>
            <a:xfrm>
              <a:off x="6243900" y="2426363"/>
              <a:ext cx="31050" cy="28350"/>
            </a:xfrm>
            <a:custGeom>
              <a:avLst/>
              <a:gdLst/>
              <a:ahLst/>
              <a:cxnLst/>
              <a:rect l="l" t="t" r="r" b="b"/>
              <a:pathLst>
                <a:path w="1242" h="1134" extrusionOk="0">
                  <a:moveTo>
                    <a:pt x="869" y="1009"/>
                  </a:moveTo>
                  <a:cubicBezTo>
                    <a:pt x="1241" y="807"/>
                    <a:pt x="1179" y="234"/>
                    <a:pt x="761" y="109"/>
                  </a:cubicBezTo>
                  <a:cubicBezTo>
                    <a:pt x="357" y="1"/>
                    <a:pt x="1" y="435"/>
                    <a:pt x="202" y="823"/>
                  </a:cubicBezTo>
                  <a:cubicBezTo>
                    <a:pt x="326" y="1056"/>
                    <a:pt x="621" y="1133"/>
                    <a:pt x="869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"/>
            <p:cNvSpPr/>
            <p:nvPr/>
          </p:nvSpPr>
          <p:spPr>
            <a:xfrm>
              <a:off x="6304000" y="25322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35" y="1256"/>
                    <a:pt x="823" y="1055"/>
                  </a:cubicBezTo>
                  <a:cubicBezTo>
                    <a:pt x="1055" y="915"/>
                    <a:pt x="1148" y="620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"/>
            <p:cNvSpPr/>
            <p:nvPr/>
          </p:nvSpPr>
          <p:spPr>
            <a:xfrm>
              <a:off x="6351700" y="23666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70" y="915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"/>
            <p:cNvSpPr/>
            <p:nvPr/>
          </p:nvSpPr>
          <p:spPr>
            <a:xfrm>
              <a:off x="6410625" y="2473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5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"/>
            <p:cNvSpPr/>
            <p:nvPr/>
          </p:nvSpPr>
          <p:spPr>
            <a:xfrm>
              <a:off x="6272975" y="2351938"/>
              <a:ext cx="23675" cy="18625"/>
            </a:xfrm>
            <a:custGeom>
              <a:avLst/>
              <a:gdLst/>
              <a:ahLst/>
              <a:cxnLst/>
              <a:rect l="l" t="t" r="r" b="b"/>
              <a:pathLst>
                <a:path w="947" h="745" extrusionOk="0">
                  <a:moveTo>
                    <a:pt x="47" y="558"/>
                  </a:moveTo>
                  <a:cubicBezTo>
                    <a:pt x="156" y="682"/>
                    <a:pt x="311" y="745"/>
                    <a:pt x="482" y="729"/>
                  </a:cubicBezTo>
                  <a:cubicBezTo>
                    <a:pt x="544" y="729"/>
                    <a:pt x="606" y="698"/>
                    <a:pt x="668" y="667"/>
                  </a:cubicBezTo>
                  <a:cubicBezTo>
                    <a:pt x="730" y="636"/>
                    <a:pt x="776" y="589"/>
                    <a:pt x="823" y="543"/>
                  </a:cubicBezTo>
                  <a:cubicBezTo>
                    <a:pt x="916" y="419"/>
                    <a:pt x="947" y="248"/>
                    <a:pt x="900" y="93"/>
                  </a:cubicBezTo>
                  <a:cubicBezTo>
                    <a:pt x="885" y="62"/>
                    <a:pt x="885" y="31"/>
                    <a:pt x="854" y="0"/>
                  </a:cubicBezTo>
                  <a:lnTo>
                    <a:pt x="1" y="481"/>
                  </a:lnTo>
                  <a:cubicBezTo>
                    <a:pt x="16" y="512"/>
                    <a:pt x="32" y="527"/>
                    <a:pt x="47" y="55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"/>
            <p:cNvSpPr/>
            <p:nvPr/>
          </p:nvSpPr>
          <p:spPr>
            <a:xfrm>
              <a:off x="6495925" y="250198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5" y="0"/>
                  </a:moveTo>
                  <a:cubicBezTo>
                    <a:pt x="203" y="31"/>
                    <a:pt x="156" y="78"/>
                    <a:pt x="109" y="124"/>
                  </a:cubicBezTo>
                  <a:cubicBezTo>
                    <a:pt x="47" y="202"/>
                    <a:pt x="16" y="295"/>
                    <a:pt x="16" y="388"/>
                  </a:cubicBezTo>
                  <a:cubicBezTo>
                    <a:pt x="1" y="481"/>
                    <a:pt x="16" y="590"/>
                    <a:pt x="78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"/>
            <p:cNvSpPr/>
            <p:nvPr/>
          </p:nvSpPr>
          <p:spPr>
            <a:xfrm>
              <a:off x="6435450" y="239536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40" y="667"/>
                  </a:moveTo>
                  <a:cubicBezTo>
                    <a:pt x="264" y="900"/>
                    <a:pt x="559" y="977"/>
                    <a:pt x="791" y="853"/>
                  </a:cubicBezTo>
                  <a:lnTo>
                    <a:pt x="326" y="0"/>
                  </a:lnTo>
                  <a:cubicBezTo>
                    <a:pt x="78" y="124"/>
                    <a:pt x="0" y="419"/>
                    <a:pt x="124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"/>
            <p:cNvSpPr/>
            <p:nvPr/>
          </p:nvSpPr>
          <p:spPr>
            <a:xfrm>
              <a:off x="6380000" y="229918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1" y="249"/>
                  </a:moveTo>
                  <a:cubicBezTo>
                    <a:pt x="16" y="264"/>
                    <a:pt x="32" y="295"/>
                    <a:pt x="47" y="326"/>
                  </a:cubicBezTo>
                  <a:cubicBezTo>
                    <a:pt x="125" y="420"/>
                    <a:pt x="249" y="482"/>
                    <a:pt x="373" y="497"/>
                  </a:cubicBezTo>
                  <a:cubicBezTo>
                    <a:pt x="404" y="497"/>
                    <a:pt x="435" y="497"/>
                    <a:pt x="466" y="497"/>
                  </a:cubicBezTo>
                  <a:cubicBezTo>
                    <a:pt x="543" y="482"/>
                    <a:pt x="605" y="466"/>
                    <a:pt x="667" y="435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"/>
            <p:cNvSpPr/>
            <p:nvPr/>
          </p:nvSpPr>
          <p:spPr>
            <a:xfrm>
              <a:off x="6281900" y="26202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80" y="1"/>
                  </a:moveTo>
                  <a:cubicBezTo>
                    <a:pt x="218" y="32"/>
                    <a:pt x="171" y="78"/>
                    <a:pt x="125" y="125"/>
                  </a:cubicBezTo>
                  <a:cubicBezTo>
                    <a:pt x="109" y="156"/>
                    <a:pt x="94" y="171"/>
                    <a:pt x="78" y="202"/>
                  </a:cubicBezTo>
                  <a:cubicBezTo>
                    <a:pt x="1" y="342"/>
                    <a:pt x="1" y="528"/>
                    <a:pt x="78" y="668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"/>
            <p:cNvSpPr/>
            <p:nvPr/>
          </p:nvSpPr>
          <p:spPr>
            <a:xfrm>
              <a:off x="6967025" y="1823038"/>
              <a:ext cx="24075" cy="26400"/>
            </a:xfrm>
            <a:custGeom>
              <a:avLst/>
              <a:gdLst/>
              <a:ahLst/>
              <a:cxnLst/>
              <a:rect l="l" t="t" r="r" b="b"/>
              <a:pathLst>
                <a:path w="963" h="1056" extrusionOk="0">
                  <a:moveTo>
                    <a:pt x="482" y="1056"/>
                  </a:moveTo>
                  <a:cubicBezTo>
                    <a:pt x="497" y="1040"/>
                    <a:pt x="528" y="1009"/>
                    <a:pt x="559" y="994"/>
                  </a:cubicBezTo>
                  <a:cubicBezTo>
                    <a:pt x="963" y="652"/>
                    <a:pt x="606" y="1"/>
                    <a:pt x="94" y="156"/>
                  </a:cubicBezTo>
                  <a:cubicBezTo>
                    <a:pt x="63" y="172"/>
                    <a:pt x="32" y="187"/>
                    <a:pt x="1" y="20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"/>
            <p:cNvSpPr/>
            <p:nvPr/>
          </p:nvSpPr>
          <p:spPr>
            <a:xfrm>
              <a:off x="6981000" y="1740838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869" y="1025"/>
                  </a:moveTo>
                  <a:cubicBezTo>
                    <a:pt x="1241" y="807"/>
                    <a:pt x="1179" y="249"/>
                    <a:pt x="760" y="125"/>
                  </a:cubicBezTo>
                  <a:cubicBezTo>
                    <a:pt x="357" y="1"/>
                    <a:pt x="0" y="451"/>
                    <a:pt x="202" y="823"/>
                  </a:cubicBezTo>
                  <a:cubicBezTo>
                    <a:pt x="326" y="1071"/>
                    <a:pt x="621" y="1149"/>
                    <a:pt x="869" y="10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"/>
            <p:cNvSpPr/>
            <p:nvPr/>
          </p:nvSpPr>
          <p:spPr>
            <a:xfrm>
              <a:off x="6913925" y="1725738"/>
              <a:ext cx="13600" cy="16675"/>
            </a:xfrm>
            <a:custGeom>
              <a:avLst/>
              <a:gdLst/>
              <a:ahLst/>
              <a:cxnLst/>
              <a:rect l="l" t="t" r="r" b="b"/>
              <a:pathLst>
                <a:path w="544" h="667" extrusionOk="0">
                  <a:moveTo>
                    <a:pt x="419" y="0"/>
                  </a:moveTo>
                  <a:lnTo>
                    <a:pt x="0" y="248"/>
                  </a:lnTo>
                  <a:lnTo>
                    <a:pt x="233" y="667"/>
                  </a:lnTo>
                  <a:cubicBezTo>
                    <a:pt x="264" y="651"/>
                    <a:pt x="295" y="636"/>
                    <a:pt x="310" y="620"/>
                  </a:cubicBezTo>
                  <a:cubicBezTo>
                    <a:pt x="496" y="465"/>
                    <a:pt x="543" y="202"/>
                    <a:pt x="419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"/>
            <p:cNvSpPr/>
            <p:nvPr/>
          </p:nvSpPr>
          <p:spPr>
            <a:xfrm>
              <a:off x="6811950" y="205103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7" y="264"/>
                  </a:moveTo>
                  <a:cubicBezTo>
                    <a:pt x="590" y="109"/>
                    <a:pt x="450" y="16"/>
                    <a:pt x="279" y="1"/>
                  </a:cubicBezTo>
                  <a:lnTo>
                    <a:pt x="186" y="1"/>
                  </a:lnTo>
                  <a:cubicBezTo>
                    <a:pt x="155" y="16"/>
                    <a:pt x="124" y="16"/>
                    <a:pt x="93" y="32"/>
                  </a:cubicBezTo>
                  <a:cubicBezTo>
                    <a:pt x="62" y="32"/>
                    <a:pt x="31" y="47"/>
                    <a:pt x="0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"/>
            <p:cNvSpPr/>
            <p:nvPr/>
          </p:nvSpPr>
          <p:spPr>
            <a:xfrm>
              <a:off x="6753000" y="1940913"/>
              <a:ext cx="24075" cy="26400"/>
            </a:xfrm>
            <a:custGeom>
              <a:avLst/>
              <a:gdLst/>
              <a:ahLst/>
              <a:cxnLst/>
              <a:rect l="l" t="t" r="r" b="b"/>
              <a:pathLst>
                <a:path w="963" h="1056" extrusionOk="0">
                  <a:moveTo>
                    <a:pt x="482" y="1056"/>
                  </a:moveTo>
                  <a:cubicBezTo>
                    <a:pt x="513" y="1040"/>
                    <a:pt x="528" y="1009"/>
                    <a:pt x="559" y="994"/>
                  </a:cubicBezTo>
                  <a:cubicBezTo>
                    <a:pt x="962" y="652"/>
                    <a:pt x="606" y="1"/>
                    <a:pt x="94" y="156"/>
                  </a:cubicBezTo>
                  <a:cubicBezTo>
                    <a:pt x="63" y="172"/>
                    <a:pt x="32" y="172"/>
                    <a:pt x="1" y="20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"/>
            <p:cNvSpPr/>
            <p:nvPr/>
          </p:nvSpPr>
          <p:spPr>
            <a:xfrm>
              <a:off x="6912375" y="1992113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264" y="62"/>
                  </a:moveTo>
                  <a:cubicBezTo>
                    <a:pt x="202" y="93"/>
                    <a:pt x="155" y="140"/>
                    <a:pt x="109" y="186"/>
                  </a:cubicBezTo>
                  <a:cubicBezTo>
                    <a:pt x="93" y="217"/>
                    <a:pt x="78" y="248"/>
                    <a:pt x="62" y="264"/>
                  </a:cubicBezTo>
                  <a:cubicBezTo>
                    <a:pt x="31" y="326"/>
                    <a:pt x="16" y="388"/>
                    <a:pt x="16" y="450"/>
                  </a:cubicBezTo>
                  <a:cubicBezTo>
                    <a:pt x="0" y="543"/>
                    <a:pt x="16" y="636"/>
                    <a:pt x="78" y="729"/>
                  </a:cubicBezTo>
                  <a:lnTo>
                    <a:pt x="931" y="264"/>
                  </a:lnTo>
                  <a:cubicBezTo>
                    <a:pt x="853" y="109"/>
                    <a:pt x="698" y="16"/>
                    <a:pt x="543" y="0"/>
                  </a:cubicBezTo>
                  <a:lnTo>
                    <a:pt x="450" y="0"/>
                  </a:lnTo>
                  <a:cubicBezTo>
                    <a:pt x="388" y="16"/>
                    <a:pt x="326" y="31"/>
                    <a:pt x="264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"/>
            <p:cNvSpPr/>
            <p:nvPr/>
          </p:nvSpPr>
          <p:spPr>
            <a:xfrm>
              <a:off x="6847225" y="1877338"/>
              <a:ext cx="37250" cy="40350"/>
            </a:xfrm>
            <a:custGeom>
              <a:avLst/>
              <a:gdLst/>
              <a:ahLst/>
              <a:cxnLst/>
              <a:rect l="l" t="t" r="r" b="b"/>
              <a:pathLst>
                <a:path w="1490" h="1614" extrusionOk="0">
                  <a:moveTo>
                    <a:pt x="326" y="1039"/>
                  </a:moveTo>
                  <a:cubicBezTo>
                    <a:pt x="636" y="1613"/>
                    <a:pt x="1489" y="1148"/>
                    <a:pt x="1179" y="574"/>
                  </a:cubicBezTo>
                  <a:cubicBezTo>
                    <a:pt x="854" y="0"/>
                    <a:pt x="1" y="481"/>
                    <a:pt x="326" y="103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"/>
            <p:cNvSpPr/>
            <p:nvPr/>
          </p:nvSpPr>
          <p:spPr>
            <a:xfrm>
              <a:off x="6768900" y="18575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4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0"/>
                    <a:pt x="326" y="217"/>
                  </a:cubicBezTo>
                  <a:cubicBezTo>
                    <a:pt x="94" y="342"/>
                    <a:pt x="1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"/>
            <p:cNvSpPr/>
            <p:nvPr/>
          </p:nvSpPr>
          <p:spPr>
            <a:xfrm>
              <a:off x="6827850" y="196456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40" y="870"/>
                  </a:moveTo>
                  <a:cubicBezTo>
                    <a:pt x="341" y="1257"/>
                    <a:pt x="915" y="1195"/>
                    <a:pt x="1039" y="776"/>
                  </a:cubicBezTo>
                  <a:cubicBezTo>
                    <a:pt x="1148" y="358"/>
                    <a:pt x="713" y="1"/>
                    <a:pt x="326" y="203"/>
                  </a:cubicBezTo>
                  <a:cubicBezTo>
                    <a:pt x="93" y="342"/>
                    <a:pt x="0" y="637"/>
                    <a:pt x="140" y="87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"/>
            <p:cNvSpPr/>
            <p:nvPr/>
          </p:nvSpPr>
          <p:spPr>
            <a:xfrm>
              <a:off x="6875925" y="179861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24" y="885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8"/>
                    <a:pt x="698" y="1"/>
                    <a:pt x="326" y="218"/>
                  </a:cubicBezTo>
                  <a:cubicBezTo>
                    <a:pt x="93" y="342"/>
                    <a:pt x="0" y="637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"/>
            <p:cNvSpPr/>
            <p:nvPr/>
          </p:nvSpPr>
          <p:spPr>
            <a:xfrm>
              <a:off x="6934850" y="19056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9" y="1"/>
                    <a:pt x="326" y="202"/>
                  </a:cubicBezTo>
                  <a:cubicBezTo>
                    <a:pt x="94" y="342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"/>
            <p:cNvSpPr/>
            <p:nvPr/>
          </p:nvSpPr>
          <p:spPr>
            <a:xfrm>
              <a:off x="6700275" y="1843613"/>
              <a:ext cx="13200" cy="16675"/>
            </a:xfrm>
            <a:custGeom>
              <a:avLst/>
              <a:gdLst/>
              <a:ahLst/>
              <a:cxnLst/>
              <a:rect l="l" t="t" r="r" b="b"/>
              <a:pathLst>
                <a:path w="528" h="667" extrusionOk="0">
                  <a:moveTo>
                    <a:pt x="233" y="667"/>
                  </a:moveTo>
                  <a:cubicBezTo>
                    <a:pt x="264" y="651"/>
                    <a:pt x="280" y="636"/>
                    <a:pt x="311" y="605"/>
                  </a:cubicBezTo>
                  <a:cubicBezTo>
                    <a:pt x="481" y="465"/>
                    <a:pt x="528" y="202"/>
                    <a:pt x="419" y="0"/>
                  </a:cubicBezTo>
                  <a:lnTo>
                    <a:pt x="0" y="24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"/>
            <p:cNvSpPr/>
            <p:nvPr/>
          </p:nvSpPr>
          <p:spPr>
            <a:xfrm>
              <a:off x="6796425" y="178466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652" y="667"/>
                  </a:moveTo>
                  <a:cubicBezTo>
                    <a:pt x="900" y="543"/>
                    <a:pt x="978" y="249"/>
                    <a:pt x="854" y="1"/>
                  </a:cubicBezTo>
                  <a:lnTo>
                    <a:pt x="1" y="481"/>
                  </a:lnTo>
                  <a:cubicBezTo>
                    <a:pt x="125" y="714"/>
                    <a:pt x="420" y="792"/>
                    <a:pt x="652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"/>
            <p:cNvSpPr/>
            <p:nvPr/>
          </p:nvSpPr>
          <p:spPr>
            <a:xfrm>
              <a:off x="6958125" y="1828088"/>
              <a:ext cx="20575" cy="22900"/>
            </a:xfrm>
            <a:custGeom>
              <a:avLst/>
              <a:gdLst/>
              <a:ahLst/>
              <a:cxnLst/>
              <a:rect l="l" t="t" r="r" b="b"/>
              <a:pathLst>
                <a:path w="823" h="916" extrusionOk="0">
                  <a:moveTo>
                    <a:pt x="155" y="202"/>
                  </a:moveTo>
                  <a:cubicBezTo>
                    <a:pt x="0" y="512"/>
                    <a:pt x="202" y="869"/>
                    <a:pt x="543" y="916"/>
                  </a:cubicBezTo>
                  <a:cubicBezTo>
                    <a:pt x="636" y="916"/>
                    <a:pt x="729" y="900"/>
                    <a:pt x="822" y="854"/>
                  </a:cubicBezTo>
                  <a:lnTo>
                    <a:pt x="341" y="1"/>
                  </a:lnTo>
                  <a:cubicBezTo>
                    <a:pt x="264" y="47"/>
                    <a:pt x="202" y="109"/>
                    <a:pt x="155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"/>
            <p:cNvSpPr/>
            <p:nvPr/>
          </p:nvSpPr>
          <p:spPr>
            <a:xfrm>
              <a:off x="6903050" y="1731938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1" y="233"/>
                  </a:moveTo>
                  <a:cubicBezTo>
                    <a:pt x="78" y="372"/>
                    <a:pt x="234" y="466"/>
                    <a:pt x="389" y="481"/>
                  </a:cubicBezTo>
                  <a:cubicBezTo>
                    <a:pt x="482" y="481"/>
                    <a:pt x="590" y="466"/>
                    <a:pt x="668" y="419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"/>
            <p:cNvSpPr/>
            <p:nvPr/>
          </p:nvSpPr>
          <p:spPr>
            <a:xfrm>
              <a:off x="6598300" y="21689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7" y="264"/>
                  </a:moveTo>
                  <a:cubicBezTo>
                    <a:pt x="621" y="171"/>
                    <a:pt x="559" y="109"/>
                    <a:pt x="466" y="63"/>
                  </a:cubicBezTo>
                  <a:cubicBezTo>
                    <a:pt x="419" y="32"/>
                    <a:pt x="357" y="16"/>
                    <a:pt x="295" y="16"/>
                  </a:cubicBezTo>
                  <a:cubicBezTo>
                    <a:pt x="264" y="1"/>
                    <a:pt x="233" y="1"/>
                    <a:pt x="202" y="16"/>
                  </a:cubicBezTo>
                  <a:cubicBezTo>
                    <a:pt x="124" y="16"/>
                    <a:pt x="62" y="32"/>
                    <a:pt x="0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"/>
            <p:cNvSpPr/>
            <p:nvPr/>
          </p:nvSpPr>
          <p:spPr>
            <a:xfrm>
              <a:off x="6539350" y="206033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68" y="327"/>
                  </a:moveTo>
                  <a:cubicBezTo>
                    <a:pt x="544" y="94"/>
                    <a:pt x="234" y="1"/>
                    <a:pt x="1" y="125"/>
                  </a:cubicBezTo>
                  <a:lnTo>
                    <a:pt x="482" y="993"/>
                  </a:lnTo>
                  <a:cubicBezTo>
                    <a:pt x="714" y="854"/>
                    <a:pt x="792" y="559"/>
                    <a:pt x="668" y="32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"/>
            <p:cNvSpPr/>
            <p:nvPr/>
          </p:nvSpPr>
          <p:spPr>
            <a:xfrm>
              <a:off x="6697950" y="2109988"/>
              <a:ext cx="24050" cy="18250"/>
            </a:xfrm>
            <a:custGeom>
              <a:avLst/>
              <a:gdLst/>
              <a:ahLst/>
              <a:cxnLst/>
              <a:rect l="l" t="t" r="r" b="b"/>
              <a:pathLst>
                <a:path w="962" h="730" extrusionOk="0">
                  <a:moveTo>
                    <a:pt x="745" y="62"/>
                  </a:moveTo>
                  <a:cubicBezTo>
                    <a:pt x="698" y="31"/>
                    <a:pt x="636" y="0"/>
                    <a:pt x="574" y="0"/>
                  </a:cubicBezTo>
                  <a:cubicBezTo>
                    <a:pt x="543" y="0"/>
                    <a:pt x="512" y="0"/>
                    <a:pt x="481" y="0"/>
                  </a:cubicBezTo>
                  <a:cubicBezTo>
                    <a:pt x="404" y="16"/>
                    <a:pt x="342" y="31"/>
                    <a:pt x="280" y="62"/>
                  </a:cubicBezTo>
                  <a:cubicBezTo>
                    <a:pt x="217" y="93"/>
                    <a:pt x="171" y="140"/>
                    <a:pt x="140" y="186"/>
                  </a:cubicBezTo>
                  <a:cubicBezTo>
                    <a:pt x="109" y="217"/>
                    <a:pt x="93" y="233"/>
                    <a:pt x="78" y="264"/>
                  </a:cubicBezTo>
                  <a:cubicBezTo>
                    <a:pt x="0" y="403"/>
                    <a:pt x="0" y="574"/>
                    <a:pt x="78" y="729"/>
                  </a:cubicBezTo>
                  <a:lnTo>
                    <a:pt x="962" y="248"/>
                  </a:lnTo>
                  <a:cubicBezTo>
                    <a:pt x="915" y="171"/>
                    <a:pt x="838" y="93"/>
                    <a:pt x="74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"/>
            <p:cNvSpPr/>
            <p:nvPr/>
          </p:nvSpPr>
          <p:spPr>
            <a:xfrm>
              <a:off x="6637450" y="19998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6" y="915"/>
                    <a:pt x="1149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"/>
            <p:cNvSpPr/>
            <p:nvPr/>
          </p:nvSpPr>
          <p:spPr>
            <a:xfrm>
              <a:off x="6554475" y="19762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0"/>
                    <a:pt x="249" y="47"/>
                    <a:pt x="125" y="466"/>
                  </a:cubicBezTo>
                  <a:cubicBezTo>
                    <a:pt x="1" y="884"/>
                    <a:pt x="451" y="1241"/>
                    <a:pt x="823" y="1039"/>
                  </a:cubicBezTo>
                  <a:cubicBezTo>
                    <a:pt x="1055" y="915"/>
                    <a:pt x="1149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"/>
            <p:cNvSpPr/>
            <p:nvPr/>
          </p:nvSpPr>
          <p:spPr>
            <a:xfrm>
              <a:off x="6613425" y="20828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55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"/>
            <p:cNvSpPr/>
            <p:nvPr/>
          </p:nvSpPr>
          <p:spPr>
            <a:xfrm>
              <a:off x="6661500" y="191726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09" y="373"/>
                  </a:moveTo>
                  <a:cubicBezTo>
                    <a:pt x="807" y="1"/>
                    <a:pt x="233" y="47"/>
                    <a:pt x="109" y="466"/>
                  </a:cubicBezTo>
                  <a:cubicBezTo>
                    <a:pt x="0" y="885"/>
                    <a:pt x="435" y="1242"/>
                    <a:pt x="822" y="1040"/>
                  </a:cubicBezTo>
                  <a:cubicBezTo>
                    <a:pt x="1055" y="916"/>
                    <a:pt x="1148" y="606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"/>
            <p:cNvSpPr/>
            <p:nvPr/>
          </p:nvSpPr>
          <p:spPr>
            <a:xfrm>
              <a:off x="6720425" y="20238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89"/>
                  </a:moveTo>
                  <a:cubicBezTo>
                    <a:pt x="807" y="1"/>
                    <a:pt x="234" y="63"/>
                    <a:pt x="109" y="482"/>
                  </a:cubicBezTo>
                  <a:cubicBezTo>
                    <a:pt x="1" y="901"/>
                    <a:pt x="435" y="1257"/>
                    <a:pt x="823" y="1056"/>
                  </a:cubicBezTo>
                  <a:cubicBezTo>
                    <a:pt x="1056" y="916"/>
                    <a:pt x="1149" y="621"/>
                    <a:pt x="1009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"/>
            <p:cNvSpPr/>
            <p:nvPr/>
          </p:nvSpPr>
          <p:spPr>
            <a:xfrm>
              <a:off x="6486250" y="1961463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248" y="668"/>
                  </a:moveTo>
                  <a:cubicBezTo>
                    <a:pt x="481" y="544"/>
                    <a:pt x="558" y="249"/>
                    <a:pt x="434" y="1"/>
                  </a:cubicBezTo>
                  <a:lnTo>
                    <a:pt x="0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"/>
            <p:cNvSpPr/>
            <p:nvPr/>
          </p:nvSpPr>
          <p:spPr>
            <a:xfrm>
              <a:off x="6582800" y="1902538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651" y="667"/>
                  </a:moveTo>
                  <a:cubicBezTo>
                    <a:pt x="884" y="543"/>
                    <a:pt x="977" y="249"/>
                    <a:pt x="853" y="0"/>
                  </a:cubicBezTo>
                  <a:lnTo>
                    <a:pt x="0" y="481"/>
                  </a:lnTo>
                  <a:cubicBezTo>
                    <a:pt x="124" y="714"/>
                    <a:pt x="419" y="791"/>
                    <a:pt x="651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"/>
            <p:cNvSpPr/>
            <p:nvPr/>
          </p:nvSpPr>
          <p:spPr>
            <a:xfrm>
              <a:off x="6805750" y="20525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48" y="1"/>
                  </a:moveTo>
                  <a:cubicBezTo>
                    <a:pt x="202" y="32"/>
                    <a:pt x="140" y="78"/>
                    <a:pt x="109" y="125"/>
                  </a:cubicBezTo>
                  <a:cubicBezTo>
                    <a:pt x="78" y="156"/>
                    <a:pt x="62" y="187"/>
                    <a:pt x="62" y="202"/>
                  </a:cubicBezTo>
                  <a:cubicBezTo>
                    <a:pt x="31" y="264"/>
                    <a:pt x="0" y="326"/>
                    <a:pt x="0" y="388"/>
                  </a:cubicBezTo>
                  <a:cubicBezTo>
                    <a:pt x="0" y="481"/>
                    <a:pt x="16" y="575"/>
                    <a:pt x="62" y="668"/>
                  </a:cubicBezTo>
                  <a:lnTo>
                    <a:pt x="496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"/>
            <p:cNvSpPr/>
            <p:nvPr/>
          </p:nvSpPr>
          <p:spPr>
            <a:xfrm>
              <a:off x="6745250" y="194596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5" y="652"/>
                  </a:moveTo>
                  <a:cubicBezTo>
                    <a:pt x="249" y="900"/>
                    <a:pt x="559" y="978"/>
                    <a:pt x="792" y="854"/>
                  </a:cubicBezTo>
                  <a:lnTo>
                    <a:pt x="311" y="1"/>
                  </a:lnTo>
                  <a:cubicBezTo>
                    <a:pt x="78" y="125"/>
                    <a:pt x="1" y="419"/>
                    <a:pt x="125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"/>
            <p:cNvSpPr/>
            <p:nvPr/>
          </p:nvSpPr>
          <p:spPr>
            <a:xfrm>
              <a:off x="6689425" y="1849813"/>
              <a:ext cx="16700" cy="13975"/>
            </a:xfrm>
            <a:custGeom>
              <a:avLst/>
              <a:gdLst/>
              <a:ahLst/>
              <a:cxnLst/>
              <a:rect l="l" t="t" r="r" b="b"/>
              <a:pathLst>
                <a:path w="668" h="559" extrusionOk="0">
                  <a:moveTo>
                    <a:pt x="434" y="0"/>
                  </a:moveTo>
                  <a:lnTo>
                    <a:pt x="0" y="233"/>
                  </a:lnTo>
                  <a:cubicBezTo>
                    <a:pt x="124" y="465"/>
                    <a:pt x="434" y="559"/>
                    <a:pt x="667" y="41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"/>
            <p:cNvSpPr/>
            <p:nvPr/>
          </p:nvSpPr>
          <p:spPr>
            <a:xfrm>
              <a:off x="6384650" y="22871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8" y="249"/>
                  </a:moveTo>
                  <a:cubicBezTo>
                    <a:pt x="606" y="156"/>
                    <a:pt x="543" y="94"/>
                    <a:pt x="450" y="47"/>
                  </a:cubicBezTo>
                  <a:cubicBezTo>
                    <a:pt x="404" y="16"/>
                    <a:pt x="342" y="1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56" y="1"/>
                    <a:pt x="125" y="1"/>
                    <a:pt x="94" y="16"/>
                  </a:cubicBezTo>
                  <a:cubicBezTo>
                    <a:pt x="63" y="32"/>
                    <a:pt x="32" y="47"/>
                    <a:pt x="1" y="63"/>
                  </a:cubicBezTo>
                  <a:lnTo>
                    <a:pt x="233" y="48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"/>
            <p:cNvSpPr/>
            <p:nvPr/>
          </p:nvSpPr>
          <p:spPr>
            <a:xfrm>
              <a:off x="6325725" y="2176663"/>
              <a:ext cx="23675" cy="26400"/>
            </a:xfrm>
            <a:custGeom>
              <a:avLst/>
              <a:gdLst/>
              <a:ahLst/>
              <a:cxnLst/>
              <a:rect l="l" t="t" r="r" b="b"/>
              <a:pathLst>
                <a:path w="947" h="1056" extrusionOk="0">
                  <a:moveTo>
                    <a:pt x="559" y="993"/>
                  </a:moveTo>
                  <a:cubicBezTo>
                    <a:pt x="946" y="652"/>
                    <a:pt x="590" y="1"/>
                    <a:pt x="93" y="156"/>
                  </a:cubicBezTo>
                  <a:cubicBezTo>
                    <a:pt x="62" y="171"/>
                    <a:pt x="31" y="171"/>
                    <a:pt x="0" y="202"/>
                  </a:cubicBezTo>
                  <a:lnTo>
                    <a:pt x="465" y="1055"/>
                  </a:lnTo>
                  <a:cubicBezTo>
                    <a:pt x="496" y="1040"/>
                    <a:pt x="528" y="1009"/>
                    <a:pt x="559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"/>
            <p:cNvSpPr/>
            <p:nvPr/>
          </p:nvSpPr>
          <p:spPr>
            <a:xfrm>
              <a:off x="6484300" y="2227863"/>
              <a:ext cx="23300" cy="18225"/>
            </a:xfrm>
            <a:custGeom>
              <a:avLst/>
              <a:gdLst/>
              <a:ahLst/>
              <a:cxnLst/>
              <a:rect l="l" t="t" r="r" b="b"/>
              <a:pathLst>
                <a:path w="932" h="729" extrusionOk="0">
                  <a:moveTo>
                    <a:pt x="745" y="62"/>
                  </a:moveTo>
                  <a:cubicBezTo>
                    <a:pt x="683" y="31"/>
                    <a:pt x="621" y="16"/>
                    <a:pt x="559" y="0"/>
                  </a:cubicBezTo>
                  <a:cubicBezTo>
                    <a:pt x="528" y="0"/>
                    <a:pt x="497" y="0"/>
                    <a:pt x="466" y="0"/>
                  </a:cubicBezTo>
                  <a:cubicBezTo>
                    <a:pt x="404" y="16"/>
                    <a:pt x="342" y="31"/>
                    <a:pt x="280" y="62"/>
                  </a:cubicBezTo>
                  <a:cubicBezTo>
                    <a:pt x="218" y="93"/>
                    <a:pt x="171" y="140"/>
                    <a:pt x="125" y="186"/>
                  </a:cubicBezTo>
                  <a:cubicBezTo>
                    <a:pt x="109" y="217"/>
                    <a:pt x="94" y="248"/>
                    <a:pt x="78" y="264"/>
                  </a:cubicBezTo>
                  <a:cubicBezTo>
                    <a:pt x="1" y="419"/>
                    <a:pt x="1" y="589"/>
                    <a:pt x="78" y="729"/>
                  </a:cubicBezTo>
                  <a:lnTo>
                    <a:pt x="931" y="264"/>
                  </a:lnTo>
                  <a:cubicBezTo>
                    <a:pt x="900" y="171"/>
                    <a:pt x="823" y="109"/>
                    <a:pt x="74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"/>
            <p:cNvSpPr/>
            <p:nvPr/>
          </p:nvSpPr>
          <p:spPr>
            <a:xfrm>
              <a:off x="6423825" y="21177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0" y="900"/>
                    <a:pt x="434" y="1257"/>
                    <a:pt x="822" y="1055"/>
                  </a:cubicBezTo>
                  <a:cubicBezTo>
                    <a:pt x="1055" y="915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"/>
            <p:cNvSpPr/>
            <p:nvPr/>
          </p:nvSpPr>
          <p:spPr>
            <a:xfrm>
              <a:off x="6340850" y="2094088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008" y="372"/>
                  </a:moveTo>
                  <a:cubicBezTo>
                    <a:pt x="807" y="0"/>
                    <a:pt x="233" y="47"/>
                    <a:pt x="124" y="465"/>
                  </a:cubicBezTo>
                  <a:cubicBezTo>
                    <a:pt x="0" y="884"/>
                    <a:pt x="434" y="1241"/>
                    <a:pt x="822" y="1039"/>
                  </a:cubicBezTo>
                  <a:cubicBezTo>
                    <a:pt x="1055" y="915"/>
                    <a:pt x="1148" y="605"/>
                    <a:pt x="1008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"/>
            <p:cNvSpPr/>
            <p:nvPr/>
          </p:nvSpPr>
          <p:spPr>
            <a:xfrm>
              <a:off x="6399775" y="22007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33" y="62"/>
                    <a:pt x="125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5" y="915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"/>
            <p:cNvSpPr/>
            <p:nvPr/>
          </p:nvSpPr>
          <p:spPr>
            <a:xfrm>
              <a:off x="6447475" y="2035138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024" y="373"/>
                  </a:moveTo>
                  <a:cubicBezTo>
                    <a:pt x="822" y="1"/>
                    <a:pt x="248" y="47"/>
                    <a:pt x="124" y="466"/>
                  </a:cubicBezTo>
                  <a:cubicBezTo>
                    <a:pt x="0" y="885"/>
                    <a:pt x="450" y="1242"/>
                    <a:pt x="838" y="1040"/>
                  </a:cubicBezTo>
                  <a:cubicBezTo>
                    <a:pt x="1070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"/>
            <p:cNvSpPr/>
            <p:nvPr/>
          </p:nvSpPr>
          <p:spPr>
            <a:xfrm>
              <a:off x="6506400" y="21417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1" y="900"/>
                    <a:pt x="450" y="1257"/>
                    <a:pt x="838" y="1056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"/>
            <p:cNvSpPr/>
            <p:nvPr/>
          </p:nvSpPr>
          <p:spPr>
            <a:xfrm>
              <a:off x="6272600" y="207933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8"/>
                  </a:moveTo>
                  <a:cubicBezTo>
                    <a:pt x="264" y="652"/>
                    <a:pt x="295" y="637"/>
                    <a:pt x="326" y="606"/>
                  </a:cubicBezTo>
                  <a:cubicBezTo>
                    <a:pt x="497" y="466"/>
                    <a:pt x="543" y="202"/>
                    <a:pt x="435" y="1"/>
                  </a:cubicBezTo>
                  <a:lnTo>
                    <a:pt x="0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"/>
            <p:cNvSpPr/>
            <p:nvPr/>
          </p:nvSpPr>
          <p:spPr>
            <a:xfrm>
              <a:off x="6368750" y="2020413"/>
              <a:ext cx="29500" cy="26000"/>
            </a:xfrm>
            <a:custGeom>
              <a:avLst/>
              <a:gdLst/>
              <a:ahLst/>
              <a:cxnLst/>
              <a:rect l="l" t="t" r="r" b="b"/>
              <a:pathLst>
                <a:path w="1180" h="1040" extrusionOk="0">
                  <a:moveTo>
                    <a:pt x="854" y="0"/>
                  </a:moveTo>
                  <a:lnTo>
                    <a:pt x="1" y="481"/>
                  </a:lnTo>
                  <a:cubicBezTo>
                    <a:pt x="311" y="1040"/>
                    <a:pt x="1179" y="574"/>
                    <a:pt x="85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"/>
            <p:cNvSpPr/>
            <p:nvPr/>
          </p:nvSpPr>
          <p:spPr>
            <a:xfrm>
              <a:off x="6591700" y="2170463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4" y="1"/>
                  </a:moveTo>
                  <a:cubicBezTo>
                    <a:pt x="202" y="32"/>
                    <a:pt x="156" y="78"/>
                    <a:pt x="125" y="125"/>
                  </a:cubicBezTo>
                  <a:cubicBezTo>
                    <a:pt x="94" y="156"/>
                    <a:pt x="78" y="187"/>
                    <a:pt x="63" y="202"/>
                  </a:cubicBezTo>
                  <a:cubicBezTo>
                    <a:pt x="32" y="264"/>
                    <a:pt x="16" y="326"/>
                    <a:pt x="16" y="388"/>
                  </a:cubicBezTo>
                  <a:cubicBezTo>
                    <a:pt x="1" y="481"/>
                    <a:pt x="32" y="574"/>
                    <a:pt x="78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"/>
            <p:cNvSpPr/>
            <p:nvPr/>
          </p:nvSpPr>
          <p:spPr>
            <a:xfrm>
              <a:off x="6531225" y="2063838"/>
              <a:ext cx="19800" cy="23300"/>
            </a:xfrm>
            <a:custGeom>
              <a:avLst/>
              <a:gdLst/>
              <a:ahLst/>
              <a:cxnLst/>
              <a:rect l="l" t="t" r="r" b="b"/>
              <a:pathLst>
                <a:path w="792" h="932" extrusionOk="0">
                  <a:moveTo>
                    <a:pt x="326" y="0"/>
                  </a:moveTo>
                  <a:cubicBezTo>
                    <a:pt x="93" y="125"/>
                    <a:pt x="0" y="419"/>
                    <a:pt x="140" y="652"/>
                  </a:cubicBezTo>
                  <a:cubicBezTo>
                    <a:pt x="171" y="745"/>
                    <a:pt x="248" y="807"/>
                    <a:pt x="326" y="853"/>
                  </a:cubicBezTo>
                  <a:cubicBezTo>
                    <a:pt x="466" y="931"/>
                    <a:pt x="636" y="931"/>
                    <a:pt x="791" y="85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"/>
            <p:cNvSpPr/>
            <p:nvPr/>
          </p:nvSpPr>
          <p:spPr>
            <a:xfrm>
              <a:off x="6475775" y="196768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419" y="0"/>
                  </a:moveTo>
                  <a:lnTo>
                    <a:pt x="0" y="233"/>
                  </a:lnTo>
                  <a:cubicBezTo>
                    <a:pt x="47" y="310"/>
                    <a:pt x="109" y="372"/>
                    <a:pt x="202" y="419"/>
                  </a:cubicBezTo>
                  <a:cubicBezTo>
                    <a:pt x="342" y="496"/>
                    <a:pt x="512" y="496"/>
                    <a:pt x="652" y="41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"/>
            <p:cNvSpPr/>
            <p:nvPr/>
          </p:nvSpPr>
          <p:spPr>
            <a:xfrm>
              <a:off x="6271050" y="2346113"/>
              <a:ext cx="23275" cy="17850"/>
            </a:xfrm>
            <a:custGeom>
              <a:avLst/>
              <a:gdLst/>
              <a:ahLst/>
              <a:cxnLst/>
              <a:rect l="l" t="t" r="r" b="b"/>
              <a:pathLst>
                <a:path w="931" h="714" extrusionOk="0">
                  <a:moveTo>
                    <a:pt x="264" y="47"/>
                  </a:moveTo>
                  <a:cubicBezTo>
                    <a:pt x="202" y="78"/>
                    <a:pt x="155" y="125"/>
                    <a:pt x="124" y="171"/>
                  </a:cubicBezTo>
                  <a:cubicBezTo>
                    <a:pt x="93" y="202"/>
                    <a:pt x="78" y="233"/>
                    <a:pt x="62" y="249"/>
                  </a:cubicBezTo>
                  <a:cubicBezTo>
                    <a:pt x="47" y="311"/>
                    <a:pt x="16" y="373"/>
                    <a:pt x="16" y="435"/>
                  </a:cubicBezTo>
                  <a:cubicBezTo>
                    <a:pt x="0" y="528"/>
                    <a:pt x="31" y="621"/>
                    <a:pt x="78" y="714"/>
                  </a:cubicBezTo>
                  <a:lnTo>
                    <a:pt x="931" y="249"/>
                  </a:lnTo>
                  <a:cubicBezTo>
                    <a:pt x="884" y="156"/>
                    <a:pt x="807" y="93"/>
                    <a:pt x="729" y="47"/>
                  </a:cubicBezTo>
                  <a:cubicBezTo>
                    <a:pt x="667" y="16"/>
                    <a:pt x="605" y="0"/>
                    <a:pt x="543" y="0"/>
                  </a:cubicBezTo>
                  <a:cubicBezTo>
                    <a:pt x="512" y="0"/>
                    <a:pt x="481" y="0"/>
                    <a:pt x="450" y="0"/>
                  </a:cubicBezTo>
                  <a:cubicBezTo>
                    <a:pt x="388" y="0"/>
                    <a:pt x="326" y="16"/>
                    <a:pt x="264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"/>
            <p:cNvSpPr/>
            <p:nvPr/>
          </p:nvSpPr>
          <p:spPr>
            <a:xfrm>
              <a:off x="6291975" y="22611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25"/>
                  </a:moveTo>
                  <a:cubicBezTo>
                    <a:pt x="1" y="342"/>
                    <a:pt x="63" y="900"/>
                    <a:pt x="482" y="1024"/>
                  </a:cubicBezTo>
                  <a:cubicBezTo>
                    <a:pt x="900" y="1149"/>
                    <a:pt x="1257" y="699"/>
                    <a:pt x="1055" y="327"/>
                  </a:cubicBezTo>
                  <a:cubicBezTo>
                    <a:pt x="916" y="94"/>
                    <a:pt x="621" y="1"/>
                    <a:pt x="389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"/>
            <p:cNvSpPr/>
            <p:nvPr/>
          </p:nvSpPr>
          <p:spPr>
            <a:xfrm>
              <a:off x="6378050" y="228833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5" y="0"/>
                  </a:moveTo>
                  <a:cubicBezTo>
                    <a:pt x="203" y="32"/>
                    <a:pt x="156" y="78"/>
                    <a:pt x="110" y="125"/>
                  </a:cubicBezTo>
                  <a:cubicBezTo>
                    <a:pt x="94" y="156"/>
                    <a:pt x="79" y="187"/>
                    <a:pt x="63" y="202"/>
                  </a:cubicBezTo>
                  <a:cubicBezTo>
                    <a:pt x="32" y="264"/>
                    <a:pt x="16" y="326"/>
                    <a:pt x="16" y="388"/>
                  </a:cubicBezTo>
                  <a:cubicBezTo>
                    <a:pt x="1" y="481"/>
                    <a:pt x="16" y="574"/>
                    <a:pt x="79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"/>
            <p:cNvSpPr/>
            <p:nvPr/>
          </p:nvSpPr>
          <p:spPr>
            <a:xfrm>
              <a:off x="6315250" y="2181713"/>
              <a:ext cx="22125" cy="22900"/>
            </a:xfrm>
            <a:custGeom>
              <a:avLst/>
              <a:gdLst/>
              <a:ahLst/>
              <a:cxnLst/>
              <a:rect l="l" t="t" r="r" b="b"/>
              <a:pathLst>
                <a:path w="885" h="916" extrusionOk="0">
                  <a:moveTo>
                    <a:pt x="419" y="0"/>
                  </a:moveTo>
                  <a:cubicBezTo>
                    <a:pt x="0" y="233"/>
                    <a:pt x="140" y="869"/>
                    <a:pt x="605" y="900"/>
                  </a:cubicBezTo>
                  <a:cubicBezTo>
                    <a:pt x="714" y="915"/>
                    <a:pt x="807" y="900"/>
                    <a:pt x="884" y="85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"/>
            <p:cNvSpPr/>
            <p:nvPr/>
          </p:nvSpPr>
          <p:spPr>
            <a:xfrm>
              <a:off x="6262125" y="2085538"/>
              <a:ext cx="16300" cy="13600"/>
            </a:xfrm>
            <a:custGeom>
              <a:avLst/>
              <a:gdLst/>
              <a:ahLst/>
              <a:cxnLst/>
              <a:rect l="l" t="t" r="r" b="b"/>
              <a:pathLst>
                <a:path w="652" h="544" extrusionOk="0">
                  <a:moveTo>
                    <a:pt x="419" y="1"/>
                  </a:moveTo>
                  <a:lnTo>
                    <a:pt x="1" y="234"/>
                  </a:lnTo>
                  <a:cubicBezTo>
                    <a:pt x="125" y="466"/>
                    <a:pt x="419" y="544"/>
                    <a:pt x="652" y="42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"/>
            <p:cNvSpPr/>
            <p:nvPr/>
          </p:nvSpPr>
          <p:spPr>
            <a:xfrm>
              <a:off x="6908100" y="1719513"/>
              <a:ext cx="16300" cy="12450"/>
            </a:xfrm>
            <a:custGeom>
              <a:avLst/>
              <a:gdLst/>
              <a:ahLst/>
              <a:cxnLst/>
              <a:rect l="l" t="t" r="r" b="b"/>
              <a:pathLst>
                <a:path w="652" h="498" extrusionOk="0">
                  <a:moveTo>
                    <a:pt x="652" y="249"/>
                  </a:moveTo>
                  <a:cubicBezTo>
                    <a:pt x="605" y="172"/>
                    <a:pt x="543" y="110"/>
                    <a:pt x="450" y="63"/>
                  </a:cubicBezTo>
                  <a:cubicBezTo>
                    <a:pt x="404" y="32"/>
                    <a:pt x="342" y="16"/>
                    <a:pt x="280" y="16"/>
                  </a:cubicBezTo>
                  <a:cubicBezTo>
                    <a:pt x="249" y="1"/>
                    <a:pt x="218" y="1"/>
                    <a:pt x="187" y="16"/>
                  </a:cubicBezTo>
                  <a:cubicBezTo>
                    <a:pt x="140" y="16"/>
                    <a:pt x="109" y="16"/>
                    <a:pt x="78" y="32"/>
                  </a:cubicBezTo>
                  <a:cubicBezTo>
                    <a:pt x="47" y="32"/>
                    <a:pt x="16" y="47"/>
                    <a:pt x="1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"/>
            <p:cNvSpPr/>
            <p:nvPr/>
          </p:nvSpPr>
          <p:spPr>
            <a:xfrm>
              <a:off x="6849175" y="1609413"/>
              <a:ext cx="23675" cy="26375"/>
            </a:xfrm>
            <a:custGeom>
              <a:avLst/>
              <a:gdLst/>
              <a:ahLst/>
              <a:cxnLst/>
              <a:rect l="l" t="t" r="r" b="b"/>
              <a:pathLst>
                <a:path w="947" h="1055" extrusionOk="0">
                  <a:moveTo>
                    <a:pt x="465" y="1055"/>
                  </a:moveTo>
                  <a:cubicBezTo>
                    <a:pt x="496" y="1024"/>
                    <a:pt x="527" y="1008"/>
                    <a:pt x="543" y="993"/>
                  </a:cubicBezTo>
                  <a:cubicBezTo>
                    <a:pt x="946" y="652"/>
                    <a:pt x="589" y="0"/>
                    <a:pt x="93" y="155"/>
                  </a:cubicBezTo>
                  <a:cubicBezTo>
                    <a:pt x="47" y="155"/>
                    <a:pt x="16" y="171"/>
                    <a:pt x="0" y="1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"/>
            <p:cNvSpPr/>
            <p:nvPr/>
          </p:nvSpPr>
          <p:spPr>
            <a:xfrm>
              <a:off x="6946875" y="15504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8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"/>
            <p:cNvSpPr/>
            <p:nvPr/>
          </p:nvSpPr>
          <p:spPr>
            <a:xfrm>
              <a:off x="6863125" y="1527213"/>
              <a:ext cx="31050" cy="28700"/>
            </a:xfrm>
            <a:custGeom>
              <a:avLst/>
              <a:gdLst/>
              <a:ahLst/>
              <a:cxnLst/>
              <a:rect l="l" t="t" r="r" b="b"/>
              <a:pathLst>
                <a:path w="1242" h="1148" extrusionOk="0">
                  <a:moveTo>
                    <a:pt x="869" y="1024"/>
                  </a:moveTo>
                  <a:cubicBezTo>
                    <a:pt x="1241" y="807"/>
                    <a:pt x="1179" y="248"/>
                    <a:pt x="760" y="124"/>
                  </a:cubicBezTo>
                  <a:cubicBezTo>
                    <a:pt x="357" y="0"/>
                    <a:pt x="0" y="450"/>
                    <a:pt x="202" y="822"/>
                  </a:cubicBezTo>
                  <a:cubicBezTo>
                    <a:pt x="326" y="1055"/>
                    <a:pt x="621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"/>
            <p:cNvSpPr/>
            <p:nvPr/>
          </p:nvSpPr>
          <p:spPr>
            <a:xfrm>
              <a:off x="6922050" y="1634213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869" y="1009"/>
                  </a:moveTo>
                  <a:cubicBezTo>
                    <a:pt x="1242" y="807"/>
                    <a:pt x="1180" y="233"/>
                    <a:pt x="761" y="109"/>
                  </a:cubicBezTo>
                  <a:cubicBezTo>
                    <a:pt x="358" y="1"/>
                    <a:pt x="1" y="435"/>
                    <a:pt x="203" y="823"/>
                  </a:cubicBezTo>
                  <a:cubicBezTo>
                    <a:pt x="327" y="1055"/>
                    <a:pt x="621" y="1149"/>
                    <a:pt x="869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"/>
            <p:cNvSpPr/>
            <p:nvPr/>
          </p:nvSpPr>
          <p:spPr>
            <a:xfrm>
              <a:off x="6796050" y="151208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0" y="605"/>
                  </a:cubicBezTo>
                  <a:cubicBezTo>
                    <a:pt x="497" y="466"/>
                    <a:pt x="543" y="202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"/>
            <p:cNvSpPr/>
            <p:nvPr/>
          </p:nvSpPr>
          <p:spPr>
            <a:xfrm>
              <a:off x="6892200" y="1453138"/>
              <a:ext cx="26400" cy="20575"/>
            </a:xfrm>
            <a:custGeom>
              <a:avLst/>
              <a:gdLst/>
              <a:ahLst/>
              <a:cxnLst/>
              <a:rect l="l" t="t" r="r" b="b"/>
              <a:pathLst>
                <a:path w="1056" h="823" extrusionOk="0">
                  <a:moveTo>
                    <a:pt x="295" y="699"/>
                  </a:moveTo>
                  <a:cubicBezTo>
                    <a:pt x="714" y="823"/>
                    <a:pt x="1055" y="389"/>
                    <a:pt x="854" y="1"/>
                  </a:cubicBezTo>
                  <a:lnTo>
                    <a:pt x="1" y="482"/>
                  </a:lnTo>
                  <a:cubicBezTo>
                    <a:pt x="63" y="590"/>
                    <a:pt x="171" y="668"/>
                    <a:pt x="295" y="69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"/>
            <p:cNvSpPr/>
            <p:nvPr/>
          </p:nvSpPr>
          <p:spPr>
            <a:xfrm>
              <a:off x="6694075" y="183738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667" y="249"/>
                  </a:moveTo>
                  <a:cubicBezTo>
                    <a:pt x="621" y="171"/>
                    <a:pt x="543" y="109"/>
                    <a:pt x="466" y="63"/>
                  </a:cubicBezTo>
                  <a:cubicBezTo>
                    <a:pt x="404" y="32"/>
                    <a:pt x="341" y="16"/>
                    <a:pt x="279" y="1"/>
                  </a:cubicBezTo>
                  <a:lnTo>
                    <a:pt x="186" y="1"/>
                  </a:lnTo>
                  <a:cubicBezTo>
                    <a:pt x="155" y="16"/>
                    <a:pt x="124" y="16"/>
                    <a:pt x="93" y="32"/>
                  </a:cubicBezTo>
                  <a:cubicBezTo>
                    <a:pt x="62" y="32"/>
                    <a:pt x="31" y="47"/>
                    <a:pt x="0" y="63"/>
                  </a:cubicBezTo>
                  <a:lnTo>
                    <a:pt x="248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"/>
            <p:cNvSpPr/>
            <p:nvPr/>
          </p:nvSpPr>
          <p:spPr>
            <a:xfrm>
              <a:off x="6635525" y="1727288"/>
              <a:ext cx="23675" cy="26375"/>
            </a:xfrm>
            <a:custGeom>
              <a:avLst/>
              <a:gdLst/>
              <a:ahLst/>
              <a:cxnLst/>
              <a:rect l="l" t="t" r="r" b="b"/>
              <a:pathLst>
                <a:path w="947" h="1055" extrusionOk="0">
                  <a:moveTo>
                    <a:pt x="559" y="993"/>
                  </a:moveTo>
                  <a:cubicBezTo>
                    <a:pt x="946" y="652"/>
                    <a:pt x="590" y="0"/>
                    <a:pt x="93" y="155"/>
                  </a:cubicBezTo>
                  <a:cubicBezTo>
                    <a:pt x="62" y="155"/>
                    <a:pt x="31" y="171"/>
                    <a:pt x="0" y="186"/>
                  </a:cubicBezTo>
                  <a:lnTo>
                    <a:pt x="466" y="1055"/>
                  </a:lnTo>
                  <a:cubicBezTo>
                    <a:pt x="497" y="1024"/>
                    <a:pt x="528" y="1008"/>
                    <a:pt x="559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"/>
            <p:cNvSpPr/>
            <p:nvPr/>
          </p:nvSpPr>
          <p:spPr>
            <a:xfrm>
              <a:off x="6794500" y="1778463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264" y="62"/>
                  </a:moveTo>
                  <a:cubicBezTo>
                    <a:pt x="202" y="93"/>
                    <a:pt x="155" y="140"/>
                    <a:pt x="109" y="187"/>
                  </a:cubicBezTo>
                  <a:cubicBezTo>
                    <a:pt x="93" y="218"/>
                    <a:pt x="78" y="233"/>
                    <a:pt x="62" y="264"/>
                  </a:cubicBezTo>
                  <a:cubicBezTo>
                    <a:pt x="31" y="326"/>
                    <a:pt x="16" y="388"/>
                    <a:pt x="16" y="450"/>
                  </a:cubicBezTo>
                  <a:cubicBezTo>
                    <a:pt x="0" y="543"/>
                    <a:pt x="31" y="636"/>
                    <a:pt x="78" y="729"/>
                  </a:cubicBezTo>
                  <a:lnTo>
                    <a:pt x="931" y="249"/>
                  </a:lnTo>
                  <a:cubicBezTo>
                    <a:pt x="884" y="171"/>
                    <a:pt x="807" y="109"/>
                    <a:pt x="729" y="62"/>
                  </a:cubicBezTo>
                  <a:cubicBezTo>
                    <a:pt x="667" y="31"/>
                    <a:pt x="605" y="16"/>
                    <a:pt x="543" y="16"/>
                  </a:cubicBezTo>
                  <a:cubicBezTo>
                    <a:pt x="512" y="0"/>
                    <a:pt x="481" y="0"/>
                    <a:pt x="450" y="16"/>
                  </a:cubicBezTo>
                  <a:cubicBezTo>
                    <a:pt x="388" y="16"/>
                    <a:pt x="326" y="31"/>
                    <a:pt x="264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"/>
            <p:cNvSpPr/>
            <p:nvPr/>
          </p:nvSpPr>
          <p:spPr>
            <a:xfrm>
              <a:off x="6734000" y="16679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6"/>
                    <a:pt x="916" y="1194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4" y="341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"/>
            <p:cNvSpPr/>
            <p:nvPr/>
          </p:nvSpPr>
          <p:spPr>
            <a:xfrm>
              <a:off x="6651025" y="16439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4" y="342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"/>
            <p:cNvSpPr/>
            <p:nvPr/>
          </p:nvSpPr>
          <p:spPr>
            <a:xfrm>
              <a:off x="6709975" y="1750938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40" y="869"/>
                  </a:moveTo>
                  <a:cubicBezTo>
                    <a:pt x="341" y="1241"/>
                    <a:pt x="915" y="1194"/>
                    <a:pt x="1039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26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"/>
            <p:cNvSpPr/>
            <p:nvPr/>
          </p:nvSpPr>
          <p:spPr>
            <a:xfrm>
              <a:off x="6758050" y="15849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69"/>
                  </a:moveTo>
                  <a:cubicBezTo>
                    <a:pt x="342" y="1256"/>
                    <a:pt x="900" y="1194"/>
                    <a:pt x="1024" y="776"/>
                  </a:cubicBezTo>
                  <a:cubicBezTo>
                    <a:pt x="1148" y="357"/>
                    <a:pt x="698" y="0"/>
                    <a:pt x="326" y="202"/>
                  </a:cubicBezTo>
                  <a:cubicBezTo>
                    <a:pt x="93" y="341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"/>
            <p:cNvSpPr/>
            <p:nvPr/>
          </p:nvSpPr>
          <p:spPr>
            <a:xfrm>
              <a:off x="6816975" y="16919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25" y="885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9" y="1"/>
                    <a:pt x="326" y="218"/>
                  </a:cubicBezTo>
                  <a:cubicBezTo>
                    <a:pt x="94" y="342"/>
                    <a:pt x="1" y="637"/>
                    <a:pt x="125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"/>
            <p:cNvSpPr/>
            <p:nvPr/>
          </p:nvSpPr>
          <p:spPr>
            <a:xfrm>
              <a:off x="6582400" y="162996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7"/>
                  </a:moveTo>
                  <a:cubicBezTo>
                    <a:pt x="264" y="652"/>
                    <a:pt x="280" y="636"/>
                    <a:pt x="311" y="605"/>
                  </a:cubicBezTo>
                  <a:cubicBezTo>
                    <a:pt x="481" y="466"/>
                    <a:pt x="528" y="202"/>
                    <a:pt x="419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"/>
            <p:cNvSpPr/>
            <p:nvPr/>
          </p:nvSpPr>
          <p:spPr>
            <a:xfrm>
              <a:off x="6678550" y="1571013"/>
              <a:ext cx="26400" cy="20575"/>
            </a:xfrm>
            <a:custGeom>
              <a:avLst/>
              <a:gdLst/>
              <a:ahLst/>
              <a:cxnLst/>
              <a:rect l="l" t="t" r="r" b="b"/>
              <a:pathLst>
                <a:path w="1056" h="823" extrusionOk="0">
                  <a:moveTo>
                    <a:pt x="280" y="714"/>
                  </a:moveTo>
                  <a:cubicBezTo>
                    <a:pt x="699" y="823"/>
                    <a:pt x="1056" y="389"/>
                    <a:pt x="854" y="1"/>
                  </a:cubicBezTo>
                  <a:lnTo>
                    <a:pt x="1" y="482"/>
                  </a:lnTo>
                  <a:cubicBezTo>
                    <a:pt x="63" y="590"/>
                    <a:pt x="156" y="668"/>
                    <a:pt x="280" y="71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"/>
            <p:cNvSpPr/>
            <p:nvPr/>
          </p:nvSpPr>
          <p:spPr>
            <a:xfrm>
              <a:off x="6901500" y="1721063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5" y="1"/>
                  </a:moveTo>
                  <a:cubicBezTo>
                    <a:pt x="203" y="32"/>
                    <a:pt x="156" y="79"/>
                    <a:pt x="109" y="125"/>
                  </a:cubicBezTo>
                  <a:cubicBezTo>
                    <a:pt x="94" y="156"/>
                    <a:pt x="78" y="172"/>
                    <a:pt x="63" y="203"/>
                  </a:cubicBezTo>
                  <a:cubicBezTo>
                    <a:pt x="32" y="265"/>
                    <a:pt x="16" y="327"/>
                    <a:pt x="1" y="389"/>
                  </a:cubicBezTo>
                  <a:cubicBezTo>
                    <a:pt x="1" y="482"/>
                    <a:pt x="16" y="575"/>
                    <a:pt x="63" y="668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"/>
            <p:cNvSpPr/>
            <p:nvPr/>
          </p:nvSpPr>
          <p:spPr>
            <a:xfrm>
              <a:off x="6840250" y="1614063"/>
              <a:ext cx="20575" cy="23275"/>
            </a:xfrm>
            <a:custGeom>
              <a:avLst/>
              <a:gdLst/>
              <a:ahLst/>
              <a:cxnLst/>
              <a:rect l="l" t="t" r="r" b="b"/>
              <a:pathLst>
                <a:path w="823" h="931" extrusionOk="0">
                  <a:moveTo>
                    <a:pt x="155" y="217"/>
                  </a:moveTo>
                  <a:cubicBezTo>
                    <a:pt x="0" y="512"/>
                    <a:pt x="202" y="884"/>
                    <a:pt x="543" y="915"/>
                  </a:cubicBezTo>
                  <a:cubicBezTo>
                    <a:pt x="636" y="931"/>
                    <a:pt x="729" y="900"/>
                    <a:pt x="822" y="869"/>
                  </a:cubicBezTo>
                  <a:lnTo>
                    <a:pt x="342" y="0"/>
                  </a:lnTo>
                  <a:cubicBezTo>
                    <a:pt x="264" y="47"/>
                    <a:pt x="202" y="124"/>
                    <a:pt x="155" y="21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"/>
            <p:cNvSpPr/>
            <p:nvPr/>
          </p:nvSpPr>
          <p:spPr>
            <a:xfrm>
              <a:off x="6785200" y="1517888"/>
              <a:ext cx="16675" cy="12450"/>
            </a:xfrm>
            <a:custGeom>
              <a:avLst/>
              <a:gdLst/>
              <a:ahLst/>
              <a:cxnLst/>
              <a:rect l="l" t="t" r="r" b="b"/>
              <a:pathLst>
                <a:path w="667" h="498" extrusionOk="0">
                  <a:moveTo>
                    <a:pt x="0" y="249"/>
                  </a:moveTo>
                  <a:cubicBezTo>
                    <a:pt x="62" y="358"/>
                    <a:pt x="171" y="435"/>
                    <a:pt x="295" y="482"/>
                  </a:cubicBezTo>
                  <a:cubicBezTo>
                    <a:pt x="326" y="482"/>
                    <a:pt x="357" y="482"/>
                    <a:pt x="388" y="497"/>
                  </a:cubicBezTo>
                  <a:cubicBezTo>
                    <a:pt x="481" y="497"/>
                    <a:pt x="574" y="482"/>
                    <a:pt x="667" y="435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"/>
            <p:cNvSpPr/>
            <p:nvPr/>
          </p:nvSpPr>
          <p:spPr>
            <a:xfrm>
              <a:off x="6480425" y="1955263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667" y="249"/>
                  </a:moveTo>
                  <a:cubicBezTo>
                    <a:pt x="621" y="171"/>
                    <a:pt x="543" y="109"/>
                    <a:pt x="466" y="63"/>
                  </a:cubicBezTo>
                  <a:cubicBezTo>
                    <a:pt x="404" y="32"/>
                    <a:pt x="342" y="16"/>
                    <a:pt x="280" y="1"/>
                  </a:cubicBezTo>
                  <a:lnTo>
                    <a:pt x="187" y="1"/>
                  </a:lnTo>
                  <a:cubicBezTo>
                    <a:pt x="125" y="16"/>
                    <a:pt x="47" y="32"/>
                    <a:pt x="0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"/>
            <p:cNvSpPr/>
            <p:nvPr/>
          </p:nvSpPr>
          <p:spPr>
            <a:xfrm>
              <a:off x="6421500" y="184671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667" y="326"/>
                  </a:moveTo>
                  <a:cubicBezTo>
                    <a:pt x="543" y="78"/>
                    <a:pt x="233" y="0"/>
                    <a:pt x="0" y="124"/>
                  </a:cubicBezTo>
                  <a:lnTo>
                    <a:pt x="481" y="977"/>
                  </a:lnTo>
                  <a:cubicBezTo>
                    <a:pt x="713" y="853"/>
                    <a:pt x="791" y="558"/>
                    <a:pt x="667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"/>
            <p:cNvSpPr/>
            <p:nvPr/>
          </p:nvSpPr>
          <p:spPr>
            <a:xfrm>
              <a:off x="6580450" y="1896338"/>
              <a:ext cx="23700" cy="18250"/>
            </a:xfrm>
            <a:custGeom>
              <a:avLst/>
              <a:gdLst/>
              <a:ahLst/>
              <a:cxnLst/>
              <a:rect l="l" t="t" r="r" b="b"/>
              <a:pathLst>
                <a:path w="948" h="730" extrusionOk="0">
                  <a:moveTo>
                    <a:pt x="947" y="248"/>
                  </a:moveTo>
                  <a:cubicBezTo>
                    <a:pt x="885" y="171"/>
                    <a:pt x="823" y="109"/>
                    <a:pt x="730" y="62"/>
                  </a:cubicBezTo>
                  <a:cubicBezTo>
                    <a:pt x="683" y="31"/>
                    <a:pt x="621" y="16"/>
                    <a:pt x="559" y="0"/>
                  </a:cubicBezTo>
                  <a:lnTo>
                    <a:pt x="466" y="0"/>
                  </a:lnTo>
                  <a:cubicBezTo>
                    <a:pt x="389" y="16"/>
                    <a:pt x="327" y="31"/>
                    <a:pt x="280" y="62"/>
                  </a:cubicBezTo>
                  <a:cubicBezTo>
                    <a:pt x="187" y="109"/>
                    <a:pt x="125" y="186"/>
                    <a:pt x="79" y="264"/>
                  </a:cubicBezTo>
                  <a:cubicBezTo>
                    <a:pt x="1" y="419"/>
                    <a:pt x="1" y="590"/>
                    <a:pt x="79" y="72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"/>
            <p:cNvSpPr/>
            <p:nvPr/>
          </p:nvSpPr>
          <p:spPr>
            <a:xfrm>
              <a:off x="6519575" y="17862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5" y="388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6" y="916"/>
                    <a:pt x="1149" y="621"/>
                    <a:pt x="1025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"/>
            <p:cNvSpPr/>
            <p:nvPr/>
          </p:nvSpPr>
          <p:spPr>
            <a:xfrm>
              <a:off x="6435450" y="1762963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869" y="1024"/>
                  </a:moveTo>
                  <a:cubicBezTo>
                    <a:pt x="1257" y="807"/>
                    <a:pt x="1195" y="248"/>
                    <a:pt x="776" y="124"/>
                  </a:cubicBezTo>
                  <a:cubicBezTo>
                    <a:pt x="357" y="0"/>
                    <a:pt x="0" y="450"/>
                    <a:pt x="218" y="822"/>
                  </a:cubicBezTo>
                  <a:cubicBezTo>
                    <a:pt x="342" y="1055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"/>
            <p:cNvSpPr/>
            <p:nvPr/>
          </p:nvSpPr>
          <p:spPr>
            <a:xfrm>
              <a:off x="6495550" y="18691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4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"/>
            <p:cNvSpPr/>
            <p:nvPr/>
          </p:nvSpPr>
          <p:spPr>
            <a:xfrm>
              <a:off x="6543625" y="17032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1"/>
                    <a:pt x="233" y="63"/>
                    <a:pt x="109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5" y="916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"/>
            <p:cNvSpPr/>
            <p:nvPr/>
          </p:nvSpPr>
          <p:spPr>
            <a:xfrm>
              <a:off x="6602575" y="18102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0" y="900"/>
                    <a:pt x="434" y="1256"/>
                    <a:pt x="822" y="1039"/>
                  </a:cubicBezTo>
                  <a:cubicBezTo>
                    <a:pt x="1055" y="915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"/>
            <p:cNvSpPr/>
            <p:nvPr/>
          </p:nvSpPr>
          <p:spPr>
            <a:xfrm>
              <a:off x="6368375" y="1747838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248" y="667"/>
                  </a:moveTo>
                  <a:cubicBezTo>
                    <a:pt x="481" y="527"/>
                    <a:pt x="559" y="233"/>
                    <a:pt x="434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"/>
            <p:cNvSpPr/>
            <p:nvPr/>
          </p:nvSpPr>
          <p:spPr>
            <a:xfrm>
              <a:off x="6464525" y="1688888"/>
              <a:ext cx="23300" cy="19425"/>
            </a:xfrm>
            <a:custGeom>
              <a:avLst/>
              <a:gdLst/>
              <a:ahLst/>
              <a:cxnLst/>
              <a:rect l="l" t="t" r="r" b="b"/>
              <a:pathLst>
                <a:path w="932" h="777" extrusionOk="0">
                  <a:moveTo>
                    <a:pt x="295" y="714"/>
                  </a:moveTo>
                  <a:cubicBezTo>
                    <a:pt x="559" y="776"/>
                    <a:pt x="823" y="637"/>
                    <a:pt x="900" y="373"/>
                  </a:cubicBezTo>
                  <a:cubicBezTo>
                    <a:pt x="931" y="249"/>
                    <a:pt x="931" y="109"/>
                    <a:pt x="869" y="1"/>
                  </a:cubicBezTo>
                  <a:lnTo>
                    <a:pt x="1" y="481"/>
                  </a:lnTo>
                  <a:cubicBezTo>
                    <a:pt x="63" y="590"/>
                    <a:pt x="171" y="668"/>
                    <a:pt x="295" y="71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"/>
            <p:cNvSpPr/>
            <p:nvPr/>
          </p:nvSpPr>
          <p:spPr>
            <a:xfrm>
              <a:off x="6687875" y="18389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48" y="1"/>
                  </a:moveTo>
                  <a:cubicBezTo>
                    <a:pt x="202" y="32"/>
                    <a:pt x="140" y="78"/>
                    <a:pt x="109" y="125"/>
                  </a:cubicBezTo>
                  <a:cubicBezTo>
                    <a:pt x="93" y="156"/>
                    <a:pt x="62" y="171"/>
                    <a:pt x="62" y="203"/>
                  </a:cubicBezTo>
                  <a:cubicBezTo>
                    <a:pt x="31" y="265"/>
                    <a:pt x="0" y="327"/>
                    <a:pt x="0" y="389"/>
                  </a:cubicBezTo>
                  <a:cubicBezTo>
                    <a:pt x="0" y="482"/>
                    <a:pt x="16" y="575"/>
                    <a:pt x="62" y="668"/>
                  </a:cubicBezTo>
                  <a:lnTo>
                    <a:pt x="496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"/>
            <p:cNvSpPr/>
            <p:nvPr/>
          </p:nvSpPr>
          <p:spPr>
            <a:xfrm>
              <a:off x="6620000" y="1731938"/>
              <a:ext cx="27175" cy="30250"/>
            </a:xfrm>
            <a:custGeom>
              <a:avLst/>
              <a:gdLst/>
              <a:ahLst/>
              <a:cxnLst/>
              <a:rect l="l" t="t" r="r" b="b"/>
              <a:pathLst>
                <a:path w="1087" h="1210" extrusionOk="0">
                  <a:moveTo>
                    <a:pt x="606" y="0"/>
                  </a:moveTo>
                  <a:cubicBezTo>
                    <a:pt x="1" y="310"/>
                    <a:pt x="497" y="1210"/>
                    <a:pt x="1087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"/>
            <p:cNvSpPr/>
            <p:nvPr/>
          </p:nvSpPr>
          <p:spPr>
            <a:xfrm>
              <a:off x="6571925" y="1635763"/>
              <a:ext cx="16325" cy="14000"/>
            </a:xfrm>
            <a:custGeom>
              <a:avLst/>
              <a:gdLst/>
              <a:ahLst/>
              <a:cxnLst/>
              <a:rect l="l" t="t" r="r" b="b"/>
              <a:pathLst>
                <a:path w="653" h="560" extrusionOk="0">
                  <a:moveTo>
                    <a:pt x="1" y="249"/>
                  </a:moveTo>
                  <a:cubicBezTo>
                    <a:pt x="125" y="482"/>
                    <a:pt x="420" y="559"/>
                    <a:pt x="652" y="435"/>
                  </a:cubicBezTo>
                  <a:lnTo>
                    <a:pt x="420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"/>
            <p:cNvSpPr/>
            <p:nvPr/>
          </p:nvSpPr>
          <p:spPr>
            <a:xfrm>
              <a:off x="6266775" y="207313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8" y="249"/>
                  </a:moveTo>
                  <a:cubicBezTo>
                    <a:pt x="621" y="171"/>
                    <a:pt x="544" y="109"/>
                    <a:pt x="451" y="63"/>
                  </a:cubicBezTo>
                  <a:cubicBezTo>
                    <a:pt x="404" y="32"/>
                    <a:pt x="342" y="16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56" y="16"/>
                    <a:pt x="125" y="16"/>
                    <a:pt x="94" y="32"/>
                  </a:cubicBezTo>
                  <a:cubicBezTo>
                    <a:pt x="63" y="32"/>
                    <a:pt x="32" y="47"/>
                    <a:pt x="1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"/>
            <p:cNvSpPr/>
            <p:nvPr/>
          </p:nvSpPr>
          <p:spPr>
            <a:xfrm>
              <a:off x="6366425" y="201421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745" y="62"/>
                  </a:moveTo>
                  <a:cubicBezTo>
                    <a:pt x="683" y="31"/>
                    <a:pt x="637" y="0"/>
                    <a:pt x="575" y="0"/>
                  </a:cubicBezTo>
                  <a:cubicBezTo>
                    <a:pt x="528" y="0"/>
                    <a:pt x="497" y="0"/>
                    <a:pt x="466" y="0"/>
                  </a:cubicBezTo>
                  <a:cubicBezTo>
                    <a:pt x="404" y="16"/>
                    <a:pt x="342" y="31"/>
                    <a:pt x="280" y="62"/>
                  </a:cubicBezTo>
                  <a:cubicBezTo>
                    <a:pt x="187" y="109"/>
                    <a:pt x="125" y="186"/>
                    <a:pt x="78" y="264"/>
                  </a:cubicBezTo>
                  <a:cubicBezTo>
                    <a:pt x="1" y="403"/>
                    <a:pt x="1" y="590"/>
                    <a:pt x="78" y="729"/>
                  </a:cubicBezTo>
                  <a:lnTo>
                    <a:pt x="947" y="248"/>
                  </a:lnTo>
                  <a:cubicBezTo>
                    <a:pt x="900" y="171"/>
                    <a:pt x="823" y="93"/>
                    <a:pt x="74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"/>
            <p:cNvSpPr/>
            <p:nvPr/>
          </p:nvSpPr>
          <p:spPr>
            <a:xfrm>
              <a:off x="6305175" y="19056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42"/>
                    <a:pt x="62" y="900"/>
                    <a:pt x="481" y="1024"/>
                  </a:cubicBezTo>
                  <a:cubicBezTo>
                    <a:pt x="900" y="1148"/>
                    <a:pt x="1256" y="698"/>
                    <a:pt x="1055" y="326"/>
                  </a:cubicBezTo>
                  <a:cubicBezTo>
                    <a:pt x="915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"/>
            <p:cNvSpPr/>
            <p:nvPr/>
          </p:nvSpPr>
          <p:spPr>
            <a:xfrm>
              <a:off x="6280750" y="19878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09"/>
                  </a:moveTo>
                  <a:cubicBezTo>
                    <a:pt x="1256" y="807"/>
                    <a:pt x="1194" y="233"/>
                    <a:pt x="776" y="109"/>
                  </a:cubicBezTo>
                  <a:cubicBezTo>
                    <a:pt x="357" y="1"/>
                    <a:pt x="0" y="435"/>
                    <a:pt x="202" y="823"/>
                  </a:cubicBezTo>
                  <a:cubicBezTo>
                    <a:pt x="341" y="1055"/>
                    <a:pt x="636" y="1148"/>
                    <a:pt x="869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"/>
            <p:cNvSpPr/>
            <p:nvPr/>
          </p:nvSpPr>
          <p:spPr>
            <a:xfrm>
              <a:off x="6329200" y="1822663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373" y="140"/>
                  </a:moveTo>
                  <a:cubicBezTo>
                    <a:pt x="1" y="342"/>
                    <a:pt x="63" y="900"/>
                    <a:pt x="482" y="1024"/>
                  </a:cubicBezTo>
                  <a:cubicBezTo>
                    <a:pt x="885" y="1148"/>
                    <a:pt x="1242" y="714"/>
                    <a:pt x="1040" y="326"/>
                  </a:cubicBezTo>
                  <a:cubicBezTo>
                    <a:pt x="916" y="94"/>
                    <a:pt x="621" y="0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"/>
            <p:cNvSpPr/>
            <p:nvPr/>
          </p:nvSpPr>
          <p:spPr>
            <a:xfrm>
              <a:off x="6388525" y="19281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3" y="0"/>
                    <a:pt x="249" y="62"/>
                    <a:pt x="125" y="481"/>
                  </a:cubicBezTo>
                  <a:cubicBezTo>
                    <a:pt x="1" y="900"/>
                    <a:pt x="451" y="1256"/>
                    <a:pt x="838" y="1039"/>
                  </a:cubicBezTo>
                  <a:cubicBezTo>
                    <a:pt x="1071" y="915"/>
                    <a:pt x="1148" y="620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"/>
            <p:cNvSpPr/>
            <p:nvPr/>
          </p:nvSpPr>
          <p:spPr>
            <a:xfrm>
              <a:off x="6473825" y="1956813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4" y="1"/>
                  </a:moveTo>
                  <a:cubicBezTo>
                    <a:pt x="202" y="32"/>
                    <a:pt x="156" y="78"/>
                    <a:pt x="125" y="125"/>
                  </a:cubicBezTo>
                  <a:cubicBezTo>
                    <a:pt x="94" y="156"/>
                    <a:pt x="78" y="171"/>
                    <a:pt x="63" y="202"/>
                  </a:cubicBezTo>
                  <a:cubicBezTo>
                    <a:pt x="32" y="264"/>
                    <a:pt x="16" y="327"/>
                    <a:pt x="16" y="389"/>
                  </a:cubicBezTo>
                  <a:cubicBezTo>
                    <a:pt x="1" y="482"/>
                    <a:pt x="32" y="575"/>
                    <a:pt x="78" y="668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"/>
            <p:cNvSpPr/>
            <p:nvPr/>
          </p:nvSpPr>
          <p:spPr>
            <a:xfrm>
              <a:off x="6414900" y="1849813"/>
              <a:ext cx="18625" cy="23275"/>
            </a:xfrm>
            <a:custGeom>
              <a:avLst/>
              <a:gdLst/>
              <a:ahLst/>
              <a:cxnLst/>
              <a:rect l="l" t="t" r="r" b="b"/>
              <a:pathLst>
                <a:path w="745" h="931" extrusionOk="0">
                  <a:moveTo>
                    <a:pt x="16" y="388"/>
                  </a:moveTo>
                  <a:cubicBezTo>
                    <a:pt x="0" y="574"/>
                    <a:pt x="109" y="776"/>
                    <a:pt x="280" y="853"/>
                  </a:cubicBezTo>
                  <a:cubicBezTo>
                    <a:pt x="419" y="931"/>
                    <a:pt x="590" y="931"/>
                    <a:pt x="745" y="853"/>
                  </a:cubicBezTo>
                  <a:lnTo>
                    <a:pt x="264" y="0"/>
                  </a:lnTo>
                  <a:cubicBezTo>
                    <a:pt x="124" y="78"/>
                    <a:pt x="31" y="217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"/>
            <p:cNvSpPr/>
            <p:nvPr/>
          </p:nvSpPr>
          <p:spPr>
            <a:xfrm>
              <a:off x="6357900" y="1753638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667" y="435"/>
                  </a:moveTo>
                  <a:lnTo>
                    <a:pt x="419" y="1"/>
                  </a:lnTo>
                  <a:lnTo>
                    <a:pt x="0" y="249"/>
                  </a:lnTo>
                  <a:cubicBezTo>
                    <a:pt x="47" y="326"/>
                    <a:pt x="109" y="389"/>
                    <a:pt x="202" y="435"/>
                  </a:cubicBezTo>
                  <a:cubicBezTo>
                    <a:pt x="233" y="451"/>
                    <a:pt x="264" y="466"/>
                    <a:pt x="295" y="466"/>
                  </a:cubicBezTo>
                  <a:cubicBezTo>
                    <a:pt x="419" y="513"/>
                    <a:pt x="543" y="497"/>
                    <a:pt x="667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"/>
            <p:cNvSpPr/>
            <p:nvPr/>
          </p:nvSpPr>
          <p:spPr>
            <a:xfrm>
              <a:off x="6260200" y="20746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1"/>
                  </a:moveTo>
                  <a:cubicBezTo>
                    <a:pt x="202" y="32"/>
                    <a:pt x="155" y="78"/>
                    <a:pt x="109" y="125"/>
                  </a:cubicBezTo>
                  <a:cubicBezTo>
                    <a:pt x="93" y="156"/>
                    <a:pt x="78" y="171"/>
                    <a:pt x="62" y="202"/>
                  </a:cubicBezTo>
                  <a:cubicBezTo>
                    <a:pt x="31" y="264"/>
                    <a:pt x="16" y="326"/>
                    <a:pt x="16" y="388"/>
                  </a:cubicBezTo>
                  <a:cubicBezTo>
                    <a:pt x="0" y="482"/>
                    <a:pt x="16" y="575"/>
                    <a:pt x="78" y="668"/>
                  </a:cubicBezTo>
                  <a:lnTo>
                    <a:pt x="496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"/>
            <p:cNvSpPr/>
            <p:nvPr/>
          </p:nvSpPr>
          <p:spPr>
            <a:xfrm>
              <a:off x="6944925" y="1280613"/>
              <a:ext cx="18250" cy="23275"/>
            </a:xfrm>
            <a:custGeom>
              <a:avLst/>
              <a:gdLst/>
              <a:ahLst/>
              <a:cxnLst/>
              <a:rect l="l" t="t" r="r" b="b"/>
              <a:pathLst>
                <a:path w="730" h="931" extrusionOk="0">
                  <a:moveTo>
                    <a:pt x="466" y="931"/>
                  </a:moveTo>
                  <a:cubicBezTo>
                    <a:pt x="497" y="915"/>
                    <a:pt x="528" y="900"/>
                    <a:pt x="544" y="884"/>
                  </a:cubicBezTo>
                  <a:cubicBezTo>
                    <a:pt x="668" y="776"/>
                    <a:pt x="730" y="620"/>
                    <a:pt x="714" y="450"/>
                  </a:cubicBezTo>
                  <a:cubicBezTo>
                    <a:pt x="714" y="388"/>
                    <a:pt x="699" y="326"/>
                    <a:pt x="668" y="279"/>
                  </a:cubicBezTo>
                  <a:cubicBezTo>
                    <a:pt x="637" y="217"/>
                    <a:pt x="590" y="171"/>
                    <a:pt x="544" y="124"/>
                  </a:cubicBezTo>
                  <a:cubicBezTo>
                    <a:pt x="404" y="31"/>
                    <a:pt x="249" y="0"/>
                    <a:pt x="94" y="47"/>
                  </a:cubicBezTo>
                  <a:cubicBezTo>
                    <a:pt x="63" y="47"/>
                    <a:pt x="32" y="62"/>
                    <a:pt x="1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"/>
            <p:cNvSpPr/>
            <p:nvPr/>
          </p:nvSpPr>
          <p:spPr>
            <a:xfrm>
              <a:off x="6891825" y="1180188"/>
              <a:ext cx="12425" cy="17075"/>
            </a:xfrm>
            <a:custGeom>
              <a:avLst/>
              <a:gdLst/>
              <a:ahLst/>
              <a:cxnLst/>
              <a:rect l="l" t="t" r="r" b="b"/>
              <a:pathLst>
                <a:path w="497" h="683" extrusionOk="0">
                  <a:moveTo>
                    <a:pt x="0" y="248"/>
                  </a:moveTo>
                  <a:lnTo>
                    <a:pt x="233" y="683"/>
                  </a:lnTo>
                  <a:cubicBezTo>
                    <a:pt x="264" y="667"/>
                    <a:pt x="295" y="636"/>
                    <a:pt x="326" y="620"/>
                  </a:cubicBezTo>
                  <a:cubicBezTo>
                    <a:pt x="388" y="558"/>
                    <a:pt x="450" y="481"/>
                    <a:pt x="465" y="388"/>
                  </a:cubicBezTo>
                  <a:cubicBezTo>
                    <a:pt x="481" y="326"/>
                    <a:pt x="496" y="264"/>
                    <a:pt x="481" y="186"/>
                  </a:cubicBezTo>
                  <a:cubicBezTo>
                    <a:pt x="481" y="124"/>
                    <a:pt x="465" y="62"/>
                    <a:pt x="43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"/>
            <p:cNvSpPr/>
            <p:nvPr/>
          </p:nvSpPr>
          <p:spPr>
            <a:xfrm>
              <a:off x="6789850" y="1505888"/>
              <a:ext cx="16700" cy="12025"/>
            </a:xfrm>
            <a:custGeom>
              <a:avLst/>
              <a:gdLst/>
              <a:ahLst/>
              <a:cxnLst/>
              <a:rect l="l" t="t" r="r" b="b"/>
              <a:pathLst>
                <a:path w="668" h="481" extrusionOk="0">
                  <a:moveTo>
                    <a:pt x="667" y="248"/>
                  </a:moveTo>
                  <a:cubicBezTo>
                    <a:pt x="589" y="109"/>
                    <a:pt x="450" y="16"/>
                    <a:pt x="279" y="0"/>
                  </a:cubicBezTo>
                  <a:cubicBezTo>
                    <a:pt x="248" y="0"/>
                    <a:pt x="217" y="0"/>
                    <a:pt x="186" y="0"/>
                  </a:cubicBezTo>
                  <a:cubicBezTo>
                    <a:pt x="155" y="0"/>
                    <a:pt x="124" y="16"/>
                    <a:pt x="93" y="16"/>
                  </a:cubicBezTo>
                  <a:cubicBezTo>
                    <a:pt x="62" y="31"/>
                    <a:pt x="31" y="47"/>
                    <a:pt x="0" y="62"/>
                  </a:cubicBezTo>
                  <a:lnTo>
                    <a:pt x="248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"/>
            <p:cNvSpPr/>
            <p:nvPr/>
          </p:nvSpPr>
          <p:spPr>
            <a:xfrm>
              <a:off x="6731300" y="1397688"/>
              <a:ext cx="19400" cy="24075"/>
            </a:xfrm>
            <a:custGeom>
              <a:avLst/>
              <a:gdLst/>
              <a:ahLst/>
              <a:cxnLst/>
              <a:rect l="l" t="t" r="r" b="b"/>
              <a:pathLst>
                <a:path w="776" h="963" extrusionOk="0">
                  <a:moveTo>
                    <a:pt x="652" y="311"/>
                  </a:moveTo>
                  <a:cubicBezTo>
                    <a:pt x="543" y="94"/>
                    <a:pt x="310" y="1"/>
                    <a:pt x="78" y="79"/>
                  </a:cubicBezTo>
                  <a:cubicBezTo>
                    <a:pt x="47" y="79"/>
                    <a:pt x="31" y="94"/>
                    <a:pt x="0" y="110"/>
                  </a:cubicBezTo>
                  <a:lnTo>
                    <a:pt x="465" y="963"/>
                  </a:lnTo>
                  <a:cubicBezTo>
                    <a:pt x="496" y="947"/>
                    <a:pt x="528" y="932"/>
                    <a:pt x="543" y="916"/>
                  </a:cubicBezTo>
                  <a:cubicBezTo>
                    <a:pt x="729" y="761"/>
                    <a:pt x="776" y="513"/>
                    <a:pt x="652" y="31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"/>
            <p:cNvSpPr/>
            <p:nvPr/>
          </p:nvSpPr>
          <p:spPr>
            <a:xfrm>
              <a:off x="6890275" y="1446938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264" y="63"/>
                  </a:moveTo>
                  <a:cubicBezTo>
                    <a:pt x="217" y="94"/>
                    <a:pt x="155" y="140"/>
                    <a:pt x="124" y="187"/>
                  </a:cubicBezTo>
                  <a:cubicBezTo>
                    <a:pt x="93" y="202"/>
                    <a:pt x="78" y="233"/>
                    <a:pt x="62" y="264"/>
                  </a:cubicBezTo>
                  <a:cubicBezTo>
                    <a:pt x="47" y="326"/>
                    <a:pt x="16" y="373"/>
                    <a:pt x="16" y="450"/>
                  </a:cubicBezTo>
                  <a:cubicBezTo>
                    <a:pt x="0" y="544"/>
                    <a:pt x="31" y="637"/>
                    <a:pt x="78" y="730"/>
                  </a:cubicBezTo>
                  <a:lnTo>
                    <a:pt x="931" y="249"/>
                  </a:lnTo>
                  <a:cubicBezTo>
                    <a:pt x="853" y="109"/>
                    <a:pt x="714" y="16"/>
                    <a:pt x="543" y="1"/>
                  </a:cubicBezTo>
                  <a:cubicBezTo>
                    <a:pt x="512" y="1"/>
                    <a:pt x="481" y="1"/>
                    <a:pt x="450" y="1"/>
                  </a:cubicBezTo>
                  <a:cubicBezTo>
                    <a:pt x="388" y="1"/>
                    <a:pt x="326" y="32"/>
                    <a:pt x="264" y="6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"/>
            <p:cNvSpPr/>
            <p:nvPr/>
          </p:nvSpPr>
          <p:spPr>
            <a:xfrm>
              <a:off x="6830175" y="1336438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40" y="869"/>
                  </a:moveTo>
                  <a:cubicBezTo>
                    <a:pt x="341" y="1241"/>
                    <a:pt x="900" y="1195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26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"/>
            <p:cNvSpPr/>
            <p:nvPr/>
          </p:nvSpPr>
          <p:spPr>
            <a:xfrm>
              <a:off x="6747200" y="131238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24" y="869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8"/>
                    <a:pt x="698" y="1"/>
                    <a:pt x="326" y="202"/>
                  </a:cubicBezTo>
                  <a:cubicBezTo>
                    <a:pt x="78" y="342"/>
                    <a:pt x="0" y="637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"/>
            <p:cNvSpPr/>
            <p:nvPr/>
          </p:nvSpPr>
          <p:spPr>
            <a:xfrm>
              <a:off x="6806125" y="14190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84"/>
                  </a:moveTo>
                  <a:cubicBezTo>
                    <a:pt x="342" y="1256"/>
                    <a:pt x="900" y="1194"/>
                    <a:pt x="1024" y="775"/>
                  </a:cubicBezTo>
                  <a:cubicBezTo>
                    <a:pt x="1148" y="357"/>
                    <a:pt x="698" y="0"/>
                    <a:pt x="326" y="217"/>
                  </a:cubicBezTo>
                  <a:cubicBezTo>
                    <a:pt x="78" y="341"/>
                    <a:pt x="1" y="636"/>
                    <a:pt x="125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"/>
            <p:cNvSpPr/>
            <p:nvPr/>
          </p:nvSpPr>
          <p:spPr>
            <a:xfrm>
              <a:off x="6853825" y="12534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15" y="1195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"/>
            <p:cNvSpPr/>
            <p:nvPr/>
          </p:nvSpPr>
          <p:spPr>
            <a:xfrm>
              <a:off x="6911200" y="136241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1" y="326"/>
                    <a:pt x="63" y="900"/>
                    <a:pt x="481" y="1024"/>
                  </a:cubicBezTo>
                  <a:cubicBezTo>
                    <a:pt x="900" y="1148"/>
                    <a:pt x="1257" y="699"/>
                    <a:pt x="1040" y="311"/>
                  </a:cubicBezTo>
                  <a:cubicBezTo>
                    <a:pt x="916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"/>
            <p:cNvSpPr/>
            <p:nvPr/>
          </p:nvSpPr>
          <p:spPr>
            <a:xfrm>
              <a:off x="6678175" y="129843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7"/>
                  </a:moveTo>
                  <a:cubicBezTo>
                    <a:pt x="264" y="652"/>
                    <a:pt x="295" y="621"/>
                    <a:pt x="311" y="605"/>
                  </a:cubicBezTo>
                  <a:cubicBezTo>
                    <a:pt x="497" y="450"/>
                    <a:pt x="543" y="20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"/>
            <p:cNvSpPr/>
            <p:nvPr/>
          </p:nvSpPr>
          <p:spPr>
            <a:xfrm>
              <a:off x="6774325" y="1239513"/>
              <a:ext cx="23300" cy="18625"/>
            </a:xfrm>
            <a:custGeom>
              <a:avLst/>
              <a:gdLst/>
              <a:ahLst/>
              <a:cxnLst/>
              <a:rect l="l" t="t" r="r" b="b"/>
              <a:pathLst>
                <a:path w="932" h="745" extrusionOk="0">
                  <a:moveTo>
                    <a:pt x="295" y="698"/>
                  </a:moveTo>
                  <a:cubicBezTo>
                    <a:pt x="419" y="745"/>
                    <a:pt x="544" y="729"/>
                    <a:pt x="668" y="667"/>
                  </a:cubicBezTo>
                  <a:cubicBezTo>
                    <a:pt x="776" y="605"/>
                    <a:pt x="854" y="496"/>
                    <a:pt x="900" y="372"/>
                  </a:cubicBezTo>
                  <a:cubicBezTo>
                    <a:pt x="931" y="248"/>
                    <a:pt x="916" y="109"/>
                    <a:pt x="854" y="0"/>
                  </a:cubicBezTo>
                  <a:lnTo>
                    <a:pt x="1" y="465"/>
                  </a:lnTo>
                  <a:cubicBezTo>
                    <a:pt x="63" y="589"/>
                    <a:pt x="171" y="667"/>
                    <a:pt x="295" y="69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"/>
            <p:cNvSpPr/>
            <p:nvPr/>
          </p:nvSpPr>
          <p:spPr>
            <a:xfrm>
              <a:off x="6936025" y="1282538"/>
              <a:ext cx="20950" cy="23300"/>
            </a:xfrm>
            <a:custGeom>
              <a:avLst/>
              <a:gdLst/>
              <a:ahLst/>
              <a:cxnLst/>
              <a:rect l="l" t="t" r="r" b="b"/>
              <a:pathLst>
                <a:path w="838" h="932" extrusionOk="0">
                  <a:moveTo>
                    <a:pt x="171" y="202"/>
                  </a:moveTo>
                  <a:cubicBezTo>
                    <a:pt x="0" y="512"/>
                    <a:pt x="202" y="885"/>
                    <a:pt x="559" y="916"/>
                  </a:cubicBezTo>
                  <a:cubicBezTo>
                    <a:pt x="652" y="931"/>
                    <a:pt x="745" y="900"/>
                    <a:pt x="838" y="854"/>
                  </a:cubicBezTo>
                  <a:lnTo>
                    <a:pt x="357" y="1"/>
                  </a:lnTo>
                  <a:cubicBezTo>
                    <a:pt x="279" y="47"/>
                    <a:pt x="202" y="125"/>
                    <a:pt x="171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"/>
            <p:cNvSpPr/>
            <p:nvPr/>
          </p:nvSpPr>
          <p:spPr>
            <a:xfrm>
              <a:off x="6881350" y="118638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0" y="233"/>
                  </a:moveTo>
                  <a:cubicBezTo>
                    <a:pt x="62" y="357"/>
                    <a:pt x="155" y="435"/>
                    <a:pt x="280" y="466"/>
                  </a:cubicBezTo>
                  <a:cubicBezTo>
                    <a:pt x="311" y="481"/>
                    <a:pt x="342" y="481"/>
                    <a:pt x="373" y="481"/>
                  </a:cubicBezTo>
                  <a:cubicBezTo>
                    <a:pt x="466" y="497"/>
                    <a:pt x="574" y="481"/>
                    <a:pt x="652" y="435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"/>
            <p:cNvSpPr/>
            <p:nvPr/>
          </p:nvSpPr>
          <p:spPr>
            <a:xfrm>
              <a:off x="6576200" y="1623763"/>
              <a:ext cx="16700" cy="12025"/>
            </a:xfrm>
            <a:custGeom>
              <a:avLst/>
              <a:gdLst/>
              <a:ahLst/>
              <a:cxnLst/>
              <a:rect l="l" t="t" r="r" b="b"/>
              <a:pathLst>
                <a:path w="668" h="481" extrusionOk="0">
                  <a:moveTo>
                    <a:pt x="667" y="248"/>
                  </a:moveTo>
                  <a:cubicBezTo>
                    <a:pt x="590" y="109"/>
                    <a:pt x="450" y="16"/>
                    <a:pt x="280" y="0"/>
                  </a:cubicBezTo>
                  <a:cubicBezTo>
                    <a:pt x="249" y="0"/>
                    <a:pt x="217" y="0"/>
                    <a:pt x="186" y="0"/>
                  </a:cubicBezTo>
                  <a:cubicBezTo>
                    <a:pt x="155" y="0"/>
                    <a:pt x="124" y="0"/>
                    <a:pt x="93" y="16"/>
                  </a:cubicBezTo>
                  <a:cubicBezTo>
                    <a:pt x="62" y="31"/>
                    <a:pt x="31" y="47"/>
                    <a:pt x="0" y="62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"/>
            <p:cNvSpPr/>
            <p:nvPr/>
          </p:nvSpPr>
          <p:spPr>
            <a:xfrm>
              <a:off x="6517250" y="1515563"/>
              <a:ext cx="19425" cy="24075"/>
            </a:xfrm>
            <a:custGeom>
              <a:avLst/>
              <a:gdLst/>
              <a:ahLst/>
              <a:cxnLst/>
              <a:rect l="l" t="t" r="r" b="b"/>
              <a:pathLst>
                <a:path w="777" h="963" extrusionOk="0">
                  <a:moveTo>
                    <a:pt x="668" y="311"/>
                  </a:moveTo>
                  <a:cubicBezTo>
                    <a:pt x="559" y="94"/>
                    <a:pt x="311" y="1"/>
                    <a:pt x="94" y="78"/>
                  </a:cubicBezTo>
                  <a:cubicBezTo>
                    <a:pt x="63" y="78"/>
                    <a:pt x="32" y="94"/>
                    <a:pt x="1" y="109"/>
                  </a:cubicBezTo>
                  <a:lnTo>
                    <a:pt x="466" y="962"/>
                  </a:lnTo>
                  <a:cubicBezTo>
                    <a:pt x="497" y="947"/>
                    <a:pt x="528" y="931"/>
                    <a:pt x="544" y="916"/>
                  </a:cubicBezTo>
                  <a:cubicBezTo>
                    <a:pt x="730" y="761"/>
                    <a:pt x="776" y="513"/>
                    <a:pt x="668" y="31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"/>
            <p:cNvSpPr/>
            <p:nvPr/>
          </p:nvSpPr>
          <p:spPr>
            <a:xfrm>
              <a:off x="6676625" y="1564813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109" y="187"/>
                  </a:moveTo>
                  <a:cubicBezTo>
                    <a:pt x="93" y="202"/>
                    <a:pt x="78" y="233"/>
                    <a:pt x="62" y="264"/>
                  </a:cubicBezTo>
                  <a:cubicBezTo>
                    <a:pt x="31" y="311"/>
                    <a:pt x="16" y="373"/>
                    <a:pt x="16" y="450"/>
                  </a:cubicBezTo>
                  <a:cubicBezTo>
                    <a:pt x="0" y="543"/>
                    <a:pt x="16" y="637"/>
                    <a:pt x="78" y="730"/>
                  </a:cubicBezTo>
                  <a:lnTo>
                    <a:pt x="931" y="264"/>
                  </a:lnTo>
                  <a:cubicBezTo>
                    <a:pt x="853" y="109"/>
                    <a:pt x="698" y="16"/>
                    <a:pt x="543" y="1"/>
                  </a:cubicBezTo>
                  <a:cubicBezTo>
                    <a:pt x="512" y="1"/>
                    <a:pt x="481" y="1"/>
                    <a:pt x="450" y="1"/>
                  </a:cubicBezTo>
                  <a:cubicBezTo>
                    <a:pt x="373" y="16"/>
                    <a:pt x="311" y="32"/>
                    <a:pt x="248" y="63"/>
                  </a:cubicBezTo>
                  <a:cubicBezTo>
                    <a:pt x="202" y="94"/>
                    <a:pt x="155" y="140"/>
                    <a:pt x="109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"/>
            <p:cNvSpPr/>
            <p:nvPr/>
          </p:nvSpPr>
          <p:spPr>
            <a:xfrm>
              <a:off x="6616125" y="14543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95"/>
                    <a:pt x="1024" y="776"/>
                  </a:cubicBezTo>
                  <a:cubicBezTo>
                    <a:pt x="1149" y="357"/>
                    <a:pt x="714" y="0"/>
                    <a:pt x="327" y="202"/>
                  </a:cubicBezTo>
                  <a:cubicBezTo>
                    <a:pt x="94" y="326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"/>
            <p:cNvSpPr/>
            <p:nvPr/>
          </p:nvSpPr>
          <p:spPr>
            <a:xfrm>
              <a:off x="6533150" y="14302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85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9" y="358"/>
                    <a:pt x="714" y="1"/>
                    <a:pt x="326" y="218"/>
                  </a:cubicBezTo>
                  <a:cubicBezTo>
                    <a:pt x="94" y="342"/>
                    <a:pt x="1" y="637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"/>
            <p:cNvSpPr/>
            <p:nvPr/>
          </p:nvSpPr>
          <p:spPr>
            <a:xfrm>
              <a:off x="6592100" y="153688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40" y="885"/>
                  </a:moveTo>
                  <a:cubicBezTo>
                    <a:pt x="341" y="1257"/>
                    <a:pt x="915" y="1195"/>
                    <a:pt x="1039" y="776"/>
                  </a:cubicBezTo>
                  <a:cubicBezTo>
                    <a:pt x="1148" y="358"/>
                    <a:pt x="714" y="1"/>
                    <a:pt x="326" y="218"/>
                  </a:cubicBezTo>
                  <a:cubicBezTo>
                    <a:pt x="93" y="342"/>
                    <a:pt x="0" y="637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"/>
            <p:cNvSpPr/>
            <p:nvPr/>
          </p:nvSpPr>
          <p:spPr>
            <a:xfrm>
              <a:off x="6640175" y="13713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42"/>
                    <a:pt x="0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"/>
            <p:cNvSpPr/>
            <p:nvPr/>
          </p:nvSpPr>
          <p:spPr>
            <a:xfrm>
              <a:off x="6699500" y="14779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85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7"/>
                    <a:pt x="698" y="0"/>
                    <a:pt x="326" y="218"/>
                  </a:cubicBezTo>
                  <a:cubicBezTo>
                    <a:pt x="78" y="342"/>
                    <a:pt x="0" y="636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"/>
            <p:cNvSpPr/>
            <p:nvPr/>
          </p:nvSpPr>
          <p:spPr>
            <a:xfrm>
              <a:off x="6464525" y="141631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7"/>
                  </a:moveTo>
                  <a:cubicBezTo>
                    <a:pt x="264" y="636"/>
                    <a:pt x="280" y="621"/>
                    <a:pt x="311" y="605"/>
                  </a:cubicBezTo>
                  <a:cubicBezTo>
                    <a:pt x="481" y="450"/>
                    <a:pt x="528" y="202"/>
                    <a:pt x="419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"/>
            <p:cNvSpPr/>
            <p:nvPr/>
          </p:nvSpPr>
          <p:spPr>
            <a:xfrm>
              <a:off x="6560675" y="1357363"/>
              <a:ext cx="23300" cy="19425"/>
            </a:xfrm>
            <a:custGeom>
              <a:avLst/>
              <a:gdLst/>
              <a:ahLst/>
              <a:cxnLst/>
              <a:rect l="l" t="t" r="r" b="b"/>
              <a:pathLst>
                <a:path w="932" h="777" extrusionOk="0">
                  <a:moveTo>
                    <a:pt x="296" y="699"/>
                  </a:moveTo>
                  <a:cubicBezTo>
                    <a:pt x="544" y="776"/>
                    <a:pt x="823" y="621"/>
                    <a:pt x="885" y="373"/>
                  </a:cubicBezTo>
                  <a:cubicBezTo>
                    <a:pt x="932" y="249"/>
                    <a:pt x="916" y="110"/>
                    <a:pt x="854" y="1"/>
                  </a:cubicBezTo>
                  <a:lnTo>
                    <a:pt x="1" y="466"/>
                  </a:lnTo>
                  <a:cubicBezTo>
                    <a:pt x="63" y="590"/>
                    <a:pt x="156" y="668"/>
                    <a:pt x="296" y="69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"/>
            <p:cNvSpPr/>
            <p:nvPr/>
          </p:nvSpPr>
          <p:spPr>
            <a:xfrm>
              <a:off x="6783625" y="150743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16" y="388"/>
                  </a:moveTo>
                  <a:cubicBezTo>
                    <a:pt x="1" y="481"/>
                    <a:pt x="16" y="574"/>
                    <a:pt x="63" y="667"/>
                  </a:cubicBezTo>
                  <a:lnTo>
                    <a:pt x="497" y="419"/>
                  </a:lnTo>
                  <a:lnTo>
                    <a:pt x="265" y="0"/>
                  </a:lnTo>
                  <a:cubicBezTo>
                    <a:pt x="203" y="31"/>
                    <a:pt x="156" y="62"/>
                    <a:pt x="110" y="124"/>
                  </a:cubicBezTo>
                  <a:cubicBezTo>
                    <a:pt x="94" y="140"/>
                    <a:pt x="79" y="171"/>
                    <a:pt x="63" y="202"/>
                  </a:cubicBezTo>
                  <a:cubicBezTo>
                    <a:pt x="32" y="264"/>
                    <a:pt x="16" y="310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"/>
            <p:cNvSpPr/>
            <p:nvPr/>
          </p:nvSpPr>
          <p:spPr>
            <a:xfrm>
              <a:off x="6722375" y="1400413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6" y="202"/>
                  </a:moveTo>
                  <a:cubicBezTo>
                    <a:pt x="0" y="512"/>
                    <a:pt x="202" y="885"/>
                    <a:pt x="543" y="916"/>
                  </a:cubicBezTo>
                  <a:cubicBezTo>
                    <a:pt x="636" y="931"/>
                    <a:pt x="729" y="900"/>
                    <a:pt x="822" y="854"/>
                  </a:cubicBezTo>
                  <a:lnTo>
                    <a:pt x="342" y="1"/>
                  </a:lnTo>
                  <a:cubicBezTo>
                    <a:pt x="264" y="47"/>
                    <a:pt x="202" y="125"/>
                    <a:pt x="156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"/>
            <p:cNvSpPr/>
            <p:nvPr/>
          </p:nvSpPr>
          <p:spPr>
            <a:xfrm>
              <a:off x="6667325" y="1304263"/>
              <a:ext cx="16675" cy="12425"/>
            </a:xfrm>
            <a:custGeom>
              <a:avLst/>
              <a:gdLst/>
              <a:ahLst/>
              <a:cxnLst/>
              <a:rect l="l" t="t" r="r" b="b"/>
              <a:pathLst>
                <a:path w="667" h="497" extrusionOk="0">
                  <a:moveTo>
                    <a:pt x="0" y="233"/>
                  </a:moveTo>
                  <a:cubicBezTo>
                    <a:pt x="62" y="357"/>
                    <a:pt x="171" y="434"/>
                    <a:pt x="295" y="465"/>
                  </a:cubicBezTo>
                  <a:cubicBezTo>
                    <a:pt x="326" y="481"/>
                    <a:pt x="357" y="481"/>
                    <a:pt x="388" y="481"/>
                  </a:cubicBezTo>
                  <a:cubicBezTo>
                    <a:pt x="481" y="496"/>
                    <a:pt x="589" y="481"/>
                    <a:pt x="667" y="434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"/>
            <p:cNvSpPr/>
            <p:nvPr/>
          </p:nvSpPr>
          <p:spPr>
            <a:xfrm>
              <a:off x="6362550" y="174161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590" y="110"/>
                    <a:pt x="435" y="16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25" y="1"/>
                    <a:pt x="63" y="16"/>
                    <a:pt x="1" y="63"/>
                  </a:cubicBezTo>
                  <a:lnTo>
                    <a:pt x="233" y="48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"/>
            <p:cNvSpPr/>
            <p:nvPr/>
          </p:nvSpPr>
          <p:spPr>
            <a:xfrm>
              <a:off x="6462975" y="1682688"/>
              <a:ext cx="23300" cy="18250"/>
            </a:xfrm>
            <a:custGeom>
              <a:avLst/>
              <a:gdLst/>
              <a:ahLst/>
              <a:cxnLst/>
              <a:rect l="l" t="t" r="r" b="b"/>
              <a:pathLst>
                <a:path w="932" h="730" extrusionOk="0">
                  <a:moveTo>
                    <a:pt x="109" y="187"/>
                  </a:moveTo>
                  <a:cubicBezTo>
                    <a:pt x="94" y="202"/>
                    <a:pt x="78" y="233"/>
                    <a:pt x="63" y="264"/>
                  </a:cubicBezTo>
                  <a:cubicBezTo>
                    <a:pt x="32" y="326"/>
                    <a:pt x="16" y="373"/>
                    <a:pt x="16" y="450"/>
                  </a:cubicBezTo>
                  <a:cubicBezTo>
                    <a:pt x="1" y="543"/>
                    <a:pt x="16" y="636"/>
                    <a:pt x="63" y="729"/>
                  </a:cubicBezTo>
                  <a:lnTo>
                    <a:pt x="931" y="249"/>
                  </a:lnTo>
                  <a:cubicBezTo>
                    <a:pt x="838" y="109"/>
                    <a:pt x="698" y="16"/>
                    <a:pt x="543" y="1"/>
                  </a:cubicBezTo>
                  <a:cubicBezTo>
                    <a:pt x="497" y="1"/>
                    <a:pt x="466" y="1"/>
                    <a:pt x="435" y="1"/>
                  </a:cubicBezTo>
                  <a:cubicBezTo>
                    <a:pt x="311" y="16"/>
                    <a:pt x="187" y="78"/>
                    <a:pt x="109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"/>
            <p:cNvSpPr/>
            <p:nvPr/>
          </p:nvSpPr>
          <p:spPr>
            <a:xfrm>
              <a:off x="6402500" y="1572188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24" y="869"/>
                  </a:moveTo>
                  <a:cubicBezTo>
                    <a:pt x="341" y="1241"/>
                    <a:pt x="900" y="1195"/>
                    <a:pt x="1024" y="776"/>
                  </a:cubicBezTo>
                  <a:cubicBezTo>
                    <a:pt x="1148" y="357"/>
                    <a:pt x="698" y="0"/>
                    <a:pt x="326" y="202"/>
                  </a:cubicBezTo>
                  <a:cubicBezTo>
                    <a:pt x="93" y="326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"/>
            <p:cNvSpPr/>
            <p:nvPr/>
          </p:nvSpPr>
          <p:spPr>
            <a:xfrm>
              <a:off x="6378450" y="16547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85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8"/>
                    <a:pt x="714" y="1"/>
                    <a:pt x="326" y="218"/>
                  </a:cubicBezTo>
                  <a:cubicBezTo>
                    <a:pt x="94" y="342"/>
                    <a:pt x="0" y="637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"/>
            <p:cNvSpPr/>
            <p:nvPr/>
          </p:nvSpPr>
          <p:spPr>
            <a:xfrm>
              <a:off x="6424975" y="14911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1" y="342"/>
                    <a:pt x="63" y="900"/>
                    <a:pt x="481" y="1024"/>
                  </a:cubicBezTo>
                  <a:cubicBezTo>
                    <a:pt x="900" y="1148"/>
                    <a:pt x="1257" y="699"/>
                    <a:pt x="1040" y="326"/>
                  </a:cubicBezTo>
                  <a:cubicBezTo>
                    <a:pt x="916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"/>
            <p:cNvSpPr/>
            <p:nvPr/>
          </p:nvSpPr>
          <p:spPr>
            <a:xfrm>
              <a:off x="6485475" y="15958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84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7"/>
                    <a:pt x="698" y="0"/>
                    <a:pt x="326" y="218"/>
                  </a:cubicBezTo>
                  <a:cubicBezTo>
                    <a:pt x="78" y="342"/>
                    <a:pt x="0" y="636"/>
                    <a:pt x="124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"/>
            <p:cNvSpPr/>
            <p:nvPr/>
          </p:nvSpPr>
          <p:spPr>
            <a:xfrm>
              <a:off x="6347050" y="1475238"/>
              <a:ext cx="24450" cy="18650"/>
            </a:xfrm>
            <a:custGeom>
              <a:avLst/>
              <a:gdLst/>
              <a:ahLst/>
              <a:cxnLst/>
              <a:rect l="l" t="t" r="r" b="b"/>
              <a:pathLst>
                <a:path w="978" h="746" extrusionOk="0">
                  <a:moveTo>
                    <a:pt x="279" y="699"/>
                  </a:moveTo>
                  <a:cubicBezTo>
                    <a:pt x="403" y="745"/>
                    <a:pt x="543" y="730"/>
                    <a:pt x="652" y="668"/>
                  </a:cubicBezTo>
                  <a:cubicBezTo>
                    <a:pt x="884" y="528"/>
                    <a:pt x="977" y="234"/>
                    <a:pt x="853" y="1"/>
                  </a:cubicBezTo>
                  <a:lnTo>
                    <a:pt x="0" y="466"/>
                  </a:lnTo>
                  <a:cubicBezTo>
                    <a:pt x="62" y="590"/>
                    <a:pt x="155" y="668"/>
                    <a:pt x="279" y="69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"/>
            <p:cNvSpPr/>
            <p:nvPr/>
          </p:nvSpPr>
          <p:spPr>
            <a:xfrm>
              <a:off x="6570000" y="1625313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0" y="388"/>
                  </a:moveTo>
                  <a:cubicBezTo>
                    <a:pt x="0" y="481"/>
                    <a:pt x="16" y="574"/>
                    <a:pt x="62" y="667"/>
                  </a:cubicBezTo>
                  <a:lnTo>
                    <a:pt x="497" y="419"/>
                  </a:lnTo>
                  <a:lnTo>
                    <a:pt x="264" y="0"/>
                  </a:lnTo>
                  <a:cubicBezTo>
                    <a:pt x="202" y="31"/>
                    <a:pt x="155" y="62"/>
                    <a:pt x="124" y="124"/>
                  </a:cubicBezTo>
                  <a:cubicBezTo>
                    <a:pt x="93" y="140"/>
                    <a:pt x="78" y="171"/>
                    <a:pt x="62" y="202"/>
                  </a:cubicBezTo>
                  <a:cubicBezTo>
                    <a:pt x="31" y="248"/>
                    <a:pt x="16" y="310"/>
                    <a:pt x="0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"/>
            <p:cNvSpPr/>
            <p:nvPr/>
          </p:nvSpPr>
          <p:spPr>
            <a:xfrm>
              <a:off x="6509500" y="151828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125" y="667"/>
                  </a:moveTo>
                  <a:cubicBezTo>
                    <a:pt x="249" y="900"/>
                    <a:pt x="544" y="993"/>
                    <a:pt x="792" y="853"/>
                  </a:cubicBezTo>
                  <a:lnTo>
                    <a:pt x="311" y="0"/>
                  </a:lnTo>
                  <a:cubicBezTo>
                    <a:pt x="78" y="140"/>
                    <a:pt x="1" y="435"/>
                    <a:pt x="125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"/>
            <p:cNvSpPr/>
            <p:nvPr/>
          </p:nvSpPr>
          <p:spPr>
            <a:xfrm>
              <a:off x="6453675" y="1422138"/>
              <a:ext cx="16700" cy="13975"/>
            </a:xfrm>
            <a:custGeom>
              <a:avLst/>
              <a:gdLst/>
              <a:ahLst/>
              <a:cxnLst/>
              <a:rect l="l" t="t" r="r" b="b"/>
              <a:pathLst>
                <a:path w="668" h="559" extrusionOk="0">
                  <a:moveTo>
                    <a:pt x="435" y="0"/>
                  </a:moveTo>
                  <a:lnTo>
                    <a:pt x="0" y="233"/>
                  </a:lnTo>
                  <a:cubicBezTo>
                    <a:pt x="124" y="465"/>
                    <a:pt x="419" y="558"/>
                    <a:pt x="667" y="43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"/>
            <p:cNvSpPr/>
            <p:nvPr/>
          </p:nvSpPr>
          <p:spPr>
            <a:xfrm>
              <a:off x="6355950" y="1743188"/>
              <a:ext cx="12450" cy="16300"/>
            </a:xfrm>
            <a:custGeom>
              <a:avLst/>
              <a:gdLst/>
              <a:ahLst/>
              <a:cxnLst/>
              <a:rect l="l" t="t" r="r" b="b"/>
              <a:pathLst>
                <a:path w="498" h="652" extrusionOk="0">
                  <a:moveTo>
                    <a:pt x="265" y="0"/>
                  </a:moveTo>
                  <a:cubicBezTo>
                    <a:pt x="203" y="16"/>
                    <a:pt x="156" y="62"/>
                    <a:pt x="125" y="124"/>
                  </a:cubicBezTo>
                  <a:cubicBezTo>
                    <a:pt x="94" y="140"/>
                    <a:pt x="78" y="171"/>
                    <a:pt x="63" y="202"/>
                  </a:cubicBezTo>
                  <a:cubicBezTo>
                    <a:pt x="32" y="248"/>
                    <a:pt x="16" y="310"/>
                    <a:pt x="16" y="372"/>
                  </a:cubicBezTo>
                  <a:cubicBezTo>
                    <a:pt x="1" y="465"/>
                    <a:pt x="32" y="574"/>
                    <a:pt x="78" y="651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"/>
            <p:cNvSpPr/>
            <p:nvPr/>
          </p:nvSpPr>
          <p:spPr>
            <a:xfrm>
              <a:off x="6886000" y="1173963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667" y="280"/>
                  </a:moveTo>
                  <a:cubicBezTo>
                    <a:pt x="636" y="218"/>
                    <a:pt x="590" y="172"/>
                    <a:pt x="543" y="125"/>
                  </a:cubicBezTo>
                  <a:cubicBezTo>
                    <a:pt x="404" y="32"/>
                    <a:pt x="249" y="1"/>
                    <a:pt x="94" y="47"/>
                  </a:cubicBezTo>
                  <a:cubicBezTo>
                    <a:pt x="63" y="47"/>
                    <a:pt x="32" y="63"/>
                    <a:pt x="0" y="78"/>
                  </a:cubicBezTo>
                  <a:lnTo>
                    <a:pt x="233" y="51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"/>
            <p:cNvSpPr/>
            <p:nvPr/>
          </p:nvSpPr>
          <p:spPr>
            <a:xfrm>
              <a:off x="6827075" y="1066563"/>
              <a:ext cx="18225" cy="23675"/>
            </a:xfrm>
            <a:custGeom>
              <a:avLst/>
              <a:gdLst/>
              <a:ahLst/>
              <a:cxnLst/>
              <a:rect l="l" t="t" r="r" b="b"/>
              <a:pathLst>
                <a:path w="729" h="947" extrusionOk="0">
                  <a:moveTo>
                    <a:pt x="465" y="947"/>
                  </a:moveTo>
                  <a:cubicBezTo>
                    <a:pt x="496" y="931"/>
                    <a:pt x="527" y="916"/>
                    <a:pt x="558" y="885"/>
                  </a:cubicBezTo>
                  <a:cubicBezTo>
                    <a:pt x="667" y="792"/>
                    <a:pt x="729" y="637"/>
                    <a:pt x="713" y="466"/>
                  </a:cubicBezTo>
                  <a:cubicBezTo>
                    <a:pt x="713" y="404"/>
                    <a:pt x="698" y="342"/>
                    <a:pt x="667" y="280"/>
                  </a:cubicBezTo>
                  <a:cubicBezTo>
                    <a:pt x="636" y="218"/>
                    <a:pt x="589" y="171"/>
                    <a:pt x="543" y="125"/>
                  </a:cubicBezTo>
                  <a:cubicBezTo>
                    <a:pt x="403" y="32"/>
                    <a:pt x="248" y="1"/>
                    <a:pt x="93" y="47"/>
                  </a:cubicBezTo>
                  <a:cubicBezTo>
                    <a:pt x="62" y="63"/>
                    <a:pt x="31" y="63"/>
                    <a:pt x="0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"/>
            <p:cNvSpPr/>
            <p:nvPr/>
          </p:nvSpPr>
          <p:spPr>
            <a:xfrm>
              <a:off x="6841025" y="9820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09"/>
                  </a:moveTo>
                  <a:cubicBezTo>
                    <a:pt x="1257" y="807"/>
                    <a:pt x="1195" y="233"/>
                    <a:pt x="776" y="109"/>
                  </a:cubicBezTo>
                  <a:cubicBezTo>
                    <a:pt x="357" y="1"/>
                    <a:pt x="0" y="435"/>
                    <a:pt x="202" y="823"/>
                  </a:cubicBezTo>
                  <a:cubicBezTo>
                    <a:pt x="342" y="1055"/>
                    <a:pt x="636" y="1148"/>
                    <a:pt x="869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"/>
            <p:cNvSpPr/>
            <p:nvPr/>
          </p:nvSpPr>
          <p:spPr>
            <a:xfrm>
              <a:off x="6899950" y="108866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8" y="1"/>
                    <a:pt x="1" y="451"/>
                    <a:pt x="202" y="823"/>
                  </a:cubicBezTo>
                  <a:cubicBezTo>
                    <a:pt x="342" y="1071"/>
                    <a:pt x="637" y="1149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"/>
            <p:cNvSpPr/>
            <p:nvPr/>
          </p:nvSpPr>
          <p:spPr>
            <a:xfrm>
              <a:off x="6773950" y="9665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26" y="621"/>
                  </a:cubicBezTo>
                  <a:cubicBezTo>
                    <a:pt x="388" y="559"/>
                    <a:pt x="450" y="481"/>
                    <a:pt x="466" y="388"/>
                  </a:cubicBezTo>
                  <a:cubicBezTo>
                    <a:pt x="497" y="326"/>
                    <a:pt x="497" y="248"/>
                    <a:pt x="481" y="186"/>
                  </a:cubicBezTo>
                  <a:cubicBezTo>
                    <a:pt x="481" y="124"/>
                    <a:pt x="466" y="47"/>
                    <a:pt x="434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"/>
            <p:cNvSpPr/>
            <p:nvPr/>
          </p:nvSpPr>
          <p:spPr>
            <a:xfrm>
              <a:off x="6672350" y="1291463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249" y="512"/>
                  </a:moveTo>
                  <a:lnTo>
                    <a:pt x="668" y="280"/>
                  </a:lnTo>
                  <a:cubicBezTo>
                    <a:pt x="637" y="217"/>
                    <a:pt x="590" y="171"/>
                    <a:pt x="544" y="124"/>
                  </a:cubicBezTo>
                  <a:cubicBezTo>
                    <a:pt x="419" y="31"/>
                    <a:pt x="249" y="0"/>
                    <a:pt x="94" y="47"/>
                  </a:cubicBezTo>
                  <a:cubicBezTo>
                    <a:pt x="63" y="62"/>
                    <a:pt x="32" y="62"/>
                    <a:pt x="1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"/>
            <p:cNvSpPr/>
            <p:nvPr/>
          </p:nvSpPr>
          <p:spPr>
            <a:xfrm>
              <a:off x="6613025" y="1180963"/>
              <a:ext cx="24850" cy="27150"/>
            </a:xfrm>
            <a:custGeom>
              <a:avLst/>
              <a:gdLst/>
              <a:ahLst/>
              <a:cxnLst/>
              <a:rect l="l" t="t" r="r" b="b"/>
              <a:pathLst>
                <a:path w="994" h="1086" extrusionOk="0">
                  <a:moveTo>
                    <a:pt x="482" y="1086"/>
                  </a:moveTo>
                  <a:cubicBezTo>
                    <a:pt x="513" y="1070"/>
                    <a:pt x="544" y="1055"/>
                    <a:pt x="559" y="1024"/>
                  </a:cubicBezTo>
                  <a:cubicBezTo>
                    <a:pt x="993" y="683"/>
                    <a:pt x="621" y="0"/>
                    <a:pt x="94" y="186"/>
                  </a:cubicBezTo>
                  <a:cubicBezTo>
                    <a:pt x="63" y="202"/>
                    <a:pt x="32" y="202"/>
                    <a:pt x="1" y="23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"/>
            <p:cNvSpPr/>
            <p:nvPr/>
          </p:nvSpPr>
          <p:spPr>
            <a:xfrm>
              <a:off x="6771625" y="1228263"/>
              <a:ext cx="24050" cy="23275"/>
            </a:xfrm>
            <a:custGeom>
              <a:avLst/>
              <a:gdLst/>
              <a:ahLst/>
              <a:cxnLst/>
              <a:rect l="l" t="t" r="r" b="b"/>
              <a:pathLst>
                <a:path w="962" h="931" extrusionOk="0">
                  <a:moveTo>
                    <a:pt x="47" y="729"/>
                  </a:moveTo>
                  <a:cubicBezTo>
                    <a:pt x="47" y="807"/>
                    <a:pt x="78" y="869"/>
                    <a:pt x="109" y="931"/>
                  </a:cubicBezTo>
                  <a:lnTo>
                    <a:pt x="962" y="450"/>
                  </a:lnTo>
                  <a:cubicBezTo>
                    <a:pt x="698" y="0"/>
                    <a:pt x="0" y="217"/>
                    <a:pt x="47" y="74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"/>
            <p:cNvSpPr/>
            <p:nvPr/>
          </p:nvSpPr>
          <p:spPr>
            <a:xfrm>
              <a:off x="6712300" y="11224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84"/>
                  </a:moveTo>
                  <a:cubicBezTo>
                    <a:pt x="326" y="1256"/>
                    <a:pt x="900" y="1194"/>
                    <a:pt x="1024" y="776"/>
                  </a:cubicBezTo>
                  <a:cubicBezTo>
                    <a:pt x="1148" y="357"/>
                    <a:pt x="698" y="0"/>
                    <a:pt x="310" y="217"/>
                  </a:cubicBezTo>
                  <a:cubicBezTo>
                    <a:pt x="78" y="341"/>
                    <a:pt x="0" y="636"/>
                    <a:pt x="124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"/>
            <p:cNvSpPr/>
            <p:nvPr/>
          </p:nvSpPr>
          <p:spPr>
            <a:xfrm>
              <a:off x="6629325" y="1098763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24" y="869"/>
                  </a:moveTo>
                  <a:cubicBezTo>
                    <a:pt x="341" y="1241"/>
                    <a:pt x="900" y="1194"/>
                    <a:pt x="1024" y="776"/>
                  </a:cubicBezTo>
                  <a:cubicBezTo>
                    <a:pt x="1148" y="357"/>
                    <a:pt x="698" y="0"/>
                    <a:pt x="326" y="202"/>
                  </a:cubicBezTo>
                  <a:cubicBezTo>
                    <a:pt x="78" y="326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"/>
            <p:cNvSpPr/>
            <p:nvPr/>
          </p:nvSpPr>
          <p:spPr>
            <a:xfrm>
              <a:off x="6688250" y="12053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84"/>
                  </a:moveTo>
                  <a:cubicBezTo>
                    <a:pt x="342" y="1257"/>
                    <a:pt x="900" y="1194"/>
                    <a:pt x="1024" y="776"/>
                  </a:cubicBezTo>
                  <a:cubicBezTo>
                    <a:pt x="1148" y="357"/>
                    <a:pt x="699" y="0"/>
                    <a:pt x="326" y="217"/>
                  </a:cubicBezTo>
                  <a:cubicBezTo>
                    <a:pt x="78" y="341"/>
                    <a:pt x="1" y="636"/>
                    <a:pt x="125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"/>
            <p:cNvSpPr/>
            <p:nvPr/>
          </p:nvSpPr>
          <p:spPr>
            <a:xfrm>
              <a:off x="6735950" y="103981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40" y="869"/>
                  </a:moveTo>
                  <a:cubicBezTo>
                    <a:pt x="342" y="1241"/>
                    <a:pt x="915" y="1195"/>
                    <a:pt x="1039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3" y="326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"/>
            <p:cNvSpPr/>
            <p:nvPr/>
          </p:nvSpPr>
          <p:spPr>
            <a:xfrm>
              <a:off x="6794875" y="11464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85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4" y="342"/>
                    <a:pt x="1" y="637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"/>
            <p:cNvSpPr/>
            <p:nvPr/>
          </p:nvSpPr>
          <p:spPr>
            <a:xfrm>
              <a:off x="6560300" y="1084788"/>
              <a:ext cx="13600" cy="16325"/>
            </a:xfrm>
            <a:custGeom>
              <a:avLst/>
              <a:gdLst/>
              <a:ahLst/>
              <a:cxnLst/>
              <a:rect l="l" t="t" r="r" b="b"/>
              <a:pathLst>
                <a:path w="544" h="653" extrusionOk="0">
                  <a:moveTo>
                    <a:pt x="233" y="652"/>
                  </a:moveTo>
                  <a:cubicBezTo>
                    <a:pt x="264" y="637"/>
                    <a:pt x="295" y="621"/>
                    <a:pt x="311" y="606"/>
                  </a:cubicBezTo>
                  <a:cubicBezTo>
                    <a:pt x="497" y="451"/>
                    <a:pt x="543" y="20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"/>
            <p:cNvSpPr/>
            <p:nvPr/>
          </p:nvSpPr>
          <p:spPr>
            <a:xfrm>
              <a:off x="6656450" y="1025863"/>
              <a:ext cx="23300" cy="19400"/>
            </a:xfrm>
            <a:custGeom>
              <a:avLst/>
              <a:gdLst/>
              <a:ahLst/>
              <a:cxnLst/>
              <a:rect l="l" t="t" r="r" b="b"/>
              <a:pathLst>
                <a:path w="932" h="776" extrusionOk="0">
                  <a:moveTo>
                    <a:pt x="296" y="698"/>
                  </a:moveTo>
                  <a:cubicBezTo>
                    <a:pt x="559" y="776"/>
                    <a:pt x="823" y="621"/>
                    <a:pt x="900" y="373"/>
                  </a:cubicBezTo>
                  <a:cubicBezTo>
                    <a:pt x="931" y="248"/>
                    <a:pt x="916" y="109"/>
                    <a:pt x="854" y="0"/>
                  </a:cubicBezTo>
                  <a:lnTo>
                    <a:pt x="1" y="466"/>
                  </a:lnTo>
                  <a:cubicBezTo>
                    <a:pt x="63" y="574"/>
                    <a:pt x="171" y="667"/>
                    <a:pt x="296" y="69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"/>
            <p:cNvSpPr/>
            <p:nvPr/>
          </p:nvSpPr>
          <p:spPr>
            <a:xfrm>
              <a:off x="6879400" y="1175913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64" y="0"/>
                  </a:moveTo>
                  <a:cubicBezTo>
                    <a:pt x="187" y="47"/>
                    <a:pt x="109" y="125"/>
                    <a:pt x="63" y="202"/>
                  </a:cubicBezTo>
                  <a:cubicBezTo>
                    <a:pt x="32" y="295"/>
                    <a:pt x="1" y="388"/>
                    <a:pt x="16" y="481"/>
                  </a:cubicBezTo>
                  <a:cubicBezTo>
                    <a:pt x="32" y="543"/>
                    <a:pt x="47" y="605"/>
                    <a:pt x="78" y="667"/>
                  </a:cubicBezTo>
                  <a:lnTo>
                    <a:pt x="513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"/>
            <p:cNvSpPr/>
            <p:nvPr/>
          </p:nvSpPr>
          <p:spPr>
            <a:xfrm>
              <a:off x="6818150" y="1068888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5" y="218"/>
                  </a:moveTo>
                  <a:cubicBezTo>
                    <a:pt x="0" y="513"/>
                    <a:pt x="202" y="885"/>
                    <a:pt x="543" y="916"/>
                  </a:cubicBezTo>
                  <a:cubicBezTo>
                    <a:pt x="636" y="931"/>
                    <a:pt x="745" y="900"/>
                    <a:pt x="822" y="854"/>
                  </a:cubicBezTo>
                  <a:lnTo>
                    <a:pt x="357" y="1"/>
                  </a:lnTo>
                  <a:cubicBezTo>
                    <a:pt x="264" y="47"/>
                    <a:pt x="202" y="125"/>
                    <a:pt x="155" y="21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"/>
            <p:cNvSpPr/>
            <p:nvPr/>
          </p:nvSpPr>
          <p:spPr>
            <a:xfrm>
              <a:off x="6763475" y="97273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0" y="233"/>
                  </a:moveTo>
                  <a:cubicBezTo>
                    <a:pt x="63" y="342"/>
                    <a:pt x="156" y="435"/>
                    <a:pt x="280" y="466"/>
                  </a:cubicBezTo>
                  <a:cubicBezTo>
                    <a:pt x="311" y="481"/>
                    <a:pt x="342" y="481"/>
                    <a:pt x="373" y="481"/>
                  </a:cubicBezTo>
                  <a:cubicBezTo>
                    <a:pt x="481" y="497"/>
                    <a:pt x="574" y="466"/>
                    <a:pt x="652" y="419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"/>
            <p:cNvSpPr/>
            <p:nvPr/>
          </p:nvSpPr>
          <p:spPr>
            <a:xfrm>
              <a:off x="6458325" y="1409338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667" y="279"/>
                  </a:moveTo>
                  <a:cubicBezTo>
                    <a:pt x="636" y="217"/>
                    <a:pt x="590" y="171"/>
                    <a:pt x="543" y="124"/>
                  </a:cubicBezTo>
                  <a:cubicBezTo>
                    <a:pt x="419" y="31"/>
                    <a:pt x="249" y="0"/>
                    <a:pt x="94" y="47"/>
                  </a:cubicBezTo>
                  <a:cubicBezTo>
                    <a:pt x="62" y="62"/>
                    <a:pt x="31" y="62"/>
                    <a:pt x="0" y="78"/>
                  </a:cubicBezTo>
                  <a:lnTo>
                    <a:pt x="249" y="51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"/>
            <p:cNvSpPr/>
            <p:nvPr/>
          </p:nvSpPr>
          <p:spPr>
            <a:xfrm>
              <a:off x="6399375" y="1299988"/>
              <a:ext cx="24075" cy="26400"/>
            </a:xfrm>
            <a:custGeom>
              <a:avLst/>
              <a:gdLst/>
              <a:ahLst/>
              <a:cxnLst/>
              <a:rect l="l" t="t" r="r" b="b"/>
              <a:pathLst>
                <a:path w="963" h="1056" extrusionOk="0">
                  <a:moveTo>
                    <a:pt x="482" y="1055"/>
                  </a:moveTo>
                  <a:cubicBezTo>
                    <a:pt x="513" y="1040"/>
                    <a:pt x="528" y="1009"/>
                    <a:pt x="559" y="993"/>
                  </a:cubicBezTo>
                  <a:cubicBezTo>
                    <a:pt x="963" y="652"/>
                    <a:pt x="606" y="1"/>
                    <a:pt x="94" y="156"/>
                  </a:cubicBezTo>
                  <a:cubicBezTo>
                    <a:pt x="63" y="171"/>
                    <a:pt x="32" y="171"/>
                    <a:pt x="1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"/>
            <p:cNvSpPr/>
            <p:nvPr/>
          </p:nvSpPr>
          <p:spPr>
            <a:xfrm>
              <a:off x="6557975" y="1346913"/>
              <a:ext cx="24050" cy="22125"/>
            </a:xfrm>
            <a:custGeom>
              <a:avLst/>
              <a:gdLst/>
              <a:ahLst/>
              <a:cxnLst/>
              <a:rect l="l" t="t" r="r" b="b"/>
              <a:pathLst>
                <a:path w="962" h="885" extrusionOk="0">
                  <a:moveTo>
                    <a:pt x="47" y="698"/>
                  </a:moveTo>
                  <a:cubicBezTo>
                    <a:pt x="47" y="776"/>
                    <a:pt x="78" y="838"/>
                    <a:pt x="109" y="884"/>
                  </a:cubicBezTo>
                  <a:lnTo>
                    <a:pt x="962" y="419"/>
                  </a:lnTo>
                  <a:cubicBezTo>
                    <a:pt x="931" y="357"/>
                    <a:pt x="884" y="310"/>
                    <a:pt x="838" y="264"/>
                  </a:cubicBezTo>
                  <a:cubicBezTo>
                    <a:pt x="497" y="0"/>
                    <a:pt x="0" y="279"/>
                    <a:pt x="47" y="69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"/>
            <p:cNvSpPr/>
            <p:nvPr/>
          </p:nvSpPr>
          <p:spPr>
            <a:xfrm>
              <a:off x="6498250" y="1240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1" y="884"/>
                  </a:moveTo>
                  <a:cubicBezTo>
                    <a:pt x="342" y="1256"/>
                    <a:pt x="916" y="1194"/>
                    <a:pt x="1025" y="776"/>
                  </a:cubicBezTo>
                  <a:cubicBezTo>
                    <a:pt x="1149" y="357"/>
                    <a:pt x="714" y="0"/>
                    <a:pt x="327" y="217"/>
                  </a:cubicBezTo>
                  <a:cubicBezTo>
                    <a:pt x="94" y="341"/>
                    <a:pt x="1" y="636"/>
                    <a:pt x="141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"/>
            <p:cNvSpPr/>
            <p:nvPr/>
          </p:nvSpPr>
          <p:spPr>
            <a:xfrm>
              <a:off x="6415675" y="1216638"/>
              <a:ext cx="28725" cy="31025"/>
            </a:xfrm>
            <a:custGeom>
              <a:avLst/>
              <a:gdLst/>
              <a:ahLst/>
              <a:cxnLst/>
              <a:rect l="l" t="t" r="r" b="b"/>
              <a:pathLst>
                <a:path w="1149" h="1241" extrusionOk="0">
                  <a:moveTo>
                    <a:pt x="124" y="869"/>
                  </a:moveTo>
                  <a:cubicBezTo>
                    <a:pt x="326" y="1241"/>
                    <a:pt x="900" y="1194"/>
                    <a:pt x="1024" y="775"/>
                  </a:cubicBezTo>
                  <a:cubicBezTo>
                    <a:pt x="1148" y="357"/>
                    <a:pt x="698" y="0"/>
                    <a:pt x="311" y="202"/>
                  </a:cubicBezTo>
                  <a:cubicBezTo>
                    <a:pt x="78" y="326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"/>
            <p:cNvSpPr/>
            <p:nvPr/>
          </p:nvSpPr>
          <p:spPr>
            <a:xfrm>
              <a:off x="6474225" y="1323263"/>
              <a:ext cx="29100" cy="31425"/>
            </a:xfrm>
            <a:custGeom>
              <a:avLst/>
              <a:gdLst/>
              <a:ahLst/>
              <a:cxnLst/>
              <a:rect l="l" t="t" r="r" b="b"/>
              <a:pathLst>
                <a:path w="1164" h="1257" extrusionOk="0">
                  <a:moveTo>
                    <a:pt x="140" y="884"/>
                  </a:moveTo>
                  <a:cubicBezTo>
                    <a:pt x="342" y="1256"/>
                    <a:pt x="915" y="1194"/>
                    <a:pt x="1039" y="776"/>
                  </a:cubicBezTo>
                  <a:cubicBezTo>
                    <a:pt x="1164" y="357"/>
                    <a:pt x="714" y="0"/>
                    <a:pt x="326" y="217"/>
                  </a:cubicBezTo>
                  <a:cubicBezTo>
                    <a:pt x="93" y="341"/>
                    <a:pt x="0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"/>
            <p:cNvSpPr/>
            <p:nvPr/>
          </p:nvSpPr>
          <p:spPr>
            <a:xfrm>
              <a:off x="6522300" y="11576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4" y="326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"/>
            <p:cNvSpPr/>
            <p:nvPr/>
          </p:nvSpPr>
          <p:spPr>
            <a:xfrm>
              <a:off x="6581225" y="12643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1" y="885"/>
                  </a:moveTo>
                  <a:cubicBezTo>
                    <a:pt x="342" y="1257"/>
                    <a:pt x="901" y="1195"/>
                    <a:pt x="1025" y="776"/>
                  </a:cubicBezTo>
                  <a:cubicBezTo>
                    <a:pt x="1149" y="357"/>
                    <a:pt x="714" y="1"/>
                    <a:pt x="327" y="218"/>
                  </a:cubicBezTo>
                  <a:cubicBezTo>
                    <a:pt x="94" y="342"/>
                    <a:pt x="1" y="637"/>
                    <a:pt x="141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"/>
            <p:cNvSpPr/>
            <p:nvPr/>
          </p:nvSpPr>
          <p:spPr>
            <a:xfrm>
              <a:off x="6346650" y="1202663"/>
              <a:ext cx="12425" cy="16325"/>
            </a:xfrm>
            <a:custGeom>
              <a:avLst/>
              <a:gdLst/>
              <a:ahLst/>
              <a:cxnLst/>
              <a:rect l="l" t="t" r="r" b="b"/>
              <a:pathLst>
                <a:path w="497" h="653" extrusionOk="0">
                  <a:moveTo>
                    <a:pt x="233" y="652"/>
                  </a:moveTo>
                  <a:cubicBezTo>
                    <a:pt x="264" y="637"/>
                    <a:pt x="280" y="621"/>
                    <a:pt x="311" y="606"/>
                  </a:cubicBezTo>
                  <a:cubicBezTo>
                    <a:pt x="388" y="543"/>
                    <a:pt x="435" y="450"/>
                    <a:pt x="466" y="373"/>
                  </a:cubicBezTo>
                  <a:cubicBezTo>
                    <a:pt x="497" y="233"/>
                    <a:pt x="481" y="109"/>
                    <a:pt x="419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"/>
            <p:cNvSpPr/>
            <p:nvPr/>
          </p:nvSpPr>
          <p:spPr>
            <a:xfrm>
              <a:off x="6442825" y="1143738"/>
              <a:ext cx="26375" cy="20575"/>
            </a:xfrm>
            <a:custGeom>
              <a:avLst/>
              <a:gdLst/>
              <a:ahLst/>
              <a:cxnLst/>
              <a:rect l="l" t="t" r="r" b="b"/>
              <a:pathLst>
                <a:path w="1055" h="823" extrusionOk="0">
                  <a:moveTo>
                    <a:pt x="295" y="714"/>
                  </a:moveTo>
                  <a:cubicBezTo>
                    <a:pt x="698" y="822"/>
                    <a:pt x="1055" y="388"/>
                    <a:pt x="853" y="0"/>
                  </a:cubicBezTo>
                  <a:lnTo>
                    <a:pt x="0" y="465"/>
                  </a:lnTo>
                  <a:cubicBezTo>
                    <a:pt x="62" y="590"/>
                    <a:pt x="155" y="667"/>
                    <a:pt x="295" y="71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"/>
            <p:cNvSpPr/>
            <p:nvPr/>
          </p:nvSpPr>
          <p:spPr>
            <a:xfrm>
              <a:off x="6665775" y="12933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1"/>
                  </a:moveTo>
                  <a:cubicBezTo>
                    <a:pt x="171" y="63"/>
                    <a:pt x="109" y="125"/>
                    <a:pt x="62" y="218"/>
                  </a:cubicBezTo>
                  <a:cubicBezTo>
                    <a:pt x="16" y="296"/>
                    <a:pt x="0" y="389"/>
                    <a:pt x="16" y="482"/>
                  </a:cubicBezTo>
                  <a:cubicBezTo>
                    <a:pt x="16" y="559"/>
                    <a:pt x="31" y="621"/>
                    <a:pt x="78" y="668"/>
                  </a:cubicBezTo>
                  <a:lnTo>
                    <a:pt x="496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"/>
            <p:cNvSpPr/>
            <p:nvPr/>
          </p:nvSpPr>
          <p:spPr>
            <a:xfrm>
              <a:off x="6604500" y="1186763"/>
              <a:ext cx="20575" cy="22900"/>
            </a:xfrm>
            <a:custGeom>
              <a:avLst/>
              <a:gdLst/>
              <a:ahLst/>
              <a:cxnLst/>
              <a:rect l="l" t="t" r="r" b="b"/>
              <a:pathLst>
                <a:path w="823" h="916" extrusionOk="0">
                  <a:moveTo>
                    <a:pt x="156" y="202"/>
                  </a:moveTo>
                  <a:cubicBezTo>
                    <a:pt x="1" y="513"/>
                    <a:pt x="202" y="885"/>
                    <a:pt x="543" y="916"/>
                  </a:cubicBezTo>
                  <a:cubicBezTo>
                    <a:pt x="636" y="916"/>
                    <a:pt x="730" y="900"/>
                    <a:pt x="823" y="854"/>
                  </a:cubicBezTo>
                  <a:lnTo>
                    <a:pt x="357" y="1"/>
                  </a:lnTo>
                  <a:cubicBezTo>
                    <a:pt x="264" y="47"/>
                    <a:pt x="202" y="125"/>
                    <a:pt x="156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"/>
            <p:cNvSpPr/>
            <p:nvPr/>
          </p:nvSpPr>
          <p:spPr>
            <a:xfrm>
              <a:off x="6549450" y="10906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0" y="233"/>
                  </a:moveTo>
                  <a:cubicBezTo>
                    <a:pt x="62" y="342"/>
                    <a:pt x="171" y="435"/>
                    <a:pt x="295" y="466"/>
                  </a:cubicBezTo>
                  <a:cubicBezTo>
                    <a:pt x="419" y="497"/>
                    <a:pt x="559" y="481"/>
                    <a:pt x="667" y="419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"/>
            <p:cNvSpPr/>
            <p:nvPr/>
          </p:nvSpPr>
          <p:spPr>
            <a:xfrm>
              <a:off x="6344325" y="1464788"/>
              <a:ext cx="24075" cy="22125"/>
            </a:xfrm>
            <a:custGeom>
              <a:avLst/>
              <a:gdLst/>
              <a:ahLst/>
              <a:cxnLst/>
              <a:rect l="l" t="t" r="r" b="b"/>
              <a:pathLst>
                <a:path w="963" h="885" extrusionOk="0">
                  <a:moveTo>
                    <a:pt x="962" y="419"/>
                  </a:moveTo>
                  <a:cubicBezTo>
                    <a:pt x="916" y="357"/>
                    <a:pt x="885" y="310"/>
                    <a:pt x="823" y="264"/>
                  </a:cubicBezTo>
                  <a:cubicBezTo>
                    <a:pt x="481" y="0"/>
                    <a:pt x="1" y="279"/>
                    <a:pt x="47" y="698"/>
                  </a:cubicBezTo>
                  <a:cubicBezTo>
                    <a:pt x="47" y="776"/>
                    <a:pt x="63" y="838"/>
                    <a:pt x="94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"/>
            <p:cNvSpPr/>
            <p:nvPr/>
          </p:nvSpPr>
          <p:spPr>
            <a:xfrm>
              <a:off x="6283850" y="1358938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024" y="372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884"/>
                    <a:pt x="434" y="1241"/>
                    <a:pt x="822" y="1039"/>
                  </a:cubicBezTo>
                  <a:cubicBezTo>
                    <a:pt x="1055" y="915"/>
                    <a:pt x="1148" y="620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"/>
            <p:cNvSpPr/>
            <p:nvPr/>
          </p:nvSpPr>
          <p:spPr>
            <a:xfrm>
              <a:off x="6307100" y="1277513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388" y="124"/>
                  </a:moveTo>
                  <a:cubicBezTo>
                    <a:pt x="1" y="341"/>
                    <a:pt x="63" y="900"/>
                    <a:pt x="482" y="1024"/>
                  </a:cubicBezTo>
                  <a:cubicBezTo>
                    <a:pt x="900" y="1148"/>
                    <a:pt x="1257" y="698"/>
                    <a:pt x="1040" y="326"/>
                  </a:cubicBezTo>
                  <a:cubicBezTo>
                    <a:pt x="916" y="78"/>
                    <a:pt x="621" y="0"/>
                    <a:pt x="388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"/>
            <p:cNvSpPr/>
            <p:nvPr/>
          </p:nvSpPr>
          <p:spPr>
            <a:xfrm>
              <a:off x="6366050" y="1384138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388" y="140"/>
                  </a:moveTo>
                  <a:cubicBezTo>
                    <a:pt x="0" y="341"/>
                    <a:pt x="62" y="915"/>
                    <a:pt x="481" y="1024"/>
                  </a:cubicBezTo>
                  <a:cubicBezTo>
                    <a:pt x="900" y="1148"/>
                    <a:pt x="1256" y="714"/>
                    <a:pt x="1039" y="326"/>
                  </a:cubicBezTo>
                  <a:cubicBezTo>
                    <a:pt x="915" y="93"/>
                    <a:pt x="621" y="0"/>
                    <a:pt x="388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"/>
            <p:cNvSpPr/>
            <p:nvPr/>
          </p:nvSpPr>
          <p:spPr>
            <a:xfrm>
              <a:off x="6228775" y="1261613"/>
              <a:ext cx="23675" cy="19800"/>
            </a:xfrm>
            <a:custGeom>
              <a:avLst/>
              <a:gdLst/>
              <a:ahLst/>
              <a:cxnLst/>
              <a:rect l="l" t="t" r="r" b="b"/>
              <a:pathLst>
                <a:path w="947" h="792" extrusionOk="0">
                  <a:moveTo>
                    <a:pt x="1" y="465"/>
                  </a:moveTo>
                  <a:cubicBezTo>
                    <a:pt x="140" y="698"/>
                    <a:pt x="435" y="791"/>
                    <a:pt x="668" y="667"/>
                  </a:cubicBezTo>
                  <a:cubicBezTo>
                    <a:pt x="776" y="589"/>
                    <a:pt x="869" y="496"/>
                    <a:pt x="900" y="372"/>
                  </a:cubicBezTo>
                  <a:cubicBezTo>
                    <a:pt x="947" y="248"/>
                    <a:pt x="931" y="109"/>
                    <a:pt x="869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"/>
            <p:cNvSpPr/>
            <p:nvPr/>
          </p:nvSpPr>
          <p:spPr>
            <a:xfrm>
              <a:off x="6451725" y="1411663"/>
              <a:ext cx="12825" cy="16300"/>
            </a:xfrm>
            <a:custGeom>
              <a:avLst/>
              <a:gdLst/>
              <a:ahLst/>
              <a:cxnLst/>
              <a:rect l="l" t="t" r="r" b="b"/>
              <a:pathLst>
                <a:path w="513" h="652" extrusionOk="0">
                  <a:moveTo>
                    <a:pt x="264" y="0"/>
                  </a:moveTo>
                  <a:cubicBezTo>
                    <a:pt x="94" y="93"/>
                    <a:pt x="1" y="279"/>
                    <a:pt x="16" y="466"/>
                  </a:cubicBezTo>
                  <a:cubicBezTo>
                    <a:pt x="32" y="543"/>
                    <a:pt x="47" y="605"/>
                    <a:pt x="78" y="652"/>
                  </a:cubicBezTo>
                  <a:lnTo>
                    <a:pt x="513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"/>
            <p:cNvSpPr/>
            <p:nvPr/>
          </p:nvSpPr>
          <p:spPr>
            <a:xfrm>
              <a:off x="6391625" y="130463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125" y="668"/>
                  </a:moveTo>
                  <a:cubicBezTo>
                    <a:pt x="249" y="900"/>
                    <a:pt x="544" y="993"/>
                    <a:pt x="792" y="869"/>
                  </a:cubicBezTo>
                  <a:lnTo>
                    <a:pt x="311" y="1"/>
                  </a:lnTo>
                  <a:cubicBezTo>
                    <a:pt x="78" y="140"/>
                    <a:pt x="1" y="435"/>
                    <a:pt x="125" y="66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"/>
            <p:cNvSpPr/>
            <p:nvPr/>
          </p:nvSpPr>
          <p:spPr>
            <a:xfrm>
              <a:off x="6335800" y="120848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0" y="233"/>
                  </a:moveTo>
                  <a:cubicBezTo>
                    <a:pt x="62" y="342"/>
                    <a:pt x="171" y="435"/>
                    <a:pt x="295" y="466"/>
                  </a:cubicBezTo>
                  <a:cubicBezTo>
                    <a:pt x="419" y="497"/>
                    <a:pt x="543" y="481"/>
                    <a:pt x="667" y="419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"/>
            <p:cNvSpPr/>
            <p:nvPr/>
          </p:nvSpPr>
          <p:spPr>
            <a:xfrm>
              <a:off x="6768125" y="959938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233" y="512"/>
                  </a:moveTo>
                  <a:lnTo>
                    <a:pt x="667" y="280"/>
                  </a:lnTo>
                  <a:cubicBezTo>
                    <a:pt x="636" y="218"/>
                    <a:pt x="590" y="171"/>
                    <a:pt x="543" y="125"/>
                  </a:cubicBezTo>
                  <a:cubicBezTo>
                    <a:pt x="404" y="32"/>
                    <a:pt x="249" y="1"/>
                    <a:pt x="94" y="47"/>
                  </a:cubicBezTo>
                  <a:cubicBezTo>
                    <a:pt x="63" y="47"/>
                    <a:pt x="32" y="63"/>
                    <a:pt x="1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"/>
            <p:cNvSpPr/>
            <p:nvPr/>
          </p:nvSpPr>
          <p:spPr>
            <a:xfrm>
              <a:off x="6709200" y="852938"/>
              <a:ext cx="18250" cy="23675"/>
            </a:xfrm>
            <a:custGeom>
              <a:avLst/>
              <a:gdLst/>
              <a:ahLst/>
              <a:cxnLst/>
              <a:rect l="l" t="t" r="r" b="b"/>
              <a:pathLst>
                <a:path w="730" h="947" extrusionOk="0">
                  <a:moveTo>
                    <a:pt x="465" y="946"/>
                  </a:moveTo>
                  <a:cubicBezTo>
                    <a:pt x="496" y="931"/>
                    <a:pt x="527" y="915"/>
                    <a:pt x="558" y="884"/>
                  </a:cubicBezTo>
                  <a:cubicBezTo>
                    <a:pt x="667" y="775"/>
                    <a:pt x="729" y="620"/>
                    <a:pt x="714" y="465"/>
                  </a:cubicBezTo>
                  <a:cubicBezTo>
                    <a:pt x="714" y="403"/>
                    <a:pt x="698" y="326"/>
                    <a:pt x="667" y="279"/>
                  </a:cubicBezTo>
                  <a:cubicBezTo>
                    <a:pt x="636" y="217"/>
                    <a:pt x="589" y="171"/>
                    <a:pt x="543" y="124"/>
                  </a:cubicBezTo>
                  <a:cubicBezTo>
                    <a:pt x="403" y="31"/>
                    <a:pt x="248" y="0"/>
                    <a:pt x="93" y="47"/>
                  </a:cubicBezTo>
                  <a:cubicBezTo>
                    <a:pt x="62" y="47"/>
                    <a:pt x="31" y="62"/>
                    <a:pt x="0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"/>
            <p:cNvSpPr/>
            <p:nvPr/>
          </p:nvSpPr>
          <p:spPr>
            <a:xfrm>
              <a:off x="6723150" y="76801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24"/>
                  </a:moveTo>
                  <a:cubicBezTo>
                    <a:pt x="1257" y="822"/>
                    <a:pt x="1195" y="249"/>
                    <a:pt x="776" y="124"/>
                  </a:cubicBezTo>
                  <a:cubicBezTo>
                    <a:pt x="357" y="0"/>
                    <a:pt x="0" y="450"/>
                    <a:pt x="202" y="838"/>
                  </a:cubicBezTo>
                  <a:cubicBezTo>
                    <a:pt x="342" y="1071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"/>
            <p:cNvSpPr/>
            <p:nvPr/>
          </p:nvSpPr>
          <p:spPr>
            <a:xfrm>
              <a:off x="6782075" y="875038"/>
              <a:ext cx="31450" cy="28700"/>
            </a:xfrm>
            <a:custGeom>
              <a:avLst/>
              <a:gdLst/>
              <a:ahLst/>
              <a:cxnLst/>
              <a:rect l="l" t="t" r="r" b="b"/>
              <a:pathLst>
                <a:path w="1258" h="1148" extrusionOk="0">
                  <a:moveTo>
                    <a:pt x="869" y="1024"/>
                  </a:moveTo>
                  <a:cubicBezTo>
                    <a:pt x="1257" y="807"/>
                    <a:pt x="1195" y="248"/>
                    <a:pt x="776" y="124"/>
                  </a:cubicBezTo>
                  <a:cubicBezTo>
                    <a:pt x="358" y="0"/>
                    <a:pt x="1" y="450"/>
                    <a:pt x="203" y="822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"/>
            <p:cNvSpPr/>
            <p:nvPr/>
          </p:nvSpPr>
          <p:spPr>
            <a:xfrm>
              <a:off x="6656075" y="7528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26" y="621"/>
                  </a:cubicBezTo>
                  <a:cubicBezTo>
                    <a:pt x="435" y="512"/>
                    <a:pt x="497" y="357"/>
                    <a:pt x="481" y="187"/>
                  </a:cubicBezTo>
                  <a:cubicBezTo>
                    <a:pt x="481" y="156"/>
                    <a:pt x="481" y="125"/>
                    <a:pt x="466" y="94"/>
                  </a:cubicBezTo>
                  <a:cubicBezTo>
                    <a:pt x="466" y="63"/>
                    <a:pt x="450" y="32"/>
                    <a:pt x="435" y="1"/>
                  </a:cubicBezTo>
                  <a:lnTo>
                    <a:pt x="0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"/>
            <p:cNvSpPr/>
            <p:nvPr/>
          </p:nvSpPr>
          <p:spPr>
            <a:xfrm>
              <a:off x="6554100" y="107703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48" y="543"/>
                  </a:moveTo>
                  <a:lnTo>
                    <a:pt x="667" y="311"/>
                  </a:lnTo>
                  <a:cubicBezTo>
                    <a:pt x="559" y="94"/>
                    <a:pt x="311" y="1"/>
                    <a:pt x="93" y="78"/>
                  </a:cubicBezTo>
                  <a:cubicBezTo>
                    <a:pt x="62" y="78"/>
                    <a:pt x="31" y="94"/>
                    <a:pt x="0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"/>
            <p:cNvSpPr/>
            <p:nvPr/>
          </p:nvSpPr>
          <p:spPr>
            <a:xfrm>
              <a:off x="6495550" y="968088"/>
              <a:ext cx="23675" cy="26400"/>
            </a:xfrm>
            <a:custGeom>
              <a:avLst/>
              <a:gdLst/>
              <a:ahLst/>
              <a:cxnLst/>
              <a:rect l="l" t="t" r="r" b="b"/>
              <a:pathLst>
                <a:path w="947" h="1056" extrusionOk="0">
                  <a:moveTo>
                    <a:pt x="466" y="1055"/>
                  </a:moveTo>
                  <a:cubicBezTo>
                    <a:pt x="497" y="1040"/>
                    <a:pt x="528" y="1024"/>
                    <a:pt x="543" y="993"/>
                  </a:cubicBezTo>
                  <a:cubicBezTo>
                    <a:pt x="946" y="652"/>
                    <a:pt x="590" y="0"/>
                    <a:pt x="78" y="155"/>
                  </a:cubicBezTo>
                  <a:cubicBezTo>
                    <a:pt x="47" y="171"/>
                    <a:pt x="31" y="186"/>
                    <a:pt x="0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"/>
            <p:cNvSpPr/>
            <p:nvPr/>
          </p:nvSpPr>
          <p:spPr>
            <a:xfrm>
              <a:off x="6648700" y="1011513"/>
              <a:ext cx="29100" cy="26000"/>
            </a:xfrm>
            <a:custGeom>
              <a:avLst/>
              <a:gdLst/>
              <a:ahLst/>
              <a:cxnLst/>
              <a:rect l="l" t="t" r="r" b="b"/>
              <a:pathLst>
                <a:path w="1164" h="1040" extrusionOk="0">
                  <a:moveTo>
                    <a:pt x="311" y="1040"/>
                  </a:moveTo>
                  <a:lnTo>
                    <a:pt x="1164" y="574"/>
                  </a:lnTo>
                  <a:cubicBezTo>
                    <a:pt x="854" y="0"/>
                    <a:pt x="1" y="466"/>
                    <a:pt x="311" y="10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"/>
            <p:cNvSpPr/>
            <p:nvPr/>
          </p:nvSpPr>
          <p:spPr>
            <a:xfrm>
              <a:off x="6594025" y="908763"/>
              <a:ext cx="29100" cy="31425"/>
            </a:xfrm>
            <a:custGeom>
              <a:avLst/>
              <a:gdLst/>
              <a:ahLst/>
              <a:cxnLst/>
              <a:rect l="l" t="t" r="r" b="b"/>
              <a:pathLst>
                <a:path w="1164" h="1257" extrusionOk="0">
                  <a:moveTo>
                    <a:pt x="140" y="884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64" y="357"/>
                    <a:pt x="714" y="0"/>
                    <a:pt x="326" y="218"/>
                  </a:cubicBezTo>
                  <a:cubicBezTo>
                    <a:pt x="94" y="342"/>
                    <a:pt x="1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"/>
            <p:cNvSpPr/>
            <p:nvPr/>
          </p:nvSpPr>
          <p:spPr>
            <a:xfrm>
              <a:off x="6511450" y="88471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24" y="885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8"/>
                    <a:pt x="698" y="1"/>
                    <a:pt x="326" y="218"/>
                  </a:cubicBezTo>
                  <a:cubicBezTo>
                    <a:pt x="78" y="342"/>
                    <a:pt x="0" y="637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"/>
            <p:cNvSpPr/>
            <p:nvPr/>
          </p:nvSpPr>
          <p:spPr>
            <a:xfrm>
              <a:off x="6570375" y="9917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9" y="0"/>
                    <a:pt x="326" y="218"/>
                  </a:cubicBezTo>
                  <a:cubicBezTo>
                    <a:pt x="78" y="342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"/>
            <p:cNvSpPr/>
            <p:nvPr/>
          </p:nvSpPr>
          <p:spPr>
            <a:xfrm>
              <a:off x="6618075" y="8257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4"/>
                  </a:moveTo>
                  <a:cubicBezTo>
                    <a:pt x="342" y="1257"/>
                    <a:pt x="915" y="1195"/>
                    <a:pt x="1040" y="776"/>
                  </a:cubicBezTo>
                  <a:cubicBezTo>
                    <a:pt x="1148" y="357"/>
                    <a:pt x="714" y="0"/>
                    <a:pt x="326" y="217"/>
                  </a:cubicBezTo>
                  <a:cubicBezTo>
                    <a:pt x="93" y="342"/>
                    <a:pt x="0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"/>
            <p:cNvSpPr/>
            <p:nvPr/>
          </p:nvSpPr>
          <p:spPr>
            <a:xfrm>
              <a:off x="6677000" y="9327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70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9" y="358"/>
                    <a:pt x="714" y="1"/>
                    <a:pt x="327" y="218"/>
                  </a:cubicBezTo>
                  <a:cubicBezTo>
                    <a:pt x="94" y="342"/>
                    <a:pt x="1" y="637"/>
                    <a:pt x="140" y="87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"/>
            <p:cNvSpPr/>
            <p:nvPr/>
          </p:nvSpPr>
          <p:spPr>
            <a:xfrm>
              <a:off x="6442425" y="87076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1" y="621"/>
                  </a:cubicBezTo>
                  <a:cubicBezTo>
                    <a:pt x="466" y="481"/>
                    <a:pt x="528" y="280"/>
                    <a:pt x="466" y="94"/>
                  </a:cubicBezTo>
                  <a:cubicBezTo>
                    <a:pt x="450" y="62"/>
                    <a:pt x="435" y="31"/>
                    <a:pt x="419" y="0"/>
                  </a:cubicBezTo>
                  <a:lnTo>
                    <a:pt x="1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"/>
            <p:cNvSpPr/>
            <p:nvPr/>
          </p:nvSpPr>
          <p:spPr>
            <a:xfrm>
              <a:off x="6538575" y="811813"/>
              <a:ext cx="26400" cy="24075"/>
            </a:xfrm>
            <a:custGeom>
              <a:avLst/>
              <a:gdLst/>
              <a:ahLst/>
              <a:cxnLst/>
              <a:rect l="l" t="t" r="r" b="b"/>
              <a:pathLst>
                <a:path w="1056" h="963" extrusionOk="0">
                  <a:moveTo>
                    <a:pt x="63" y="559"/>
                  </a:moveTo>
                  <a:cubicBezTo>
                    <a:pt x="404" y="963"/>
                    <a:pt x="1056" y="606"/>
                    <a:pt x="900" y="94"/>
                  </a:cubicBezTo>
                  <a:cubicBezTo>
                    <a:pt x="885" y="63"/>
                    <a:pt x="869" y="32"/>
                    <a:pt x="854" y="1"/>
                  </a:cubicBezTo>
                  <a:lnTo>
                    <a:pt x="1" y="482"/>
                  </a:lnTo>
                  <a:cubicBezTo>
                    <a:pt x="16" y="513"/>
                    <a:pt x="32" y="528"/>
                    <a:pt x="63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"/>
            <p:cNvSpPr/>
            <p:nvPr/>
          </p:nvSpPr>
          <p:spPr>
            <a:xfrm>
              <a:off x="6759975" y="961888"/>
              <a:ext cx="14000" cy="16700"/>
            </a:xfrm>
            <a:custGeom>
              <a:avLst/>
              <a:gdLst/>
              <a:ahLst/>
              <a:cxnLst/>
              <a:rect l="l" t="t" r="r" b="b"/>
              <a:pathLst>
                <a:path w="560" h="668" extrusionOk="0">
                  <a:moveTo>
                    <a:pt x="327" y="0"/>
                  </a:moveTo>
                  <a:cubicBezTo>
                    <a:pt x="94" y="140"/>
                    <a:pt x="1" y="434"/>
                    <a:pt x="125" y="667"/>
                  </a:cubicBezTo>
                  <a:lnTo>
                    <a:pt x="559" y="4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"/>
            <p:cNvSpPr/>
            <p:nvPr/>
          </p:nvSpPr>
          <p:spPr>
            <a:xfrm>
              <a:off x="6702200" y="855263"/>
              <a:ext cx="18650" cy="22900"/>
            </a:xfrm>
            <a:custGeom>
              <a:avLst/>
              <a:gdLst/>
              <a:ahLst/>
              <a:cxnLst/>
              <a:rect l="l" t="t" r="r" b="b"/>
              <a:pathLst>
                <a:path w="746" h="916" extrusionOk="0">
                  <a:moveTo>
                    <a:pt x="79" y="202"/>
                  </a:moveTo>
                  <a:cubicBezTo>
                    <a:pt x="1" y="341"/>
                    <a:pt x="1" y="512"/>
                    <a:pt x="79" y="651"/>
                  </a:cubicBezTo>
                  <a:cubicBezTo>
                    <a:pt x="156" y="807"/>
                    <a:pt x="311" y="900"/>
                    <a:pt x="466" y="915"/>
                  </a:cubicBezTo>
                  <a:cubicBezTo>
                    <a:pt x="559" y="915"/>
                    <a:pt x="668" y="900"/>
                    <a:pt x="745" y="853"/>
                  </a:cubicBezTo>
                  <a:lnTo>
                    <a:pt x="280" y="0"/>
                  </a:lnTo>
                  <a:cubicBezTo>
                    <a:pt x="187" y="47"/>
                    <a:pt x="125" y="109"/>
                    <a:pt x="79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"/>
            <p:cNvSpPr/>
            <p:nvPr/>
          </p:nvSpPr>
          <p:spPr>
            <a:xfrm>
              <a:off x="6645600" y="75908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1" y="233"/>
                  </a:moveTo>
                  <a:cubicBezTo>
                    <a:pt x="16" y="264"/>
                    <a:pt x="32" y="295"/>
                    <a:pt x="47" y="311"/>
                  </a:cubicBezTo>
                  <a:cubicBezTo>
                    <a:pt x="140" y="404"/>
                    <a:pt x="249" y="466"/>
                    <a:pt x="373" y="481"/>
                  </a:cubicBezTo>
                  <a:cubicBezTo>
                    <a:pt x="481" y="497"/>
                    <a:pt x="574" y="466"/>
                    <a:pt x="652" y="419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"/>
            <p:cNvSpPr/>
            <p:nvPr/>
          </p:nvSpPr>
          <p:spPr>
            <a:xfrm>
              <a:off x="6340450" y="119491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49" y="543"/>
                  </a:moveTo>
                  <a:lnTo>
                    <a:pt x="667" y="311"/>
                  </a:lnTo>
                  <a:cubicBezTo>
                    <a:pt x="559" y="94"/>
                    <a:pt x="311" y="0"/>
                    <a:pt x="94" y="78"/>
                  </a:cubicBezTo>
                  <a:cubicBezTo>
                    <a:pt x="63" y="78"/>
                    <a:pt x="32" y="94"/>
                    <a:pt x="1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"/>
            <p:cNvSpPr/>
            <p:nvPr/>
          </p:nvSpPr>
          <p:spPr>
            <a:xfrm>
              <a:off x="6281525" y="1085963"/>
              <a:ext cx="24050" cy="26375"/>
            </a:xfrm>
            <a:custGeom>
              <a:avLst/>
              <a:gdLst/>
              <a:ahLst/>
              <a:cxnLst/>
              <a:rect l="l" t="t" r="r" b="b"/>
              <a:pathLst>
                <a:path w="962" h="1055" extrusionOk="0">
                  <a:moveTo>
                    <a:pt x="481" y="1055"/>
                  </a:moveTo>
                  <a:cubicBezTo>
                    <a:pt x="512" y="1039"/>
                    <a:pt x="527" y="1024"/>
                    <a:pt x="558" y="993"/>
                  </a:cubicBezTo>
                  <a:cubicBezTo>
                    <a:pt x="962" y="652"/>
                    <a:pt x="605" y="0"/>
                    <a:pt x="93" y="155"/>
                  </a:cubicBezTo>
                  <a:cubicBezTo>
                    <a:pt x="62" y="171"/>
                    <a:pt x="31" y="186"/>
                    <a:pt x="0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"/>
            <p:cNvSpPr/>
            <p:nvPr/>
          </p:nvSpPr>
          <p:spPr>
            <a:xfrm>
              <a:off x="6433900" y="1128213"/>
              <a:ext cx="30275" cy="27175"/>
            </a:xfrm>
            <a:custGeom>
              <a:avLst/>
              <a:gdLst/>
              <a:ahLst/>
              <a:cxnLst/>
              <a:rect l="l" t="t" r="r" b="b"/>
              <a:pathLst>
                <a:path w="1211" h="1087" extrusionOk="0">
                  <a:moveTo>
                    <a:pt x="357" y="1086"/>
                  </a:moveTo>
                  <a:lnTo>
                    <a:pt x="1210" y="621"/>
                  </a:lnTo>
                  <a:cubicBezTo>
                    <a:pt x="900" y="1"/>
                    <a:pt x="0" y="513"/>
                    <a:pt x="357" y="10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"/>
            <p:cNvSpPr/>
            <p:nvPr/>
          </p:nvSpPr>
          <p:spPr>
            <a:xfrm>
              <a:off x="6380400" y="10266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15" y="1195"/>
                    <a:pt x="1024" y="776"/>
                  </a:cubicBezTo>
                  <a:cubicBezTo>
                    <a:pt x="1148" y="357"/>
                    <a:pt x="713" y="0"/>
                    <a:pt x="326" y="217"/>
                  </a:cubicBezTo>
                  <a:cubicBezTo>
                    <a:pt x="93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"/>
            <p:cNvSpPr/>
            <p:nvPr/>
          </p:nvSpPr>
          <p:spPr>
            <a:xfrm>
              <a:off x="6297800" y="10025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85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7"/>
                    <a:pt x="698" y="1"/>
                    <a:pt x="311" y="218"/>
                  </a:cubicBezTo>
                  <a:cubicBezTo>
                    <a:pt x="78" y="342"/>
                    <a:pt x="0" y="637"/>
                    <a:pt x="125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"/>
            <p:cNvSpPr/>
            <p:nvPr/>
          </p:nvSpPr>
          <p:spPr>
            <a:xfrm>
              <a:off x="6356725" y="11096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27" y="1257"/>
                    <a:pt x="900" y="1195"/>
                    <a:pt x="1025" y="776"/>
                  </a:cubicBezTo>
                  <a:cubicBezTo>
                    <a:pt x="1149" y="357"/>
                    <a:pt x="699" y="0"/>
                    <a:pt x="311" y="217"/>
                  </a:cubicBezTo>
                  <a:cubicBezTo>
                    <a:pt x="78" y="342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"/>
            <p:cNvSpPr/>
            <p:nvPr/>
          </p:nvSpPr>
          <p:spPr>
            <a:xfrm>
              <a:off x="6404425" y="9436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4"/>
                  </a:moveTo>
                  <a:cubicBezTo>
                    <a:pt x="342" y="1257"/>
                    <a:pt x="900" y="1194"/>
                    <a:pt x="1024" y="776"/>
                  </a:cubicBezTo>
                  <a:cubicBezTo>
                    <a:pt x="1148" y="357"/>
                    <a:pt x="714" y="0"/>
                    <a:pt x="326" y="217"/>
                  </a:cubicBezTo>
                  <a:cubicBezTo>
                    <a:pt x="94" y="341"/>
                    <a:pt x="1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"/>
            <p:cNvSpPr/>
            <p:nvPr/>
          </p:nvSpPr>
          <p:spPr>
            <a:xfrm>
              <a:off x="6463375" y="105066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40" y="869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8"/>
                    <a:pt x="714" y="1"/>
                    <a:pt x="326" y="218"/>
                  </a:cubicBezTo>
                  <a:cubicBezTo>
                    <a:pt x="93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"/>
            <p:cNvSpPr/>
            <p:nvPr/>
          </p:nvSpPr>
          <p:spPr>
            <a:xfrm>
              <a:off x="6228775" y="9886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1" y="621"/>
                  </a:cubicBezTo>
                  <a:cubicBezTo>
                    <a:pt x="466" y="481"/>
                    <a:pt x="513" y="280"/>
                    <a:pt x="466" y="93"/>
                  </a:cubicBezTo>
                  <a:cubicBezTo>
                    <a:pt x="451" y="62"/>
                    <a:pt x="435" y="31"/>
                    <a:pt x="420" y="0"/>
                  </a:cubicBezTo>
                  <a:lnTo>
                    <a:pt x="1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"/>
            <p:cNvSpPr/>
            <p:nvPr/>
          </p:nvSpPr>
          <p:spPr>
            <a:xfrm>
              <a:off x="6324950" y="929688"/>
              <a:ext cx="26000" cy="24075"/>
            </a:xfrm>
            <a:custGeom>
              <a:avLst/>
              <a:gdLst/>
              <a:ahLst/>
              <a:cxnLst/>
              <a:rect l="l" t="t" r="r" b="b"/>
              <a:pathLst>
                <a:path w="1040" h="963" extrusionOk="0">
                  <a:moveTo>
                    <a:pt x="47" y="559"/>
                  </a:moveTo>
                  <a:cubicBezTo>
                    <a:pt x="403" y="963"/>
                    <a:pt x="1039" y="606"/>
                    <a:pt x="884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82"/>
                  </a:lnTo>
                  <a:cubicBezTo>
                    <a:pt x="16" y="513"/>
                    <a:pt x="31" y="528"/>
                    <a:pt x="47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"/>
            <p:cNvSpPr/>
            <p:nvPr/>
          </p:nvSpPr>
          <p:spPr>
            <a:xfrm>
              <a:off x="6547500" y="1079763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80" y="0"/>
                  </a:moveTo>
                  <a:cubicBezTo>
                    <a:pt x="187" y="47"/>
                    <a:pt x="125" y="124"/>
                    <a:pt x="78" y="217"/>
                  </a:cubicBezTo>
                  <a:cubicBezTo>
                    <a:pt x="1" y="357"/>
                    <a:pt x="1" y="527"/>
                    <a:pt x="78" y="667"/>
                  </a:cubicBezTo>
                  <a:lnTo>
                    <a:pt x="512" y="4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"/>
            <p:cNvSpPr/>
            <p:nvPr/>
          </p:nvSpPr>
          <p:spPr>
            <a:xfrm>
              <a:off x="6488575" y="973113"/>
              <a:ext cx="18625" cy="24475"/>
            </a:xfrm>
            <a:custGeom>
              <a:avLst/>
              <a:gdLst/>
              <a:ahLst/>
              <a:cxnLst/>
              <a:rect l="l" t="t" r="r" b="b"/>
              <a:pathLst>
                <a:path w="745" h="979" extrusionOk="0">
                  <a:moveTo>
                    <a:pt x="78" y="203"/>
                  </a:moveTo>
                  <a:cubicBezTo>
                    <a:pt x="0" y="342"/>
                    <a:pt x="0" y="513"/>
                    <a:pt x="78" y="652"/>
                  </a:cubicBezTo>
                  <a:cubicBezTo>
                    <a:pt x="202" y="901"/>
                    <a:pt x="497" y="978"/>
                    <a:pt x="745" y="854"/>
                  </a:cubicBezTo>
                  <a:lnTo>
                    <a:pt x="264" y="1"/>
                  </a:lnTo>
                  <a:cubicBezTo>
                    <a:pt x="186" y="48"/>
                    <a:pt x="124" y="110"/>
                    <a:pt x="78" y="20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"/>
            <p:cNvSpPr/>
            <p:nvPr/>
          </p:nvSpPr>
          <p:spPr>
            <a:xfrm>
              <a:off x="6431575" y="8769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0" y="233"/>
                  </a:moveTo>
                  <a:cubicBezTo>
                    <a:pt x="16" y="264"/>
                    <a:pt x="47" y="280"/>
                    <a:pt x="62" y="311"/>
                  </a:cubicBezTo>
                  <a:cubicBezTo>
                    <a:pt x="140" y="404"/>
                    <a:pt x="264" y="466"/>
                    <a:pt x="388" y="481"/>
                  </a:cubicBezTo>
                  <a:cubicBezTo>
                    <a:pt x="481" y="481"/>
                    <a:pt x="590" y="466"/>
                    <a:pt x="667" y="419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"/>
            <p:cNvSpPr/>
            <p:nvPr/>
          </p:nvSpPr>
          <p:spPr>
            <a:xfrm>
              <a:off x="6225675" y="125346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326" y="124"/>
                  </a:moveTo>
                  <a:cubicBezTo>
                    <a:pt x="78" y="264"/>
                    <a:pt x="1" y="559"/>
                    <a:pt x="125" y="791"/>
                  </a:cubicBezTo>
                  <a:lnTo>
                    <a:pt x="978" y="326"/>
                  </a:lnTo>
                  <a:cubicBezTo>
                    <a:pt x="854" y="78"/>
                    <a:pt x="559" y="0"/>
                    <a:pt x="326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"/>
            <p:cNvSpPr/>
            <p:nvPr/>
          </p:nvSpPr>
          <p:spPr>
            <a:xfrm>
              <a:off x="6189225" y="1063863"/>
              <a:ext cx="31450" cy="28700"/>
            </a:xfrm>
            <a:custGeom>
              <a:avLst/>
              <a:gdLst/>
              <a:ahLst/>
              <a:cxnLst/>
              <a:rect l="l" t="t" r="r" b="b"/>
              <a:pathLst>
                <a:path w="1258" h="1148" extrusionOk="0">
                  <a:moveTo>
                    <a:pt x="389" y="124"/>
                  </a:moveTo>
                  <a:cubicBezTo>
                    <a:pt x="1" y="326"/>
                    <a:pt x="63" y="900"/>
                    <a:pt x="482" y="1024"/>
                  </a:cubicBezTo>
                  <a:cubicBezTo>
                    <a:pt x="900" y="1148"/>
                    <a:pt x="1257" y="698"/>
                    <a:pt x="1040" y="310"/>
                  </a:cubicBezTo>
                  <a:cubicBezTo>
                    <a:pt x="916" y="78"/>
                    <a:pt x="621" y="0"/>
                    <a:pt x="389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"/>
            <p:cNvSpPr/>
            <p:nvPr/>
          </p:nvSpPr>
          <p:spPr>
            <a:xfrm>
              <a:off x="6248175" y="11704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40"/>
                  </a:moveTo>
                  <a:cubicBezTo>
                    <a:pt x="0" y="342"/>
                    <a:pt x="62" y="900"/>
                    <a:pt x="481" y="1024"/>
                  </a:cubicBezTo>
                  <a:cubicBezTo>
                    <a:pt x="900" y="1148"/>
                    <a:pt x="1257" y="714"/>
                    <a:pt x="1039" y="326"/>
                  </a:cubicBezTo>
                  <a:cubicBezTo>
                    <a:pt x="915" y="93"/>
                    <a:pt x="621" y="0"/>
                    <a:pt x="388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"/>
            <p:cNvSpPr/>
            <p:nvPr/>
          </p:nvSpPr>
          <p:spPr>
            <a:xfrm>
              <a:off x="6111300" y="1047963"/>
              <a:ext cx="26400" cy="23675"/>
            </a:xfrm>
            <a:custGeom>
              <a:avLst/>
              <a:gdLst/>
              <a:ahLst/>
              <a:cxnLst/>
              <a:rect l="l" t="t" r="r" b="b"/>
              <a:pathLst>
                <a:path w="1056" h="947" extrusionOk="0">
                  <a:moveTo>
                    <a:pt x="0" y="466"/>
                  </a:moveTo>
                  <a:cubicBezTo>
                    <a:pt x="16" y="497"/>
                    <a:pt x="31" y="528"/>
                    <a:pt x="62" y="543"/>
                  </a:cubicBezTo>
                  <a:cubicBezTo>
                    <a:pt x="404" y="946"/>
                    <a:pt x="1055" y="590"/>
                    <a:pt x="900" y="93"/>
                  </a:cubicBezTo>
                  <a:cubicBezTo>
                    <a:pt x="884" y="47"/>
                    <a:pt x="869" y="16"/>
                    <a:pt x="853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"/>
            <p:cNvSpPr/>
            <p:nvPr/>
          </p:nvSpPr>
          <p:spPr>
            <a:xfrm>
              <a:off x="6332700" y="1197638"/>
              <a:ext cx="13975" cy="16675"/>
            </a:xfrm>
            <a:custGeom>
              <a:avLst/>
              <a:gdLst/>
              <a:ahLst/>
              <a:cxnLst/>
              <a:rect l="l" t="t" r="r" b="b"/>
              <a:pathLst>
                <a:path w="559" h="667" extrusionOk="0">
                  <a:moveTo>
                    <a:pt x="311" y="0"/>
                  </a:moveTo>
                  <a:cubicBezTo>
                    <a:pt x="78" y="140"/>
                    <a:pt x="0" y="434"/>
                    <a:pt x="124" y="667"/>
                  </a:cubicBezTo>
                  <a:lnTo>
                    <a:pt x="559" y="4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"/>
            <p:cNvSpPr/>
            <p:nvPr/>
          </p:nvSpPr>
          <p:spPr>
            <a:xfrm>
              <a:off x="6273750" y="109098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5" y="652"/>
                  </a:moveTo>
                  <a:cubicBezTo>
                    <a:pt x="249" y="900"/>
                    <a:pt x="559" y="978"/>
                    <a:pt x="792" y="854"/>
                  </a:cubicBezTo>
                  <a:lnTo>
                    <a:pt x="311" y="1"/>
                  </a:lnTo>
                  <a:cubicBezTo>
                    <a:pt x="78" y="125"/>
                    <a:pt x="1" y="420"/>
                    <a:pt x="125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"/>
            <p:cNvSpPr/>
            <p:nvPr/>
          </p:nvSpPr>
          <p:spPr>
            <a:xfrm>
              <a:off x="6217925" y="994838"/>
              <a:ext cx="16700" cy="13200"/>
            </a:xfrm>
            <a:custGeom>
              <a:avLst/>
              <a:gdLst/>
              <a:ahLst/>
              <a:cxnLst/>
              <a:rect l="l" t="t" r="r" b="b"/>
              <a:pathLst>
                <a:path w="668" h="528" extrusionOk="0">
                  <a:moveTo>
                    <a:pt x="1" y="233"/>
                  </a:moveTo>
                  <a:cubicBezTo>
                    <a:pt x="16" y="264"/>
                    <a:pt x="32" y="280"/>
                    <a:pt x="63" y="311"/>
                  </a:cubicBezTo>
                  <a:cubicBezTo>
                    <a:pt x="202" y="481"/>
                    <a:pt x="466" y="528"/>
                    <a:pt x="667" y="419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"/>
            <p:cNvSpPr/>
            <p:nvPr/>
          </p:nvSpPr>
          <p:spPr>
            <a:xfrm>
              <a:off x="6650250" y="746288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233" y="513"/>
                  </a:moveTo>
                  <a:lnTo>
                    <a:pt x="668" y="280"/>
                  </a:lnTo>
                  <a:cubicBezTo>
                    <a:pt x="637" y="218"/>
                    <a:pt x="590" y="171"/>
                    <a:pt x="544" y="125"/>
                  </a:cubicBezTo>
                  <a:cubicBezTo>
                    <a:pt x="419" y="32"/>
                    <a:pt x="249" y="1"/>
                    <a:pt x="94" y="47"/>
                  </a:cubicBezTo>
                  <a:cubicBezTo>
                    <a:pt x="63" y="47"/>
                    <a:pt x="32" y="63"/>
                    <a:pt x="1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"/>
            <p:cNvSpPr/>
            <p:nvPr/>
          </p:nvSpPr>
          <p:spPr>
            <a:xfrm>
              <a:off x="6591325" y="639288"/>
              <a:ext cx="18250" cy="23675"/>
            </a:xfrm>
            <a:custGeom>
              <a:avLst/>
              <a:gdLst/>
              <a:ahLst/>
              <a:cxnLst/>
              <a:rect l="l" t="t" r="r" b="b"/>
              <a:pathLst>
                <a:path w="730" h="947" extrusionOk="0">
                  <a:moveTo>
                    <a:pt x="466" y="946"/>
                  </a:moveTo>
                  <a:cubicBezTo>
                    <a:pt x="497" y="931"/>
                    <a:pt x="528" y="900"/>
                    <a:pt x="559" y="884"/>
                  </a:cubicBezTo>
                  <a:cubicBezTo>
                    <a:pt x="667" y="776"/>
                    <a:pt x="729" y="621"/>
                    <a:pt x="714" y="466"/>
                  </a:cubicBezTo>
                  <a:cubicBezTo>
                    <a:pt x="714" y="403"/>
                    <a:pt x="698" y="341"/>
                    <a:pt x="667" y="279"/>
                  </a:cubicBezTo>
                  <a:cubicBezTo>
                    <a:pt x="636" y="217"/>
                    <a:pt x="590" y="171"/>
                    <a:pt x="543" y="124"/>
                  </a:cubicBezTo>
                  <a:cubicBezTo>
                    <a:pt x="403" y="31"/>
                    <a:pt x="248" y="0"/>
                    <a:pt x="93" y="47"/>
                  </a:cubicBezTo>
                  <a:cubicBezTo>
                    <a:pt x="62" y="62"/>
                    <a:pt x="31" y="62"/>
                    <a:pt x="0" y="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"/>
            <p:cNvSpPr/>
            <p:nvPr/>
          </p:nvSpPr>
          <p:spPr>
            <a:xfrm>
              <a:off x="6605275" y="55436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02" y="823"/>
                  </a:cubicBezTo>
                  <a:cubicBezTo>
                    <a:pt x="342" y="1055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"/>
            <p:cNvSpPr/>
            <p:nvPr/>
          </p:nvSpPr>
          <p:spPr>
            <a:xfrm>
              <a:off x="6664225" y="661388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869" y="1008"/>
                  </a:moveTo>
                  <a:cubicBezTo>
                    <a:pt x="1256" y="807"/>
                    <a:pt x="1194" y="233"/>
                    <a:pt x="776" y="124"/>
                  </a:cubicBezTo>
                  <a:cubicBezTo>
                    <a:pt x="357" y="0"/>
                    <a:pt x="0" y="435"/>
                    <a:pt x="202" y="822"/>
                  </a:cubicBezTo>
                  <a:cubicBezTo>
                    <a:pt x="341" y="1055"/>
                    <a:pt x="636" y="1148"/>
                    <a:pt x="869" y="100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"/>
            <p:cNvSpPr/>
            <p:nvPr/>
          </p:nvSpPr>
          <p:spPr>
            <a:xfrm>
              <a:off x="6538200" y="5392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33" y="668"/>
                  </a:moveTo>
                  <a:cubicBezTo>
                    <a:pt x="264" y="652"/>
                    <a:pt x="295" y="637"/>
                    <a:pt x="326" y="606"/>
                  </a:cubicBezTo>
                  <a:cubicBezTo>
                    <a:pt x="435" y="513"/>
                    <a:pt x="497" y="342"/>
                    <a:pt x="481" y="187"/>
                  </a:cubicBezTo>
                  <a:cubicBezTo>
                    <a:pt x="481" y="156"/>
                    <a:pt x="481" y="125"/>
                    <a:pt x="466" y="94"/>
                  </a:cubicBezTo>
                  <a:cubicBezTo>
                    <a:pt x="466" y="63"/>
                    <a:pt x="450" y="32"/>
                    <a:pt x="435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"/>
            <p:cNvSpPr/>
            <p:nvPr/>
          </p:nvSpPr>
          <p:spPr>
            <a:xfrm>
              <a:off x="6436225" y="86338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49" y="544"/>
                  </a:moveTo>
                  <a:lnTo>
                    <a:pt x="667" y="295"/>
                  </a:lnTo>
                  <a:cubicBezTo>
                    <a:pt x="559" y="94"/>
                    <a:pt x="311" y="1"/>
                    <a:pt x="93" y="78"/>
                  </a:cubicBezTo>
                  <a:cubicBezTo>
                    <a:pt x="62" y="78"/>
                    <a:pt x="31" y="94"/>
                    <a:pt x="0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"/>
            <p:cNvSpPr/>
            <p:nvPr/>
          </p:nvSpPr>
          <p:spPr>
            <a:xfrm>
              <a:off x="6377675" y="754438"/>
              <a:ext cx="23675" cy="26400"/>
            </a:xfrm>
            <a:custGeom>
              <a:avLst/>
              <a:gdLst/>
              <a:ahLst/>
              <a:cxnLst/>
              <a:rect l="l" t="t" r="r" b="b"/>
              <a:pathLst>
                <a:path w="947" h="1056" extrusionOk="0">
                  <a:moveTo>
                    <a:pt x="466" y="1055"/>
                  </a:moveTo>
                  <a:cubicBezTo>
                    <a:pt x="497" y="1040"/>
                    <a:pt x="528" y="1009"/>
                    <a:pt x="543" y="993"/>
                  </a:cubicBezTo>
                  <a:cubicBezTo>
                    <a:pt x="947" y="652"/>
                    <a:pt x="590" y="1"/>
                    <a:pt x="94" y="156"/>
                  </a:cubicBezTo>
                  <a:cubicBezTo>
                    <a:pt x="47" y="171"/>
                    <a:pt x="31" y="171"/>
                    <a:pt x="0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"/>
            <p:cNvSpPr/>
            <p:nvPr/>
          </p:nvSpPr>
          <p:spPr>
            <a:xfrm>
              <a:off x="6530825" y="797863"/>
              <a:ext cx="29100" cy="26000"/>
            </a:xfrm>
            <a:custGeom>
              <a:avLst/>
              <a:gdLst/>
              <a:ahLst/>
              <a:cxnLst/>
              <a:rect l="l" t="t" r="r" b="b"/>
              <a:pathLst>
                <a:path w="1164" h="1040" extrusionOk="0">
                  <a:moveTo>
                    <a:pt x="311" y="1040"/>
                  </a:moveTo>
                  <a:lnTo>
                    <a:pt x="1164" y="559"/>
                  </a:lnTo>
                  <a:cubicBezTo>
                    <a:pt x="854" y="1"/>
                    <a:pt x="1" y="466"/>
                    <a:pt x="311" y="10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"/>
            <p:cNvSpPr/>
            <p:nvPr/>
          </p:nvSpPr>
          <p:spPr>
            <a:xfrm>
              <a:off x="6476550" y="6951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69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7"/>
                    <a:pt x="698" y="1"/>
                    <a:pt x="326" y="218"/>
                  </a:cubicBezTo>
                  <a:cubicBezTo>
                    <a:pt x="78" y="342"/>
                    <a:pt x="0" y="637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"/>
            <p:cNvSpPr/>
            <p:nvPr/>
          </p:nvSpPr>
          <p:spPr>
            <a:xfrm>
              <a:off x="6393575" y="6710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69"/>
                  </a:moveTo>
                  <a:cubicBezTo>
                    <a:pt x="342" y="1256"/>
                    <a:pt x="900" y="1194"/>
                    <a:pt x="1024" y="775"/>
                  </a:cubicBezTo>
                  <a:cubicBezTo>
                    <a:pt x="1148" y="357"/>
                    <a:pt x="698" y="0"/>
                    <a:pt x="326" y="217"/>
                  </a:cubicBezTo>
                  <a:cubicBezTo>
                    <a:pt x="78" y="341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"/>
            <p:cNvSpPr/>
            <p:nvPr/>
          </p:nvSpPr>
          <p:spPr>
            <a:xfrm>
              <a:off x="6452500" y="7780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9" y="357"/>
                    <a:pt x="699" y="1"/>
                    <a:pt x="327" y="202"/>
                  </a:cubicBezTo>
                  <a:cubicBezTo>
                    <a:pt x="78" y="342"/>
                    <a:pt x="1" y="637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"/>
            <p:cNvSpPr/>
            <p:nvPr/>
          </p:nvSpPr>
          <p:spPr>
            <a:xfrm>
              <a:off x="6500200" y="6121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4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"/>
            <p:cNvSpPr/>
            <p:nvPr/>
          </p:nvSpPr>
          <p:spPr>
            <a:xfrm>
              <a:off x="6559125" y="7191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1" y="869"/>
                  </a:moveTo>
                  <a:cubicBezTo>
                    <a:pt x="342" y="1256"/>
                    <a:pt x="916" y="1194"/>
                    <a:pt x="1040" y="776"/>
                  </a:cubicBezTo>
                  <a:cubicBezTo>
                    <a:pt x="1149" y="357"/>
                    <a:pt x="714" y="0"/>
                    <a:pt x="327" y="202"/>
                  </a:cubicBezTo>
                  <a:cubicBezTo>
                    <a:pt x="94" y="341"/>
                    <a:pt x="1" y="636"/>
                    <a:pt x="141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"/>
            <p:cNvSpPr/>
            <p:nvPr/>
          </p:nvSpPr>
          <p:spPr>
            <a:xfrm>
              <a:off x="6324550" y="65711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8"/>
                  </a:moveTo>
                  <a:cubicBezTo>
                    <a:pt x="264" y="652"/>
                    <a:pt x="295" y="637"/>
                    <a:pt x="311" y="606"/>
                  </a:cubicBezTo>
                  <a:cubicBezTo>
                    <a:pt x="466" y="481"/>
                    <a:pt x="528" y="280"/>
                    <a:pt x="466" y="94"/>
                  </a:cubicBezTo>
                  <a:cubicBezTo>
                    <a:pt x="450" y="63"/>
                    <a:pt x="450" y="32"/>
                    <a:pt x="435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"/>
            <p:cNvSpPr/>
            <p:nvPr/>
          </p:nvSpPr>
          <p:spPr>
            <a:xfrm>
              <a:off x="6420725" y="598188"/>
              <a:ext cx="26375" cy="24050"/>
            </a:xfrm>
            <a:custGeom>
              <a:avLst/>
              <a:gdLst/>
              <a:ahLst/>
              <a:cxnLst/>
              <a:rect l="l" t="t" r="r" b="b"/>
              <a:pathLst>
                <a:path w="1055" h="962" extrusionOk="0">
                  <a:moveTo>
                    <a:pt x="62" y="559"/>
                  </a:moveTo>
                  <a:cubicBezTo>
                    <a:pt x="403" y="962"/>
                    <a:pt x="1055" y="605"/>
                    <a:pt x="900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497"/>
                    <a:pt x="31" y="528"/>
                    <a:pt x="62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"/>
            <p:cNvSpPr/>
            <p:nvPr/>
          </p:nvSpPr>
          <p:spPr>
            <a:xfrm>
              <a:off x="6643275" y="7482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80" y="0"/>
                  </a:moveTo>
                  <a:cubicBezTo>
                    <a:pt x="202" y="47"/>
                    <a:pt x="125" y="125"/>
                    <a:pt x="78" y="202"/>
                  </a:cubicBezTo>
                  <a:cubicBezTo>
                    <a:pt x="1" y="357"/>
                    <a:pt x="1" y="528"/>
                    <a:pt x="78" y="667"/>
                  </a:cubicBezTo>
                  <a:lnTo>
                    <a:pt x="512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"/>
            <p:cNvSpPr/>
            <p:nvPr/>
          </p:nvSpPr>
          <p:spPr>
            <a:xfrm>
              <a:off x="6582400" y="641613"/>
              <a:ext cx="20575" cy="22900"/>
            </a:xfrm>
            <a:custGeom>
              <a:avLst/>
              <a:gdLst/>
              <a:ahLst/>
              <a:cxnLst/>
              <a:rect l="l" t="t" r="r" b="b"/>
              <a:pathLst>
                <a:path w="823" h="916" extrusionOk="0">
                  <a:moveTo>
                    <a:pt x="156" y="202"/>
                  </a:moveTo>
                  <a:cubicBezTo>
                    <a:pt x="1" y="497"/>
                    <a:pt x="202" y="869"/>
                    <a:pt x="543" y="900"/>
                  </a:cubicBezTo>
                  <a:cubicBezTo>
                    <a:pt x="636" y="915"/>
                    <a:pt x="729" y="900"/>
                    <a:pt x="823" y="853"/>
                  </a:cubicBezTo>
                  <a:lnTo>
                    <a:pt x="357" y="0"/>
                  </a:lnTo>
                  <a:cubicBezTo>
                    <a:pt x="264" y="47"/>
                    <a:pt x="202" y="109"/>
                    <a:pt x="156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"/>
            <p:cNvSpPr/>
            <p:nvPr/>
          </p:nvSpPr>
          <p:spPr>
            <a:xfrm>
              <a:off x="6527725" y="545063"/>
              <a:ext cx="16325" cy="12425"/>
            </a:xfrm>
            <a:custGeom>
              <a:avLst/>
              <a:gdLst/>
              <a:ahLst/>
              <a:cxnLst/>
              <a:rect l="l" t="t" r="r" b="b"/>
              <a:pathLst>
                <a:path w="653" h="497" extrusionOk="0">
                  <a:moveTo>
                    <a:pt x="1" y="249"/>
                  </a:moveTo>
                  <a:cubicBezTo>
                    <a:pt x="16" y="264"/>
                    <a:pt x="32" y="295"/>
                    <a:pt x="47" y="326"/>
                  </a:cubicBezTo>
                  <a:cubicBezTo>
                    <a:pt x="140" y="419"/>
                    <a:pt x="249" y="481"/>
                    <a:pt x="373" y="497"/>
                  </a:cubicBezTo>
                  <a:cubicBezTo>
                    <a:pt x="481" y="497"/>
                    <a:pt x="575" y="481"/>
                    <a:pt x="652" y="435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"/>
            <p:cNvSpPr/>
            <p:nvPr/>
          </p:nvSpPr>
          <p:spPr>
            <a:xfrm>
              <a:off x="6222575" y="98126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49" y="544"/>
                  </a:moveTo>
                  <a:lnTo>
                    <a:pt x="668" y="295"/>
                  </a:lnTo>
                  <a:cubicBezTo>
                    <a:pt x="559" y="94"/>
                    <a:pt x="326" y="1"/>
                    <a:pt x="94" y="78"/>
                  </a:cubicBezTo>
                  <a:cubicBezTo>
                    <a:pt x="63" y="78"/>
                    <a:pt x="32" y="94"/>
                    <a:pt x="1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"/>
            <p:cNvSpPr/>
            <p:nvPr/>
          </p:nvSpPr>
          <p:spPr>
            <a:xfrm>
              <a:off x="6163650" y="872313"/>
              <a:ext cx="24050" cy="26400"/>
            </a:xfrm>
            <a:custGeom>
              <a:avLst/>
              <a:gdLst/>
              <a:ahLst/>
              <a:cxnLst/>
              <a:rect l="l" t="t" r="r" b="b"/>
              <a:pathLst>
                <a:path w="962" h="1056" extrusionOk="0">
                  <a:moveTo>
                    <a:pt x="481" y="1055"/>
                  </a:moveTo>
                  <a:cubicBezTo>
                    <a:pt x="512" y="1024"/>
                    <a:pt x="543" y="1009"/>
                    <a:pt x="559" y="993"/>
                  </a:cubicBezTo>
                  <a:cubicBezTo>
                    <a:pt x="962" y="652"/>
                    <a:pt x="605" y="0"/>
                    <a:pt x="93" y="156"/>
                  </a:cubicBezTo>
                  <a:cubicBezTo>
                    <a:pt x="62" y="171"/>
                    <a:pt x="31" y="171"/>
                    <a:pt x="0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"/>
            <p:cNvSpPr/>
            <p:nvPr/>
          </p:nvSpPr>
          <p:spPr>
            <a:xfrm>
              <a:off x="6316800" y="915738"/>
              <a:ext cx="29500" cy="26000"/>
            </a:xfrm>
            <a:custGeom>
              <a:avLst/>
              <a:gdLst/>
              <a:ahLst/>
              <a:cxnLst/>
              <a:rect l="l" t="t" r="r" b="b"/>
              <a:pathLst>
                <a:path w="1180" h="1040" extrusionOk="0">
                  <a:moveTo>
                    <a:pt x="326" y="1040"/>
                  </a:moveTo>
                  <a:lnTo>
                    <a:pt x="1179" y="559"/>
                  </a:lnTo>
                  <a:cubicBezTo>
                    <a:pt x="853" y="1"/>
                    <a:pt x="0" y="466"/>
                    <a:pt x="326" y="10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"/>
            <p:cNvSpPr/>
            <p:nvPr/>
          </p:nvSpPr>
          <p:spPr>
            <a:xfrm>
              <a:off x="6262525" y="8129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15" y="1195"/>
                    <a:pt x="1024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3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"/>
            <p:cNvSpPr/>
            <p:nvPr/>
          </p:nvSpPr>
          <p:spPr>
            <a:xfrm>
              <a:off x="6179925" y="7889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25" y="869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8"/>
                    <a:pt x="699" y="1"/>
                    <a:pt x="311" y="218"/>
                  </a:cubicBezTo>
                  <a:cubicBezTo>
                    <a:pt x="78" y="342"/>
                    <a:pt x="1" y="637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"/>
            <p:cNvSpPr/>
            <p:nvPr/>
          </p:nvSpPr>
          <p:spPr>
            <a:xfrm>
              <a:off x="6238875" y="8959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7"/>
                    <a:pt x="713" y="1"/>
                    <a:pt x="326" y="202"/>
                  </a:cubicBezTo>
                  <a:cubicBezTo>
                    <a:pt x="93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"/>
            <p:cNvSpPr/>
            <p:nvPr/>
          </p:nvSpPr>
          <p:spPr>
            <a:xfrm>
              <a:off x="6286550" y="7300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714" y="0"/>
                    <a:pt x="326" y="218"/>
                  </a:cubicBezTo>
                  <a:cubicBezTo>
                    <a:pt x="94" y="342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"/>
            <p:cNvSpPr/>
            <p:nvPr/>
          </p:nvSpPr>
          <p:spPr>
            <a:xfrm>
              <a:off x="6345500" y="8370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6"/>
                    <a:pt x="900" y="1194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41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"/>
            <p:cNvSpPr/>
            <p:nvPr/>
          </p:nvSpPr>
          <p:spPr>
            <a:xfrm>
              <a:off x="6110900" y="77498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4" y="667"/>
                  </a:moveTo>
                  <a:cubicBezTo>
                    <a:pt x="265" y="652"/>
                    <a:pt x="296" y="636"/>
                    <a:pt x="311" y="605"/>
                  </a:cubicBezTo>
                  <a:cubicBezTo>
                    <a:pt x="466" y="481"/>
                    <a:pt x="513" y="280"/>
                    <a:pt x="466" y="94"/>
                  </a:cubicBezTo>
                  <a:cubicBezTo>
                    <a:pt x="451" y="63"/>
                    <a:pt x="435" y="32"/>
                    <a:pt x="420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"/>
            <p:cNvSpPr/>
            <p:nvPr/>
          </p:nvSpPr>
          <p:spPr>
            <a:xfrm>
              <a:off x="6207075" y="716063"/>
              <a:ext cx="26000" cy="24050"/>
            </a:xfrm>
            <a:custGeom>
              <a:avLst/>
              <a:gdLst/>
              <a:ahLst/>
              <a:cxnLst/>
              <a:rect l="l" t="t" r="r" b="b"/>
              <a:pathLst>
                <a:path w="1040" h="962" extrusionOk="0">
                  <a:moveTo>
                    <a:pt x="47" y="558"/>
                  </a:moveTo>
                  <a:cubicBezTo>
                    <a:pt x="388" y="962"/>
                    <a:pt x="1039" y="605"/>
                    <a:pt x="884" y="93"/>
                  </a:cubicBezTo>
                  <a:cubicBezTo>
                    <a:pt x="869" y="62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512"/>
                    <a:pt x="31" y="527"/>
                    <a:pt x="47" y="55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"/>
            <p:cNvSpPr/>
            <p:nvPr/>
          </p:nvSpPr>
          <p:spPr>
            <a:xfrm>
              <a:off x="6429625" y="866113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80" y="0"/>
                  </a:moveTo>
                  <a:cubicBezTo>
                    <a:pt x="187" y="47"/>
                    <a:pt x="125" y="124"/>
                    <a:pt x="78" y="202"/>
                  </a:cubicBezTo>
                  <a:cubicBezTo>
                    <a:pt x="1" y="342"/>
                    <a:pt x="1" y="528"/>
                    <a:pt x="78" y="667"/>
                  </a:cubicBezTo>
                  <a:lnTo>
                    <a:pt x="513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"/>
            <p:cNvSpPr/>
            <p:nvPr/>
          </p:nvSpPr>
          <p:spPr>
            <a:xfrm>
              <a:off x="6368750" y="759088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6" y="218"/>
                  </a:moveTo>
                  <a:cubicBezTo>
                    <a:pt x="1" y="513"/>
                    <a:pt x="202" y="885"/>
                    <a:pt x="544" y="916"/>
                  </a:cubicBezTo>
                  <a:cubicBezTo>
                    <a:pt x="637" y="931"/>
                    <a:pt x="730" y="916"/>
                    <a:pt x="823" y="869"/>
                  </a:cubicBezTo>
                  <a:lnTo>
                    <a:pt x="357" y="1"/>
                  </a:lnTo>
                  <a:cubicBezTo>
                    <a:pt x="264" y="47"/>
                    <a:pt x="202" y="125"/>
                    <a:pt x="156" y="21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"/>
            <p:cNvSpPr/>
            <p:nvPr/>
          </p:nvSpPr>
          <p:spPr>
            <a:xfrm>
              <a:off x="6313700" y="66293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0" y="248"/>
                  </a:moveTo>
                  <a:cubicBezTo>
                    <a:pt x="16" y="264"/>
                    <a:pt x="47" y="295"/>
                    <a:pt x="62" y="326"/>
                  </a:cubicBezTo>
                  <a:cubicBezTo>
                    <a:pt x="140" y="419"/>
                    <a:pt x="264" y="481"/>
                    <a:pt x="388" y="497"/>
                  </a:cubicBezTo>
                  <a:cubicBezTo>
                    <a:pt x="481" y="497"/>
                    <a:pt x="590" y="481"/>
                    <a:pt x="667" y="435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"/>
            <p:cNvSpPr/>
            <p:nvPr/>
          </p:nvSpPr>
          <p:spPr>
            <a:xfrm>
              <a:off x="6107800" y="103981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327" y="125"/>
                  </a:moveTo>
                  <a:cubicBezTo>
                    <a:pt x="94" y="249"/>
                    <a:pt x="1" y="543"/>
                    <a:pt x="125" y="792"/>
                  </a:cubicBezTo>
                  <a:lnTo>
                    <a:pt x="978" y="311"/>
                  </a:lnTo>
                  <a:cubicBezTo>
                    <a:pt x="854" y="78"/>
                    <a:pt x="559" y="1"/>
                    <a:pt x="327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"/>
            <p:cNvSpPr/>
            <p:nvPr/>
          </p:nvSpPr>
          <p:spPr>
            <a:xfrm>
              <a:off x="6048100" y="9312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8" y="63"/>
                    <a:pt x="124" y="482"/>
                  </a:cubicBezTo>
                  <a:cubicBezTo>
                    <a:pt x="0" y="901"/>
                    <a:pt x="450" y="1257"/>
                    <a:pt x="822" y="1056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"/>
            <p:cNvSpPr/>
            <p:nvPr/>
          </p:nvSpPr>
          <p:spPr>
            <a:xfrm>
              <a:off x="6071350" y="84981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1"/>
                  </a:moveTo>
                  <a:cubicBezTo>
                    <a:pt x="1" y="342"/>
                    <a:pt x="63" y="916"/>
                    <a:pt x="482" y="1025"/>
                  </a:cubicBezTo>
                  <a:cubicBezTo>
                    <a:pt x="900" y="1149"/>
                    <a:pt x="1257" y="714"/>
                    <a:pt x="1040" y="327"/>
                  </a:cubicBezTo>
                  <a:cubicBezTo>
                    <a:pt x="916" y="94"/>
                    <a:pt x="621" y="1"/>
                    <a:pt x="389" y="14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"/>
            <p:cNvSpPr/>
            <p:nvPr/>
          </p:nvSpPr>
          <p:spPr>
            <a:xfrm>
              <a:off x="6130300" y="9568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42"/>
                    <a:pt x="62" y="900"/>
                    <a:pt x="481" y="1024"/>
                  </a:cubicBezTo>
                  <a:cubicBezTo>
                    <a:pt x="900" y="1148"/>
                    <a:pt x="1257" y="699"/>
                    <a:pt x="1040" y="326"/>
                  </a:cubicBezTo>
                  <a:cubicBezTo>
                    <a:pt x="915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"/>
            <p:cNvSpPr/>
            <p:nvPr/>
          </p:nvSpPr>
          <p:spPr>
            <a:xfrm>
              <a:off x="5993425" y="833938"/>
              <a:ext cx="26000" cy="24050"/>
            </a:xfrm>
            <a:custGeom>
              <a:avLst/>
              <a:gdLst/>
              <a:ahLst/>
              <a:cxnLst/>
              <a:rect l="l" t="t" r="r" b="b"/>
              <a:pathLst>
                <a:path w="1040" h="962" extrusionOk="0">
                  <a:moveTo>
                    <a:pt x="0" y="481"/>
                  </a:moveTo>
                  <a:cubicBezTo>
                    <a:pt x="16" y="496"/>
                    <a:pt x="32" y="527"/>
                    <a:pt x="47" y="558"/>
                  </a:cubicBezTo>
                  <a:cubicBezTo>
                    <a:pt x="388" y="962"/>
                    <a:pt x="1040" y="605"/>
                    <a:pt x="885" y="93"/>
                  </a:cubicBezTo>
                  <a:cubicBezTo>
                    <a:pt x="869" y="62"/>
                    <a:pt x="869" y="31"/>
                    <a:pt x="85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"/>
            <p:cNvSpPr/>
            <p:nvPr/>
          </p:nvSpPr>
          <p:spPr>
            <a:xfrm>
              <a:off x="6214825" y="983988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326" y="0"/>
                  </a:moveTo>
                  <a:cubicBezTo>
                    <a:pt x="78" y="124"/>
                    <a:pt x="0" y="435"/>
                    <a:pt x="125" y="667"/>
                  </a:cubicBezTo>
                  <a:lnTo>
                    <a:pt x="559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"/>
            <p:cNvSpPr/>
            <p:nvPr/>
          </p:nvSpPr>
          <p:spPr>
            <a:xfrm>
              <a:off x="6155875" y="87736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5" y="652"/>
                  </a:moveTo>
                  <a:cubicBezTo>
                    <a:pt x="249" y="884"/>
                    <a:pt x="559" y="977"/>
                    <a:pt x="792" y="853"/>
                  </a:cubicBezTo>
                  <a:lnTo>
                    <a:pt x="327" y="0"/>
                  </a:lnTo>
                  <a:cubicBezTo>
                    <a:pt x="79" y="124"/>
                    <a:pt x="1" y="419"/>
                    <a:pt x="125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"/>
            <p:cNvSpPr/>
            <p:nvPr/>
          </p:nvSpPr>
          <p:spPr>
            <a:xfrm>
              <a:off x="6100050" y="78081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48"/>
                  </a:moveTo>
                  <a:cubicBezTo>
                    <a:pt x="16" y="264"/>
                    <a:pt x="32" y="295"/>
                    <a:pt x="63" y="326"/>
                  </a:cubicBezTo>
                  <a:cubicBezTo>
                    <a:pt x="202" y="497"/>
                    <a:pt x="466" y="543"/>
                    <a:pt x="668" y="4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"/>
            <p:cNvSpPr/>
            <p:nvPr/>
          </p:nvSpPr>
          <p:spPr>
            <a:xfrm>
              <a:off x="6532000" y="531888"/>
              <a:ext cx="17075" cy="13200"/>
            </a:xfrm>
            <a:custGeom>
              <a:avLst/>
              <a:gdLst/>
              <a:ahLst/>
              <a:cxnLst/>
              <a:rect l="l" t="t" r="r" b="b"/>
              <a:pathLst>
                <a:path w="683" h="528" extrusionOk="0">
                  <a:moveTo>
                    <a:pt x="683" y="295"/>
                  </a:moveTo>
                  <a:cubicBezTo>
                    <a:pt x="574" y="93"/>
                    <a:pt x="326" y="0"/>
                    <a:pt x="93" y="62"/>
                  </a:cubicBezTo>
                  <a:cubicBezTo>
                    <a:pt x="62" y="78"/>
                    <a:pt x="31" y="93"/>
                    <a:pt x="0" y="109"/>
                  </a:cubicBezTo>
                  <a:lnTo>
                    <a:pt x="248" y="52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"/>
            <p:cNvSpPr/>
            <p:nvPr/>
          </p:nvSpPr>
          <p:spPr>
            <a:xfrm>
              <a:off x="6473450" y="425238"/>
              <a:ext cx="18250" cy="23700"/>
            </a:xfrm>
            <a:custGeom>
              <a:avLst/>
              <a:gdLst/>
              <a:ahLst/>
              <a:cxnLst/>
              <a:rect l="l" t="t" r="r" b="b"/>
              <a:pathLst>
                <a:path w="730" h="948" extrusionOk="0">
                  <a:moveTo>
                    <a:pt x="466" y="947"/>
                  </a:moveTo>
                  <a:cubicBezTo>
                    <a:pt x="497" y="932"/>
                    <a:pt x="528" y="916"/>
                    <a:pt x="559" y="885"/>
                  </a:cubicBezTo>
                  <a:cubicBezTo>
                    <a:pt x="667" y="792"/>
                    <a:pt x="729" y="621"/>
                    <a:pt x="729" y="466"/>
                  </a:cubicBezTo>
                  <a:cubicBezTo>
                    <a:pt x="714" y="404"/>
                    <a:pt x="698" y="342"/>
                    <a:pt x="667" y="280"/>
                  </a:cubicBezTo>
                  <a:cubicBezTo>
                    <a:pt x="636" y="218"/>
                    <a:pt x="590" y="172"/>
                    <a:pt x="543" y="125"/>
                  </a:cubicBezTo>
                  <a:cubicBezTo>
                    <a:pt x="404" y="32"/>
                    <a:pt x="248" y="1"/>
                    <a:pt x="93" y="47"/>
                  </a:cubicBezTo>
                  <a:cubicBezTo>
                    <a:pt x="62" y="47"/>
                    <a:pt x="31" y="63"/>
                    <a:pt x="0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"/>
            <p:cNvSpPr/>
            <p:nvPr/>
          </p:nvSpPr>
          <p:spPr>
            <a:xfrm>
              <a:off x="6546350" y="4477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24"/>
                  </a:moveTo>
                  <a:cubicBezTo>
                    <a:pt x="1256" y="807"/>
                    <a:pt x="1194" y="249"/>
                    <a:pt x="776" y="125"/>
                  </a:cubicBezTo>
                  <a:cubicBezTo>
                    <a:pt x="357" y="0"/>
                    <a:pt x="0" y="435"/>
                    <a:pt x="202" y="823"/>
                  </a:cubicBezTo>
                  <a:cubicBezTo>
                    <a:pt x="341" y="1055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"/>
            <p:cNvSpPr/>
            <p:nvPr/>
          </p:nvSpPr>
          <p:spPr>
            <a:xfrm>
              <a:off x="6318350" y="649738"/>
              <a:ext cx="17075" cy="13225"/>
            </a:xfrm>
            <a:custGeom>
              <a:avLst/>
              <a:gdLst/>
              <a:ahLst/>
              <a:cxnLst/>
              <a:rect l="l" t="t" r="r" b="b"/>
              <a:pathLst>
                <a:path w="683" h="529" extrusionOk="0">
                  <a:moveTo>
                    <a:pt x="249" y="528"/>
                  </a:moveTo>
                  <a:lnTo>
                    <a:pt x="683" y="311"/>
                  </a:lnTo>
                  <a:cubicBezTo>
                    <a:pt x="559" y="94"/>
                    <a:pt x="311" y="1"/>
                    <a:pt x="94" y="79"/>
                  </a:cubicBezTo>
                  <a:cubicBezTo>
                    <a:pt x="63" y="79"/>
                    <a:pt x="32" y="94"/>
                    <a:pt x="0" y="11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"/>
            <p:cNvSpPr/>
            <p:nvPr/>
          </p:nvSpPr>
          <p:spPr>
            <a:xfrm>
              <a:off x="6259800" y="540788"/>
              <a:ext cx="23675" cy="26000"/>
            </a:xfrm>
            <a:custGeom>
              <a:avLst/>
              <a:gdLst/>
              <a:ahLst/>
              <a:cxnLst/>
              <a:rect l="l" t="t" r="r" b="b"/>
              <a:pathLst>
                <a:path w="947" h="1040" extrusionOk="0">
                  <a:moveTo>
                    <a:pt x="466" y="1040"/>
                  </a:moveTo>
                  <a:cubicBezTo>
                    <a:pt x="497" y="1024"/>
                    <a:pt x="528" y="1009"/>
                    <a:pt x="543" y="993"/>
                  </a:cubicBezTo>
                  <a:cubicBezTo>
                    <a:pt x="947" y="652"/>
                    <a:pt x="590" y="1"/>
                    <a:pt x="94" y="156"/>
                  </a:cubicBezTo>
                  <a:cubicBezTo>
                    <a:pt x="63" y="156"/>
                    <a:pt x="32" y="171"/>
                    <a:pt x="1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"/>
            <p:cNvSpPr/>
            <p:nvPr/>
          </p:nvSpPr>
          <p:spPr>
            <a:xfrm>
              <a:off x="6412950" y="583838"/>
              <a:ext cx="29125" cy="26400"/>
            </a:xfrm>
            <a:custGeom>
              <a:avLst/>
              <a:gdLst/>
              <a:ahLst/>
              <a:cxnLst/>
              <a:rect l="l" t="t" r="r" b="b"/>
              <a:pathLst>
                <a:path w="1165" h="1056" extrusionOk="0">
                  <a:moveTo>
                    <a:pt x="311" y="1055"/>
                  </a:moveTo>
                  <a:lnTo>
                    <a:pt x="1164" y="574"/>
                  </a:lnTo>
                  <a:cubicBezTo>
                    <a:pt x="854" y="0"/>
                    <a:pt x="1" y="481"/>
                    <a:pt x="311" y="105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"/>
            <p:cNvSpPr/>
            <p:nvPr/>
          </p:nvSpPr>
          <p:spPr>
            <a:xfrm>
              <a:off x="6358675" y="4814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25" y="869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8"/>
                    <a:pt x="698" y="1"/>
                    <a:pt x="326" y="202"/>
                  </a:cubicBezTo>
                  <a:cubicBezTo>
                    <a:pt x="78" y="342"/>
                    <a:pt x="0" y="637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"/>
            <p:cNvSpPr/>
            <p:nvPr/>
          </p:nvSpPr>
          <p:spPr>
            <a:xfrm>
              <a:off x="6275700" y="4574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4"/>
                    <a:pt x="1024" y="776"/>
                  </a:cubicBezTo>
                  <a:cubicBezTo>
                    <a:pt x="1148" y="357"/>
                    <a:pt x="698" y="0"/>
                    <a:pt x="326" y="202"/>
                  </a:cubicBezTo>
                  <a:cubicBezTo>
                    <a:pt x="78" y="341"/>
                    <a:pt x="0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"/>
            <p:cNvSpPr/>
            <p:nvPr/>
          </p:nvSpPr>
          <p:spPr>
            <a:xfrm>
              <a:off x="6334625" y="56443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25" y="869"/>
                  </a:moveTo>
                  <a:cubicBezTo>
                    <a:pt x="342" y="1242"/>
                    <a:pt x="900" y="1180"/>
                    <a:pt x="1025" y="761"/>
                  </a:cubicBezTo>
                  <a:cubicBezTo>
                    <a:pt x="1149" y="358"/>
                    <a:pt x="699" y="1"/>
                    <a:pt x="327" y="203"/>
                  </a:cubicBezTo>
                  <a:cubicBezTo>
                    <a:pt x="78" y="327"/>
                    <a:pt x="1" y="621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"/>
            <p:cNvSpPr/>
            <p:nvPr/>
          </p:nvSpPr>
          <p:spPr>
            <a:xfrm>
              <a:off x="6382325" y="3984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69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4" y="342"/>
                    <a:pt x="1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"/>
            <p:cNvSpPr/>
            <p:nvPr/>
          </p:nvSpPr>
          <p:spPr>
            <a:xfrm>
              <a:off x="6441275" y="50551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40" y="869"/>
                  </a:moveTo>
                  <a:cubicBezTo>
                    <a:pt x="341" y="1241"/>
                    <a:pt x="915" y="1179"/>
                    <a:pt x="1039" y="760"/>
                  </a:cubicBezTo>
                  <a:cubicBezTo>
                    <a:pt x="1148" y="357"/>
                    <a:pt x="713" y="0"/>
                    <a:pt x="326" y="202"/>
                  </a:cubicBezTo>
                  <a:cubicBezTo>
                    <a:pt x="93" y="326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"/>
            <p:cNvSpPr/>
            <p:nvPr/>
          </p:nvSpPr>
          <p:spPr>
            <a:xfrm>
              <a:off x="6206675" y="443463"/>
              <a:ext cx="13225" cy="16700"/>
            </a:xfrm>
            <a:custGeom>
              <a:avLst/>
              <a:gdLst/>
              <a:ahLst/>
              <a:cxnLst/>
              <a:rect l="l" t="t" r="r" b="b"/>
              <a:pathLst>
                <a:path w="529" h="668" extrusionOk="0">
                  <a:moveTo>
                    <a:pt x="233" y="668"/>
                  </a:moveTo>
                  <a:cubicBezTo>
                    <a:pt x="264" y="652"/>
                    <a:pt x="295" y="621"/>
                    <a:pt x="311" y="606"/>
                  </a:cubicBezTo>
                  <a:cubicBezTo>
                    <a:pt x="466" y="482"/>
                    <a:pt x="528" y="280"/>
                    <a:pt x="466" y="94"/>
                  </a:cubicBezTo>
                  <a:cubicBezTo>
                    <a:pt x="451" y="63"/>
                    <a:pt x="451" y="32"/>
                    <a:pt x="420" y="1"/>
                  </a:cubicBezTo>
                  <a:lnTo>
                    <a:pt x="1" y="2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"/>
            <p:cNvSpPr/>
            <p:nvPr/>
          </p:nvSpPr>
          <p:spPr>
            <a:xfrm>
              <a:off x="6302850" y="384538"/>
              <a:ext cx="26375" cy="23675"/>
            </a:xfrm>
            <a:custGeom>
              <a:avLst/>
              <a:gdLst/>
              <a:ahLst/>
              <a:cxnLst/>
              <a:rect l="l" t="t" r="r" b="b"/>
              <a:pathLst>
                <a:path w="1055" h="947" extrusionOk="0">
                  <a:moveTo>
                    <a:pt x="62" y="559"/>
                  </a:moveTo>
                  <a:cubicBezTo>
                    <a:pt x="403" y="947"/>
                    <a:pt x="1055" y="590"/>
                    <a:pt x="900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62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"/>
            <p:cNvSpPr/>
            <p:nvPr/>
          </p:nvSpPr>
          <p:spPr>
            <a:xfrm>
              <a:off x="6525400" y="53458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94" y="668"/>
                  </a:moveTo>
                  <a:lnTo>
                    <a:pt x="512" y="419"/>
                  </a:lnTo>
                  <a:lnTo>
                    <a:pt x="280" y="1"/>
                  </a:lnTo>
                  <a:cubicBezTo>
                    <a:pt x="202" y="47"/>
                    <a:pt x="125" y="109"/>
                    <a:pt x="94" y="187"/>
                  </a:cubicBezTo>
                  <a:cubicBezTo>
                    <a:pt x="1" y="342"/>
                    <a:pt x="1" y="512"/>
                    <a:pt x="94" y="66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"/>
            <p:cNvSpPr/>
            <p:nvPr/>
          </p:nvSpPr>
          <p:spPr>
            <a:xfrm>
              <a:off x="6464525" y="427563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6" y="203"/>
                  </a:moveTo>
                  <a:cubicBezTo>
                    <a:pt x="1" y="513"/>
                    <a:pt x="202" y="885"/>
                    <a:pt x="543" y="916"/>
                  </a:cubicBezTo>
                  <a:cubicBezTo>
                    <a:pt x="636" y="932"/>
                    <a:pt x="745" y="901"/>
                    <a:pt x="823" y="854"/>
                  </a:cubicBezTo>
                  <a:lnTo>
                    <a:pt x="357" y="1"/>
                  </a:lnTo>
                  <a:cubicBezTo>
                    <a:pt x="264" y="48"/>
                    <a:pt x="202" y="125"/>
                    <a:pt x="156" y="20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"/>
            <p:cNvSpPr/>
            <p:nvPr/>
          </p:nvSpPr>
          <p:spPr>
            <a:xfrm>
              <a:off x="6104700" y="767613"/>
              <a:ext cx="16700" cy="13225"/>
            </a:xfrm>
            <a:custGeom>
              <a:avLst/>
              <a:gdLst/>
              <a:ahLst/>
              <a:cxnLst/>
              <a:rect l="l" t="t" r="r" b="b"/>
              <a:pathLst>
                <a:path w="668" h="529" extrusionOk="0">
                  <a:moveTo>
                    <a:pt x="249" y="528"/>
                  </a:moveTo>
                  <a:lnTo>
                    <a:pt x="668" y="296"/>
                  </a:lnTo>
                  <a:cubicBezTo>
                    <a:pt x="559" y="94"/>
                    <a:pt x="311" y="1"/>
                    <a:pt x="94" y="63"/>
                  </a:cubicBezTo>
                  <a:cubicBezTo>
                    <a:pt x="63" y="78"/>
                    <a:pt x="32" y="94"/>
                    <a:pt x="1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"/>
            <p:cNvSpPr/>
            <p:nvPr/>
          </p:nvSpPr>
          <p:spPr>
            <a:xfrm>
              <a:off x="6045775" y="660613"/>
              <a:ext cx="19400" cy="24050"/>
            </a:xfrm>
            <a:custGeom>
              <a:avLst/>
              <a:gdLst/>
              <a:ahLst/>
              <a:cxnLst/>
              <a:rect l="l" t="t" r="r" b="b"/>
              <a:pathLst>
                <a:path w="776" h="962" extrusionOk="0">
                  <a:moveTo>
                    <a:pt x="667" y="310"/>
                  </a:moveTo>
                  <a:cubicBezTo>
                    <a:pt x="559" y="93"/>
                    <a:pt x="310" y="0"/>
                    <a:pt x="93" y="78"/>
                  </a:cubicBezTo>
                  <a:cubicBezTo>
                    <a:pt x="62" y="78"/>
                    <a:pt x="31" y="93"/>
                    <a:pt x="0" y="109"/>
                  </a:cubicBezTo>
                  <a:lnTo>
                    <a:pt x="466" y="962"/>
                  </a:lnTo>
                  <a:cubicBezTo>
                    <a:pt x="497" y="946"/>
                    <a:pt x="528" y="931"/>
                    <a:pt x="559" y="915"/>
                  </a:cubicBezTo>
                  <a:cubicBezTo>
                    <a:pt x="729" y="760"/>
                    <a:pt x="776" y="512"/>
                    <a:pt x="667" y="31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"/>
            <p:cNvSpPr/>
            <p:nvPr/>
          </p:nvSpPr>
          <p:spPr>
            <a:xfrm>
              <a:off x="6198150" y="700938"/>
              <a:ext cx="30275" cy="27150"/>
            </a:xfrm>
            <a:custGeom>
              <a:avLst/>
              <a:gdLst/>
              <a:ahLst/>
              <a:cxnLst/>
              <a:rect l="l" t="t" r="r" b="b"/>
              <a:pathLst>
                <a:path w="1211" h="1086" extrusionOk="0">
                  <a:moveTo>
                    <a:pt x="357" y="1086"/>
                  </a:moveTo>
                  <a:lnTo>
                    <a:pt x="1210" y="605"/>
                  </a:lnTo>
                  <a:cubicBezTo>
                    <a:pt x="900" y="0"/>
                    <a:pt x="1" y="497"/>
                    <a:pt x="357" y="10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"/>
            <p:cNvSpPr/>
            <p:nvPr/>
          </p:nvSpPr>
          <p:spPr>
            <a:xfrm>
              <a:off x="6144650" y="59933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40" y="869"/>
                  </a:moveTo>
                  <a:cubicBezTo>
                    <a:pt x="341" y="1257"/>
                    <a:pt x="915" y="1195"/>
                    <a:pt x="1039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3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"/>
            <p:cNvSpPr/>
            <p:nvPr/>
          </p:nvSpPr>
          <p:spPr>
            <a:xfrm>
              <a:off x="6062050" y="5753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26" y="1256"/>
                    <a:pt x="900" y="1194"/>
                    <a:pt x="1024" y="776"/>
                  </a:cubicBezTo>
                  <a:cubicBezTo>
                    <a:pt x="1148" y="357"/>
                    <a:pt x="699" y="0"/>
                    <a:pt x="311" y="202"/>
                  </a:cubicBezTo>
                  <a:cubicBezTo>
                    <a:pt x="78" y="341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"/>
            <p:cNvSpPr/>
            <p:nvPr/>
          </p:nvSpPr>
          <p:spPr>
            <a:xfrm>
              <a:off x="6121000" y="68231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24" y="869"/>
                  </a:moveTo>
                  <a:cubicBezTo>
                    <a:pt x="326" y="1242"/>
                    <a:pt x="900" y="1180"/>
                    <a:pt x="1024" y="761"/>
                  </a:cubicBezTo>
                  <a:cubicBezTo>
                    <a:pt x="1148" y="358"/>
                    <a:pt x="698" y="1"/>
                    <a:pt x="310" y="202"/>
                  </a:cubicBezTo>
                  <a:cubicBezTo>
                    <a:pt x="78" y="326"/>
                    <a:pt x="0" y="621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"/>
            <p:cNvSpPr/>
            <p:nvPr/>
          </p:nvSpPr>
          <p:spPr>
            <a:xfrm>
              <a:off x="6168675" y="5163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42"/>
                    <a:pt x="1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"/>
            <p:cNvSpPr/>
            <p:nvPr/>
          </p:nvSpPr>
          <p:spPr>
            <a:xfrm>
              <a:off x="6227625" y="623388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40" y="869"/>
                  </a:moveTo>
                  <a:cubicBezTo>
                    <a:pt x="341" y="1241"/>
                    <a:pt x="900" y="1179"/>
                    <a:pt x="1024" y="760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26"/>
                    <a:pt x="0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"/>
            <p:cNvSpPr/>
            <p:nvPr/>
          </p:nvSpPr>
          <p:spPr>
            <a:xfrm>
              <a:off x="5993025" y="5613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4" y="668"/>
                  </a:moveTo>
                  <a:cubicBezTo>
                    <a:pt x="265" y="652"/>
                    <a:pt x="280" y="621"/>
                    <a:pt x="311" y="606"/>
                  </a:cubicBezTo>
                  <a:cubicBezTo>
                    <a:pt x="466" y="482"/>
                    <a:pt x="513" y="280"/>
                    <a:pt x="466" y="94"/>
                  </a:cubicBezTo>
                  <a:cubicBezTo>
                    <a:pt x="451" y="63"/>
                    <a:pt x="435" y="32"/>
                    <a:pt x="420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"/>
            <p:cNvSpPr/>
            <p:nvPr/>
          </p:nvSpPr>
          <p:spPr>
            <a:xfrm>
              <a:off x="6089200" y="502413"/>
              <a:ext cx="26000" cy="23675"/>
            </a:xfrm>
            <a:custGeom>
              <a:avLst/>
              <a:gdLst/>
              <a:ahLst/>
              <a:cxnLst/>
              <a:rect l="l" t="t" r="r" b="b"/>
              <a:pathLst>
                <a:path w="1040" h="947" extrusionOk="0">
                  <a:moveTo>
                    <a:pt x="47" y="559"/>
                  </a:moveTo>
                  <a:cubicBezTo>
                    <a:pt x="404" y="946"/>
                    <a:pt x="1039" y="590"/>
                    <a:pt x="884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47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"/>
            <p:cNvSpPr/>
            <p:nvPr/>
          </p:nvSpPr>
          <p:spPr>
            <a:xfrm>
              <a:off x="6311750" y="652463"/>
              <a:ext cx="12825" cy="16300"/>
            </a:xfrm>
            <a:custGeom>
              <a:avLst/>
              <a:gdLst/>
              <a:ahLst/>
              <a:cxnLst/>
              <a:rect l="l" t="t" r="r" b="b"/>
              <a:pathLst>
                <a:path w="513" h="652" extrusionOk="0">
                  <a:moveTo>
                    <a:pt x="280" y="1"/>
                  </a:moveTo>
                  <a:cubicBezTo>
                    <a:pt x="187" y="47"/>
                    <a:pt x="125" y="109"/>
                    <a:pt x="78" y="202"/>
                  </a:cubicBezTo>
                  <a:cubicBezTo>
                    <a:pt x="1" y="342"/>
                    <a:pt x="1" y="512"/>
                    <a:pt x="78" y="652"/>
                  </a:cubicBezTo>
                  <a:lnTo>
                    <a:pt x="513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"/>
            <p:cNvSpPr/>
            <p:nvPr/>
          </p:nvSpPr>
          <p:spPr>
            <a:xfrm>
              <a:off x="6250875" y="545438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6" y="218"/>
                  </a:moveTo>
                  <a:cubicBezTo>
                    <a:pt x="1" y="513"/>
                    <a:pt x="202" y="885"/>
                    <a:pt x="544" y="916"/>
                  </a:cubicBezTo>
                  <a:cubicBezTo>
                    <a:pt x="637" y="931"/>
                    <a:pt x="730" y="900"/>
                    <a:pt x="823" y="869"/>
                  </a:cubicBezTo>
                  <a:lnTo>
                    <a:pt x="358" y="1"/>
                  </a:lnTo>
                  <a:cubicBezTo>
                    <a:pt x="264" y="47"/>
                    <a:pt x="202" y="125"/>
                    <a:pt x="156" y="21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"/>
            <p:cNvSpPr/>
            <p:nvPr/>
          </p:nvSpPr>
          <p:spPr>
            <a:xfrm>
              <a:off x="6195825" y="44928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0" y="233"/>
                  </a:moveTo>
                  <a:cubicBezTo>
                    <a:pt x="16" y="264"/>
                    <a:pt x="47" y="295"/>
                    <a:pt x="63" y="326"/>
                  </a:cubicBezTo>
                  <a:cubicBezTo>
                    <a:pt x="140" y="419"/>
                    <a:pt x="264" y="481"/>
                    <a:pt x="388" y="497"/>
                  </a:cubicBezTo>
                  <a:cubicBezTo>
                    <a:pt x="481" y="497"/>
                    <a:pt x="590" y="481"/>
                    <a:pt x="667" y="435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"/>
            <p:cNvSpPr/>
            <p:nvPr/>
          </p:nvSpPr>
          <p:spPr>
            <a:xfrm>
              <a:off x="5832125" y="77808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667" y="326"/>
                  </a:moveTo>
                  <a:cubicBezTo>
                    <a:pt x="543" y="78"/>
                    <a:pt x="249" y="1"/>
                    <a:pt x="1" y="125"/>
                  </a:cubicBezTo>
                  <a:lnTo>
                    <a:pt x="481" y="978"/>
                  </a:lnTo>
                  <a:cubicBezTo>
                    <a:pt x="714" y="854"/>
                    <a:pt x="791" y="559"/>
                    <a:pt x="667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"/>
            <p:cNvSpPr/>
            <p:nvPr/>
          </p:nvSpPr>
          <p:spPr>
            <a:xfrm>
              <a:off x="5989925" y="826163"/>
              <a:ext cx="24850" cy="19800"/>
            </a:xfrm>
            <a:custGeom>
              <a:avLst/>
              <a:gdLst/>
              <a:ahLst/>
              <a:cxnLst/>
              <a:rect l="l" t="t" r="r" b="b"/>
              <a:pathLst>
                <a:path w="994" h="792" extrusionOk="0">
                  <a:moveTo>
                    <a:pt x="327" y="125"/>
                  </a:moveTo>
                  <a:cubicBezTo>
                    <a:pt x="94" y="249"/>
                    <a:pt x="1" y="544"/>
                    <a:pt x="125" y="792"/>
                  </a:cubicBezTo>
                  <a:lnTo>
                    <a:pt x="994" y="311"/>
                  </a:lnTo>
                  <a:cubicBezTo>
                    <a:pt x="854" y="78"/>
                    <a:pt x="559" y="1"/>
                    <a:pt x="327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"/>
            <p:cNvSpPr/>
            <p:nvPr/>
          </p:nvSpPr>
          <p:spPr>
            <a:xfrm>
              <a:off x="5931000" y="7172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4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"/>
            <p:cNvSpPr/>
            <p:nvPr/>
          </p:nvSpPr>
          <p:spPr>
            <a:xfrm>
              <a:off x="5847250" y="6935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4" y="481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"/>
            <p:cNvSpPr/>
            <p:nvPr/>
          </p:nvSpPr>
          <p:spPr>
            <a:xfrm>
              <a:off x="5906950" y="8001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"/>
            <p:cNvSpPr/>
            <p:nvPr/>
          </p:nvSpPr>
          <p:spPr>
            <a:xfrm>
              <a:off x="5954275" y="6346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24" y="481"/>
                  </a:cubicBezTo>
                  <a:cubicBezTo>
                    <a:pt x="0" y="900"/>
                    <a:pt x="434" y="1256"/>
                    <a:pt x="822" y="1055"/>
                  </a:cubicBezTo>
                  <a:cubicBezTo>
                    <a:pt x="1055" y="915"/>
                    <a:pt x="1148" y="620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"/>
            <p:cNvSpPr/>
            <p:nvPr/>
          </p:nvSpPr>
          <p:spPr>
            <a:xfrm>
              <a:off x="6012425" y="7431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27"/>
                    <a:pt x="62" y="900"/>
                    <a:pt x="481" y="1024"/>
                  </a:cubicBezTo>
                  <a:cubicBezTo>
                    <a:pt x="900" y="1149"/>
                    <a:pt x="1257" y="699"/>
                    <a:pt x="1040" y="327"/>
                  </a:cubicBezTo>
                  <a:cubicBezTo>
                    <a:pt x="916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"/>
            <p:cNvSpPr/>
            <p:nvPr/>
          </p:nvSpPr>
          <p:spPr>
            <a:xfrm>
              <a:off x="5779000" y="678838"/>
              <a:ext cx="13600" cy="17075"/>
            </a:xfrm>
            <a:custGeom>
              <a:avLst/>
              <a:gdLst/>
              <a:ahLst/>
              <a:cxnLst/>
              <a:rect l="l" t="t" r="r" b="b"/>
              <a:pathLst>
                <a:path w="544" h="683" extrusionOk="0">
                  <a:moveTo>
                    <a:pt x="249" y="683"/>
                  </a:moveTo>
                  <a:cubicBezTo>
                    <a:pt x="450" y="559"/>
                    <a:pt x="544" y="326"/>
                    <a:pt x="481" y="93"/>
                  </a:cubicBezTo>
                  <a:cubicBezTo>
                    <a:pt x="466" y="62"/>
                    <a:pt x="450" y="31"/>
                    <a:pt x="435" y="0"/>
                  </a:cubicBezTo>
                  <a:lnTo>
                    <a:pt x="1" y="24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"/>
            <p:cNvSpPr/>
            <p:nvPr/>
          </p:nvSpPr>
          <p:spPr>
            <a:xfrm>
              <a:off x="5875550" y="620288"/>
              <a:ext cx="26000" cy="24050"/>
            </a:xfrm>
            <a:custGeom>
              <a:avLst/>
              <a:gdLst/>
              <a:ahLst/>
              <a:cxnLst/>
              <a:rect l="l" t="t" r="r" b="b"/>
              <a:pathLst>
                <a:path w="1040" h="962" extrusionOk="0">
                  <a:moveTo>
                    <a:pt x="1" y="466"/>
                  </a:moveTo>
                  <a:cubicBezTo>
                    <a:pt x="16" y="497"/>
                    <a:pt x="32" y="528"/>
                    <a:pt x="47" y="559"/>
                  </a:cubicBezTo>
                  <a:cubicBezTo>
                    <a:pt x="388" y="962"/>
                    <a:pt x="1040" y="590"/>
                    <a:pt x="885" y="93"/>
                  </a:cubicBezTo>
                  <a:cubicBezTo>
                    <a:pt x="869" y="62"/>
                    <a:pt x="869" y="31"/>
                    <a:pt x="85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"/>
            <p:cNvSpPr/>
            <p:nvPr/>
          </p:nvSpPr>
          <p:spPr>
            <a:xfrm>
              <a:off x="6096950" y="770338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326" y="0"/>
                  </a:moveTo>
                  <a:cubicBezTo>
                    <a:pt x="78" y="125"/>
                    <a:pt x="1" y="419"/>
                    <a:pt x="125" y="667"/>
                  </a:cubicBezTo>
                  <a:lnTo>
                    <a:pt x="559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"/>
            <p:cNvSpPr/>
            <p:nvPr/>
          </p:nvSpPr>
          <p:spPr>
            <a:xfrm>
              <a:off x="6038025" y="663313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124" y="668"/>
                  </a:moveTo>
                  <a:cubicBezTo>
                    <a:pt x="248" y="900"/>
                    <a:pt x="558" y="993"/>
                    <a:pt x="791" y="869"/>
                  </a:cubicBezTo>
                  <a:lnTo>
                    <a:pt x="326" y="1"/>
                  </a:lnTo>
                  <a:cubicBezTo>
                    <a:pt x="78" y="140"/>
                    <a:pt x="0" y="435"/>
                    <a:pt x="124" y="66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"/>
            <p:cNvSpPr/>
            <p:nvPr/>
          </p:nvSpPr>
          <p:spPr>
            <a:xfrm>
              <a:off x="5982175" y="56716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33"/>
                  </a:moveTo>
                  <a:cubicBezTo>
                    <a:pt x="16" y="264"/>
                    <a:pt x="32" y="295"/>
                    <a:pt x="63" y="326"/>
                  </a:cubicBezTo>
                  <a:cubicBezTo>
                    <a:pt x="202" y="497"/>
                    <a:pt x="466" y="543"/>
                    <a:pt x="668" y="435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"/>
            <p:cNvSpPr/>
            <p:nvPr/>
          </p:nvSpPr>
          <p:spPr>
            <a:xfrm>
              <a:off x="5825525" y="781188"/>
              <a:ext cx="18650" cy="23675"/>
            </a:xfrm>
            <a:custGeom>
              <a:avLst/>
              <a:gdLst/>
              <a:ahLst/>
              <a:cxnLst/>
              <a:rect l="l" t="t" r="r" b="b"/>
              <a:pathLst>
                <a:path w="746" h="947" extrusionOk="0">
                  <a:moveTo>
                    <a:pt x="745" y="869"/>
                  </a:moveTo>
                  <a:lnTo>
                    <a:pt x="265" y="1"/>
                  </a:lnTo>
                  <a:cubicBezTo>
                    <a:pt x="125" y="78"/>
                    <a:pt x="32" y="233"/>
                    <a:pt x="16" y="388"/>
                  </a:cubicBezTo>
                  <a:cubicBezTo>
                    <a:pt x="1" y="590"/>
                    <a:pt x="109" y="776"/>
                    <a:pt x="280" y="869"/>
                  </a:cubicBezTo>
                  <a:cubicBezTo>
                    <a:pt x="420" y="947"/>
                    <a:pt x="606" y="947"/>
                    <a:pt x="74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"/>
            <p:cNvSpPr/>
            <p:nvPr/>
          </p:nvSpPr>
          <p:spPr>
            <a:xfrm>
              <a:off x="5768525" y="685413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1" y="234"/>
                  </a:moveTo>
                  <a:cubicBezTo>
                    <a:pt x="16" y="265"/>
                    <a:pt x="32" y="296"/>
                    <a:pt x="63" y="311"/>
                  </a:cubicBezTo>
                  <a:cubicBezTo>
                    <a:pt x="94" y="358"/>
                    <a:pt x="141" y="404"/>
                    <a:pt x="203" y="435"/>
                  </a:cubicBezTo>
                  <a:cubicBezTo>
                    <a:pt x="342" y="513"/>
                    <a:pt x="513" y="513"/>
                    <a:pt x="668" y="435"/>
                  </a:cubicBezTo>
                  <a:lnTo>
                    <a:pt x="420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"/>
            <p:cNvSpPr/>
            <p:nvPr/>
          </p:nvSpPr>
          <p:spPr>
            <a:xfrm>
              <a:off x="6200475" y="435713"/>
              <a:ext cx="17075" cy="13600"/>
            </a:xfrm>
            <a:custGeom>
              <a:avLst/>
              <a:gdLst/>
              <a:ahLst/>
              <a:cxnLst/>
              <a:rect l="l" t="t" r="r" b="b"/>
              <a:pathLst>
                <a:path w="683" h="544" extrusionOk="0">
                  <a:moveTo>
                    <a:pt x="683" y="311"/>
                  </a:moveTo>
                  <a:cubicBezTo>
                    <a:pt x="559" y="109"/>
                    <a:pt x="311" y="1"/>
                    <a:pt x="94" y="78"/>
                  </a:cubicBezTo>
                  <a:cubicBezTo>
                    <a:pt x="63" y="94"/>
                    <a:pt x="32" y="109"/>
                    <a:pt x="1" y="125"/>
                  </a:cubicBezTo>
                  <a:lnTo>
                    <a:pt x="233" y="54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"/>
            <p:cNvSpPr/>
            <p:nvPr/>
          </p:nvSpPr>
          <p:spPr>
            <a:xfrm>
              <a:off x="6141550" y="329088"/>
              <a:ext cx="19800" cy="24075"/>
            </a:xfrm>
            <a:custGeom>
              <a:avLst/>
              <a:gdLst/>
              <a:ahLst/>
              <a:cxnLst/>
              <a:rect l="l" t="t" r="r" b="b"/>
              <a:pathLst>
                <a:path w="792" h="963" extrusionOk="0">
                  <a:moveTo>
                    <a:pt x="683" y="295"/>
                  </a:moveTo>
                  <a:cubicBezTo>
                    <a:pt x="558" y="94"/>
                    <a:pt x="310" y="1"/>
                    <a:pt x="93" y="78"/>
                  </a:cubicBezTo>
                  <a:cubicBezTo>
                    <a:pt x="62" y="78"/>
                    <a:pt x="31" y="94"/>
                    <a:pt x="0" y="109"/>
                  </a:cubicBezTo>
                  <a:lnTo>
                    <a:pt x="481" y="962"/>
                  </a:lnTo>
                  <a:cubicBezTo>
                    <a:pt x="496" y="947"/>
                    <a:pt x="527" y="931"/>
                    <a:pt x="558" y="900"/>
                  </a:cubicBezTo>
                  <a:cubicBezTo>
                    <a:pt x="729" y="761"/>
                    <a:pt x="791" y="512"/>
                    <a:pt x="683" y="29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"/>
            <p:cNvSpPr/>
            <p:nvPr/>
          </p:nvSpPr>
          <p:spPr>
            <a:xfrm>
              <a:off x="6293925" y="369413"/>
              <a:ext cx="30275" cy="26775"/>
            </a:xfrm>
            <a:custGeom>
              <a:avLst/>
              <a:gdLst/>
              <a:ahLst/>
              <a:cxnLst/>
              <a:rect l="l" t="t" r="r" b="b"/>
              <a:pathLst>
                <a:path w="1211" h="1071" extrusionOk="0">
                  <a:moveTo>
                    <a:pt x="357" y="1071"/>
                  </a:moveTo>
                  <a:lnTo>
                    <a:pt x="1210" y="605"/>
                  </a:lnTo>
                  <a:cubicBezTo>
                    <a:pt x="915" y="1"/>
                    <a:pt x="0" y="497"/>
                    <a:pt x="357" y="107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"/>
            <p:cNvSpPr/>
            <p:nvPr/>
          </p:nvSpPr>
          <p:spPr>
            <a:xfrm>
              <a:off x="6239650" y="2682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73"/>
                  </a:moveTo>
                  <a:cubicBezTo>
                    <a:pt x="822" y="1"/>
                    <a:pt x="248" y="63"/>
                    <a:pt x="124" y="481"/>
                  </a:cubicBezTo>
                  <a:cubicBezTo>
                    <a:pt x="0" y="900"/>
                    <a:pt x="450" y="1257"/>
                    <a:pt x="838" y="1040"/>
                  </a:cubicBezTo>
                  <a:cubicBezTo>
                    <a:pt x="1070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"/>
            <p:cNvSpPr/>
            <p:nvPr/>
          </p:nvSpPr>
          <p:spPr>
            <a:xfrm>
              <a:off x="6155875" y="244938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870" y="1009"/>
                  </a:moveTo>
                  <a:cubicBezTo>
                    <a:pt x="1242" y="807"/>
                    <a:pt x="1195" y="234"/>
                    <a:pt x="776" y="125"/>
                  </a:cubicBezTo>
                  <a:cubicBezTo>
                    <a:pt x="358" y="1"/>
                    <a:pt x="1" y="435"/>
                    <a:pt x="203" y="823"/>
                  </a:cubicBezTo>
                  <a:cubicBezTo>
                    <a:pt x="342" y="1056"/>
                    <a:pt x="637" y="1149"/>
                    <a:pt x="870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"/>
            <p:cNvSpPr/>
            <p:nvPr/>
          </p:nvSpPr>
          <p:spPr>
            <a:xfrm>
              <a:off x="6214825" y="351588"/>
              <a:ext cx="31050" cy="28700"/>
            </a:xfrm>
            <a:custGeom>
              <a:avLst/>
              <a:gdLst/>
              <a:ahLst/>
              <a:cxnLst/>
              <a:rect l="l" t="t" r="r" b="b"/>
              <a:pathLst>
                <a:path w="1242" h="1148" extrusionOk="0">
                  <a:moveTo>
                    <a:pt x="869" y="1024"/>
                  </a:moveTo>
                  <a:cubicBezTo>
                    <a:pt x="1241" y="822"/>
                    <a:pt x="1195" y="248"/>
                    <a:pt x="776" y="124"/>
                  </a:cubicBezTo>
                  <a:cubicBezTo>
                    <a:pt x="357" y="0"/>
                    <a:pt x="0" y="450"/>
                    <a:pt x="202" y="838"/>
                  </a:cubicBezTo>
                  <a:cubicBezTo>
                    <a:pt x="326" y="1070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"/>
            <p:cNvSpPr/>
            <p:nvPr/>
          </p:nvSpPr>
          <p:spPr>
            <a:xfrm>
              <a:off x="6322625" y="292263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024" y="372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884"/>
                    <a:pt x="450" y="1241"/>
                    <a:pt x="822" y="1039"/>
                  </a:cubicBezTo>
                  <a:cubicBezTo>
                    <a:pt x="1070" y="915"/>
                    <a:pt x="1148" y="605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"/>
            <p:cNvSpPr/>
            <p:nvPr/>
          </p:nvSpPr>
          <p:spPr>
            <a:xfrm>
              <a:off x="6088800" y="229838"/>
              <a:ext cx="13225" cy="16700"/>
            </a:xfrm>
            <a:custGeom>
              <a:avLst/>
              <a:gdLst/>
              <a:ahLst/>
              <a:cxnLst/>
              <a:rect l="l" t="t" r="r" b="b"/>
              <a:pathLst>
                <a:path w="529" h="668" extrusionOk="0">
                  <a:moveTo>
                    <a:pt x="233" y="667"/>
                  </a:moveTo>
                  <a:cubicBezTo>
                    <a:pt x="265" y="636"/>
                    <a:pt x="296" y="620"/>
                    <a:pt x="311" y="605"/>
                  </a:cubicBezTo>
                  <a:cubicBezTo>
                    <a:pt x="466" y="481"/>
                    <a:pt x="528" y="279"/>
                    <a:pt x="466" y="93"/>
                  </a:cubicBezTo>
                  <a:cubicBezTo>
                    <a:pt x="451" y="62"/>
                    <a:pt x="451" y="31"/>
                    <a:pt x="435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"/>
            <p:cNvSpPr/>
            <p:nvPr/>
          </p:nvSpPr>
          <p:spPr>
            <a:xfrm>
              <a:off x="5987225" y="553988"/>
              <a:ext cx="16300" cy="13200"/>
            </a:xfrm>
            <a:custGeom>
              <a:avLst/>
              <a:gdLst/>
              <a:ahLst/>
              <a:cxnLst/>
              <a:rect l="l" t="t" r="r" b="b"/>
              <a:pathLst>
                <a:path w="652" h="528" extrusionOk="0">
                  <a:moveTo>
                    <a:pt x="233" y="527"/>
                  </a:moveTo>
                  <a:lnTo>
                    <a:pt x="652" y="295"/>
                  </a:lnTo>
                  <a:cubicBezTo>
                    <a:pt x="543" y="93"/>
                    <a:pt x="311" y="0"/>
                    <a:pt x="78" y="62"/>
                  </a:cubicBezTo>
                  <a:cubicBezTo>
                    <a:pt x="47" y="78"/>
                    <a:pt x="16" y="93"/>
                    <a:pt x="0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"/>
            <p:cNvSpPr/>
            <p:nvPr/>
          </p:nvSpPr>
          <p:spPr>
            <a:xfrm>
              <a:off x="5927900" y="446963"/>
              <a:ext cx="19400" cy="24075"/>
            </a:xfrm>
            <a:custGeom>
              <a:avLst/>
              <a:gdLst/>
              <a:ahLst/>
              <a:cxnLst/>
              <a:rect l="l" t="t" r="r" b="b"/>
              <a:pathLst>
                <a:path w="776" h="963" extrusionOk="0">
                  <a:moveTo>
                    <a:pt x="667" y="295"/>
                  </a:moveTo>
                  <a:cubicBezTo>
                    <a:pt x="559" y="94"/>
                    <a:pt x="311" y="0"/>
                    <a:pt x="93" y="78"/>
                  </a:cubicBezTo>
                  <a:cubicBezTo>
                    <a:pt x="62" y="78"/>
                    <a:pt x="31" y="94"/>
                    <a:pt x="0" y="109"/>
                  </a:cubicBezTo>
                  <a:lnTo>
                    <a:pt x="466" y="962"/>
                  </a:lnTo>
                  <a:cubicBezTo>
                    <a:pt x="497" y="947"/>
                    <a:pt x="528" y="931"/>
                    <a:pt x="543" y="916"/>
                  </a:cubicBezTo>
                  <a:cubicBezTo>
                    <a:pt x="729" y="760"/>
                    <a:pt x="776" y="512"/>
                    <a:pt x="667" y="29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"/>
            <p:cNvSpPr/>
            <p:nvPr/>
          </p:nvSpPr>
          <p:spPr>
            <a:xfrm>
              <a:off x="6080275" y="487288"/>
              <a:ext cx="30275" cy="26775"/>
            </a:xfrm>
            <a:custGeom>
              <a:avLst/>
              <a:gdLst/>
              <a:ahLst/>
              <a:cxnLst/>
              <a:rect l="l" t="t" r="r" b="b"/>
              <a:pathLst>
                <a:path w="1211" h="1071" extrusionOk="0">
                  <a:moveTo>
                    <a:pt x="357" y="1071"/>
                  </a:moveTo>
                  <a:lnTo>
                    <a:pt x="1210" y="605"/>
                  </a:lnTo>
                  <a:cubicBezTo>
                    <a:pt x="900" y="0"/>
                    <a:pt x="1" y="497"/>
                    <a:pt x="357" y="107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"/>
            <p:cNvSpPr/>
            <p:nvPr/>
          </p:nvSpPr>
          <p:spPr>
            <a:xfrm>
              <a:off x="6026775" y="3856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2"/>
                    <a:pt x="915" y="1180"/>
                    <a:pt x="1039" y="761"/>
                  </a:cubicBezTo>
                  <a:cubicBezTo>
                    <a:pt x="1148" y="358"/>
                    <a:pt x="714" y="1"/>
                    <a:pt x="326" y="203"/>
                  </a:cubicBezTo>
                  <a:cubicBezTo>
                    <a:pt x="93" y="327"/>
                    <a:pt x="0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"/>
            <p:cNvSpPr/>
            <p:nvPr/>
          </p:nvSpPr>
          <p:spPr>
            <a:xfrm>
              <a:off x="5943800" y="361663"/>
              <a:ext cx="29100" cy="31050"/>
            </a:xfrm>
            <a:custGeom>
              <a:avLst/>
              <a:gdLst/>
              <a:ahLst/>
              <a:cxnLst/>
              <a:rect l="l" t="t" r="r" b="b"/>
              <a:pathLst>
                <a:path w="1164" h="1242" extrusionOk="0">
                  <a:moveTo>
                    <a:pt x="140" y="869"/>
                  </a:moveTo>
                  <a:cubicBezTo>
                    <a:pt x="341" y="1241"/>
                    <a:pt x="915" y="1195"/>
                    <a:pt x="1039" y="776"/>
                  </a:cubicBezTo>
                  <a:cubicBezTo>
                    <a:pt x="1163" y="357"/>
                    <a:pt x="714" y="0"/>
                    <a:pt x="326" y="202"/>
                  </a:cubicBezTo>
                  <a:cubicBezTo>
                    <a:pt x="93" y="326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"/>
            <p:cNvSpPr/>
            <p:nvPr/>
          </p:nvSpPr>
          <p:spPr>
            <a:xfrm>
              <a:off x="6003125" y="4682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85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7"/>
                    <a:pt x="698" y="1"/>
                    <a:pt x="310" y="218"/>
                  </a:cubicBezTo>
                  <a:cubicBezTo>
                    <a:pt x="78" y="342"/>
                    <a:pt x="0" y="636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"/>
            <p:cNvSpPr/>
            <p:nvPr/>
          </p:nvSpPr>
          <p:spPr>
            <a:xfrm>
              <a:off x="6050800" y="3027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2"/>
                    <a:pt x="900" y="1195"/>
                    <a:pt x="1025" y="776"/>
                  </a:cubicBezTo>
                  <a:cubicBezTo>
                    <a:pt x="1149" y="358"/>
                    <a:pt x="714" y="1"/>
                    <a:pt x="327" y="203"/>
                  </a:cubicBezTo>
                  <a:cubicBezTo>
                    <a:pt x="94" y="327"/>
                    <a:pt x="1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"/>
            <p:cNvSpPr/>
            <p:nvPr/>
          </p:nvSpPr>
          <p:spPr>
            <a:xfrm>
              <a:off x="6109750" y="4093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4"/>
                  </a:moveTo>
                  <a:cubicBezTo>
                    <a:pt x="342" y="1256"/>
                    <a:pt x="900" y="1194"/>
                    <a:pt x="1024" y="776"/>
                  </a:cubicBezTo>
                  <a:cubicBezTo>
                    <a:pt x="1148" y="357"/>
                    <a:pt x="714" y="0"/>
                    <a:pt x="326" y="217"/>
                  </a:cubicBezTo>
                  <a:cubicBezTo>
                    <a:pt x="93" y="341"/>
                    <a:pt x="0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"/>
            <p:cNvSpPr/>
            <p:nvPr/>
          </p:nvSpPr>
          <p:spPr>
            <a:xfrm>
              <a:off x="5875175" y="347713"/>
              <a:ext cx="13200" cy="16675"/>
            </a:xfrm>
            <a:custGeom>
              <a:avLst/>
              <a:gdLst/>
              <a:ahLst/>
              <a:cxnLst/>
              <a:rect l="l" t="t" r="r" b="b"/>
              <a:pathLst>
                <a:path w="528" h="667" extrusionOk="0">
                  <a:moveTo>
                    <a:pt x="233" y="667"/>
                  </a:moveTo>
                  <a:cubicBezTo>
                    <a:pt x="264" y="636"/>
                    <a:pt x="279" y="620"/>
                    <a:pt x="310" y="605"/>
                  </a:cubicBezTo>
                  <a:cubicBezTo>
                    <a:pt x="465" y="481"/>
                    <a:pt x="527" y="279"/>
                    <a:pt x="465" y="93"/>
                  </a:cubicBezTo>
                  <a:cubicBezTo>
                    <a:pt x="450" y="62"/>
                    <a:pt x="434" y="31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"/>
            <p:cNvSpPr/>
            <p:nvPr/>
          </p:nvSpPr>
          <p:spPr>
            <a:xfrm>
              <a:off x="5971325" y="288763"/>
              <a:ext cx="26000" cy="23675"/>
            </a:xfrm>
            <a:custGeom>
              <a:avLst/>
              <a:gdLst/>
              <a:ahLst/>
              <a:cxnLst/>
              <a:rect l="l" t="t" r="r" b="b"/>
              <a:pathLst>
                <a:path w="1040" h="947" extrusionOk="0">
                  <a:moveTo>
                    <a:pt x="47" y="543"/>
                  </a:moveTo>
                  <a:cubicBezTo>
                    <a:pt x="404" y="947"/>
                    <a:pt x="1040" y="590"/>
                    <a:pt x="884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47" y="54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"/>
            <p:cNvSpPr/>
            <p:nvPr/>
          </p:nvSpPr>
          <p:spPr>
            <a:xfrm>
              <a:off x="6193875" y="438813"/>
              <a:ext cx="12825" cy="16325"/>
            </a:xfrm>
            <a:custGeom>
              <a:avLst/>
              <a:gdLst/>
              <a:ahLst/>
              <a:cxnLst/>
              <a:rect l="l" t="t" r="r" b="b"/>
              <a:pathLst>
                <a:path w="513" h="653" extrusionOk="0">
                  <a:moveTo>
                    <a:pt x="78" y="652"/>
                  </a:moveTo>
                  <a:lnTo>
                    <a:pt x="513" y="420"/>
                  </a:lnTo>
                  <a:lnTo>
                    <a:pt x="280" y="1"/>
                  </a:lnTo>
                  <a:cubicBezTo>
                    <a:pt x="187" y="32"/>
                    <a:pt x="125" y="109"/>
                    <a:pt x="78" y="187"/>
                  </a:cubicBezTo>
                  <a:cubicBezTo>
                    <a:pt x="1" y="342"/>
                    <a:pt x="1" y="513"/>
                    <a:pt x="78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"/>
            <p:cNvSpPr/>
            <p:nvPr/>
          </p:nvSpPr>
          <p:spPr>
            <a:xfrm>
              <a:off x="6134950" y="331813"/>
              <a:ext cx="18625" cy="22900"/>
            </a:xfrm>
            <a:custGeom>
              <a:avLst/>
              <a:gdLst/>
              <a:ahLst/>
              <a:cxnLst/>
              <a:rect l="l" t="t" r="r" b="b"/>
              <a:pathLst>
                <a:path w="745" h="916" extrusionOk="0">
                  <a:moveTo>
                    <a:pt x="78" y="202"/>
                  </a:moveTo>
                  <a:cubicBezTo>
                    <a:pt x="0" y="341"/>
                    <a:pt x="0" y="512"/>
                    <a:pt x="78" y="667"/>
                  </a:cubicBezTo>
                  <a:cubicBezTo>
                    <a:pt x="156" y="807"/>
                    <a:pt x="295" y="900"/>
                    <a:pt x="466" y="915"/>
                  </a:cubicBezTo>
                  <a:cubicBezTo>
                    <a:pt x="559" y="915"/>
                    <a:pt x="652" y="900"/>
                    <a:pt x="745" y="853"/>
                  </a:cubicBezTo>
                  <a:lnTo>
                    <a:pt x="280" y="0"/>
                  </a:lnTo>
                  <a:cubicBezTo>
                    <a:pt x="187" y="47"/>
                    <a:pt x="125" y="124"/>
                    <a:pt x="78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"/>
            <p:cNvSpPr/>
            <p:nvPr/>
          </p:nvSpPr>
          <p:spPr>
            <a:xfrm>
              <a:off x="6077950" y="23563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1" y="233"/>
                  </a:moveTo>
                  <a:cubicBezTo>
                    <a:pt x="16" y="264"/>
                    <a:pt x="47" y="295"/>
                    <a:pt x="63" y="311"/>
                  </a:cubicBezTo>
                  <a:cubicBezTo>
                    <a:pt x="140" y="420"/>
                    <a:pt x="264" y="466"/>
                    <a:pt x="388" y="482"/>
                  </a:cubicBezTo>
                  <a:cubicBezTo>
                    <a:pt x="481" y="497"/>
                    <a:pt x="590" y="482"/>
                    <a:pt x="667" y="435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"/>
            <p:cNvSpPr/>
            <p:nvPr/>
          </p:nvSpPr>
          <p:spPr>
            <a:xfrm>
              <a:off x="5773200" y="671088"/>
              <a:ext cx="16675" cy="13975"/>
            </a:xfrm>
            <a:custGeom>
              <a:avLst/>
              <a:gdLst/>
              <a:ahLst/>
              <a:cxnLst/>
              <a:rect l="l" t="t" r="r" b="b"/>
              <a:pathLst>
                <a:path w="667" h="559" extrusionOk="0">
                  <a:moveTo>
                    <a:pt x="233" y="558"/>
                  </a:moveTo>
                  <a:lnTo>
                    <a:pt x="667" y="326"/>
                  </a:lnTo>
                  <a:cubicBezTo>
                    <a:pt x="543" y="93"/>
                    <a:pt x="248" y="0"/>
                    <a:pt x="0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"/>
            <p:cNvSpPr/>
            <p:nvPr/>
          </p:nvSpPr>
          <p:spPr>
            <a:xfrm>
              <a:off x="5714250" y="56443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668" y="311"/>
                  </a:moveTo>
                  <a:cubicBezTo>
                    <a:pt x="543" y="78"/>
                    <a:pt x="249" y="1"/>
                    <a:pt x="1" y="125"/>
                  </a:cubicBezTo>
                  <a:lnTo>
                    <a:pt x="481" y="978"/>
                  </a:lnTo>
                  <a:cubicBezTo>
                    <a:pt x="714" y="854"/>
                    <a:pt x="792" y="559"/>
                    <a:pt x="668" y="31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"/>
            <p:cNvSpPr/>
            <p:nvPr/>
          </p:nvSpPr>
          <p:spPr>
            <a:xfrm>
              <a:off x="5872050" y="612138"/>
              <a:ext cx="24475" cy="19800"/>
            </a:xfrm>
            <a:custGeom>
              <a:avLst/>
              <a:gdLst/>
              <a:ahLst/>
              <a:cxnLst/>
              <a:rect l="l" t="t" r="r" b="b"/>
              <a:pathLst>
                <a:path w="979" h="792" extrusionOk="0">
                  <a:moveTo>
                    <a:pt x="327" y="140"/>
                  </a:moveTo>
                  <a:cubicBezTo>
                    <a:pt x="94" y="264"/>
                    <a:pt x="1" y="559"/>
                    <a:pt x="125" y="792"/>
                  </a:cubicBezTo>
                  <a:lnTo>
                    <a:pt x="978" y="326"/>
                  </a:lnTo>
                  <a:cubicBezTo>
                    <a:pt x="854" y="94"/>
                    <a:pt x="559" y="1"/>
                    <a:pt x="327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"/>
            <p:cNvSpPr/>
            <p:nvPr/>
          </p:nvSpPr>
          <p:spPr>
            <a:xfrm>
              <a:off x="5813125" y="50356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2"/>
                    <a:pt x="900" y="1180"/>
                    <a:pt x="1024" y="761"/>
                  </a:cubicBezTo>
                  <a:cubicBezTo>
                    <a:pt x="1148" y="358"/>
                    <a:pt x="714" y="1"/>
                    <a:pt x="326" y="202"/>
                  </a:cubicBezTo>
                  <a:cubicBezTo>
                    <a:pt x="94" y="327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"/>
            <p:cNvSpPr/>
            <p:nvPr/>
          </p:nvSpPr>
          <p:spPr>
            <a:xfrm>
              <a:off x="5729375" y="4799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"/>
            <p:cNvSpPr/>
            <p:nvPr/>
          </p:nvSpPr>
          <p:spPr>
            <a:xfrm>
              <a:off x="5789075" y="5861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1" y="884"/>
                  </a:moveTo>
                  <a:cubicBezTo>
                    <a:pt x="342" y="1257"/>
                    <a:pt x="916" y="1195"/>
                    <a:pt x="1025" y="776"/>
                  </a:cubicBezTo>
                  <a:cubicBezTo>
                    <a:pt x="1149" y="357"/>
                    <a:pt x="714" y="0"/>
                    <a:pt x="327" y="218"/>
                  </a:cubicBezTo>
                  <a:cubicBezTo>
                    <a:pt x="94" y="342"/>
                    <a:pt x="1" y="636"/>
                    <a:pt x="141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"/>
            <p:cNvSpPr/>
            <p:nvPr/>
          </p:nvSpPr>
          <p:spPr>
            <a:xfrm>
              <a:off x="5836400" y="4209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34" y="1257"/>
                    <a:pt x="822" y="1039"/>
                  </a:cubicBezTo>
                  <a:cubicBezTo>
                    <a:pt x="1055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"/>
            <p:cNvSpPr/>
            <p:nvPr/>
          </p:nvSpPr>
          <p:spPr>
            <a:xfrm>
              <a:off x="5896100" y="5272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25" y="885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8"/>
                    <a:pt x="699" y="1"/>
                    <a:pt x="326" y="218"/>
                  </a:cubicBezTo>
                  <a:cubicBezTo>
                    <a:pt x="78" y="342"/>
                    <a:pt x="1" y="637"/>
                    <a:pt x="125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"/>
            <p:cNvSpPr/>
            <p:nvPr/>
          </p:nvSpPr>
          <p:spPr>
            <a:xfrm>
              <a:off x="5661525" y="465188"/>
              <a:ext cx="13200" cy="17075"/>
            </a:xfrm>
            <a:custGeom>
              <a:avLst/>
              <a:gdLst/>
              <a:ahLst/>
              <a:cxnLst/>
              <a:rect l="l" t="t" r="r" b="b"/>
              <a:pathLst>
                <a:path w="528" h="683" extrusionOk="0">
                  <a:moveTo>
                    <a:pt x="233" y="683"/>
                  </a:moveTo>
                  <a:cubicBezTo>
                    <a:pt x="435" y="559"/>
                    <a:pt x="528" y="311"/>
                    <a:pt x="466" y="93"/>
                  </a:cubicBezTo>
                  <a:cubicBezTo>
                    <a:pt x="450" y="62"/>
                    <a:pt x="435" y="31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"/>
            <p:cNvSpPr/>
            <p:nvPr/>
          </p:nvSpPr>
          <p:spPr>
            <a:xfrm>
              <a:off x="5757675" y="406638"/>
              <a:ext cx="26000" cy="23675"/>
            </a:xfrm>
            <a:custGeom>
              <a:avLst/>
              <a:gdLst/>
              <a:ahLst/>
              <a:cxnLst/>
              <a:rect l="l" t="t" r="r" b="b"/>
              <a:pathLst>
                <a:path w="1040" h="947" extrusionOk="0">
                  <a:moveTo>
                    <a:pt x="1" y="466"/>
                  </a:moveTo>
                  <a:cubicBezTo>
                    <a:pt x="16" y="497"/>
                    <a:pt x="32" y="528"/>
                    <a:pt x="47" y="543"/>
                  </a:cubicBezTo>
                  <a:cubicBezTo>
                    <a:pt x="388" y="947"/>
                    <a:pt x="1040" y="590"/>
                    <a:pt x="885" y="94"/>
                  </a:cubicBezTo>
                  <a:cubicBezTo>
                    <a:pt x="869" y="63"/>
                    <a:pt x="869" y="31"/>
                    <a:pt x="85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"/>
            <p:cNvSpPr/>
            <p:nvPr/>
          </p:nvSpPr>
          <p:spPr>
            <a:xfrm>
              <a:off x="5979075" y="556688"/>
              <a:ext cx="13975" cy="16325"/>
            </a:xfrm>
            <a:custGeom>
              <a:avLst/>
              <a:gdLst/>
              <a:ahLst/>
              <a:cxnLst/>
              <a:rect l="l" t="t" r="r" b="b"/>
              <a:pathLst>
                <a:path w="559" h="653" extrusionOk="0">
                  <a:moveTo>
                    <a:pt x="326" y="1"/>
                  </a:moveTo>
                  <a:cubicBezTo>
                    <a:pt x="78" y="125"/>
                    <a:pt x="1" y="419"/>
                    <a:pt x="125" y="652"/>
                  </a:cubicBezTo>
                  <a:lnTo>
                    <a:pt x="559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"/>
            <p:cNvSpPr/>
            <p:nvPr/>
          </p:nvSpPr>
          <p:spPr>
            <a:xfrm>
              <a:off x="5920150" y="449688"/>
              <a:ext cx="19800" cy="24825"/>
            </a:xfrm>
            <a:custGeom>
              <a:avLst/>
              <a:gdLst/>
              <a:ahLst/>
              <a:cxnLst/>
              <a:rect l="l" t="t" r="r" b="b"/>
              <a:pathLst>
                <a:path w="792" h="993" extrusionOk="0">
                  <a:moveTo>
                    <a:pt x="124" y="667"/>
                  </a:moveTo>
                  <a:cubicBezTo>
                    <a:pt x="248" y="900"/>
                    <a:pt x="559" y="993"/>
                    <a:pt x="791" y="853"/>
                  </a:cubicBezTo>
                  <a:lnTo>
                    <a:pt x="326" y="0"/>
                  </a:lnTo>
                  <a:cubicBezTo>
                    <a:pt x="78" y="140"/>
                    <a:pt x="0" y="434"/>
                    <a:pt x="124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"/>
            <p:cNvSpPr/>
            <p:nvPr/>
          </p:nvSpPr>
          <p:spPr>
            <a:xfrm>
              <a:off x="5864300" y="35351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33"/>
                  </a:moveTo>
                  <a:cubicBezTo>
                    <a:pt x="16" y="264"/>
                    <a:pt x="32" y="295"/>
                    <a:pt x="63" y="311"/>
                  </a:cubicBezTo>
                  <a:cubicBezTo>
                    <a:pt x="202" y="497"/>
                    <a:pt x="466" y="544"/>
                    <a:pt x="668" y="435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"/>
            <p:cNvSpPr/>
            <p:nvPr/>
          </p:nvSpPr>
          <p:spPr>
            <a:xfrm>
              <a:off x="5621975" y="540413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388" y="124"/>
                  </a:moveTo>
                  <a:cubicBezTo>
                    <a:pt x="0" y="341"/>
                    <a:pt x="62" y="900"/>
                    <a:pt x="481" y="1024"/>
                  </a:cubicBezTo>
                  <a:cubicBezTo>
                    <a:pt x="900" y="1148"/>
                    <a:pt x="1257" y="698"/>
                    <a:pt x="1039" y="326"/>
                  </a:cubicBezTo>
                  <a:cubicBezTo>
                    <a:pt x="915" y="78"/>
                    <a:pt x="621" y="0"/>
                    <a:pt x="388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"/>
            <p:cNvSpPr/>
            <p:nvPr/>
          </p:nvSpPr>
          <p:spPr>
            <a:xfrm>
              <a:off x="5680900" y="64703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73" y="140"/>
                  </a:moveTo>
                  <a:cubicBezTo>
                    <a:pt x="1" y="342"/>
                    <a:pt x="63" y="915"/>
                    <a:pt x="482" y="1040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3"/>
                    <a:pt x="621" y="0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"/>
            <p:cNvSpPr/>
            <p:nvPr/>
          </p:nvSpPr>
          <p:spPr>
            <a:xfrm>
              <a:off x="5543650" y="52411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667" y="683"/>
                  </a:moveTo>
                  <a:cubicBezTo>
                    <a:pt x="869" y="559"/>
                    <a:pt x="977" y="311"/>
                    <a:pt x="900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82"/>
                  </a:lnTo>
                  <a:cubicBezTo>
                    <a:pt x="16" y="513"/>
                    <a:pt x="31" y="544"/>
                    <a:pt x="62" y="559"/>
                  </a:cubicBezTo>
                  <a:cubicBezTo>
                    <a:pt x="218" y="745"/>
                    <a:pt x="466" y="792"/>
                    <a:pt x="667" y="68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"/>
            <p:cNvSpPr/>
            <p:nvPr/>
          </p:nvSpPr>
          <p:spPr>
            <a:xfrm>
              <a:off x="5766975" y="674563"/>
              <a:ext cx="12050" cy="16700"/>
            </a:xfrm>
            <a:custGeom>
              <a:avLst/>
              <a:gdLst/>
              <a:ahLst/>
              <a:cxnLst/>
              <a:rect l="l" t="t" r="r" b="b"/>
              <a:pathLst>
                <a:path w="482" h="668" extrusionOk="0">
                  <a:moveTo>
                    <a:pt x="249" y="1"/>
                  </a:moveTo>
                  <a:cubicBezTo>
                    <a:pt x="109" y="78"/>
                    <a:pt x="16" y="218"/>
                    <a:pt x="1" y="388"/>
                  </a:cubicBezTo>
                  <a:cubicBezTo>
                    <a:pt x="1" y="481"/>
                    <a:pt x="16" y="574"/>
                    <a:pt x="63" y="668"/>
                  </a:cubicBezTo>
                  <a:lnTo>
                    <a:pt x="482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"/>
            <p:cNvSpPr/>
            <p:nvPr/>
          </p:nvSpPr>
          <p:spPr>
            <a:xfrm>
              <a:off x="5706100" y="567538"/>
              <a:ext cx="20200" cy="23300"/>
            </a:xfrm>
            <a:custGeom>
              <a:avLst/>
              <a:gdLst/>
              <a:ahLst/>
              <a:cxnLst/>
              <a:rect l="l" t="t" r="r" b="b"/>
              <a:pathLst>
                <a:path w="808" h="932" extrusionOk="0">
                  <a:moveTo>
                    <a:pt x="807" y="854"/>
                  </a:moveTo>
                  <a:lnTo>
                    <a:pt x="327" y="1"/>
                  </a:lnTo>
                  <a:cubicBezTo>
                    <a:pt x="94" y="125"/>
                    <a:pt x="1" y="420"/>
                    <a:pt x="140" y="668"/>
                  </a:cubicBezTo>
                  <a:cubicBezTo>
                    <a:pt x="187" y="745"/>
                    <a:pt x="249" y="807"/>
                    <a:pt x="342" y="854"/>
                  </a:cubicBezTo>
                  <a:cubicBezTo>
                    <a:pt x="482" y="932"/>
                    <a:pt x="652" y="932"/>
                    <a:pt x="807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"/>
            <p:cNvSpPr/>
            <p:nvPr/>
          </p:nvSpPr>
          <p:spPr>
            <a:xfrm>
              <a:off x="5651050" y="471388"/>
              <a:ext cx="16300" cy="12825"/>
            </a:xfrm>
            <a:custGeom>
              <a:avLst/>
              <a:gdLst/>
              <a:ahLst/>
              <a:cxnLst/>
              <a:rect l="l" t="t" r="r" b="b"/>
              <a:pathLst>
                <a:path w="652" h="513" extrusionOk="0">
                  <a:moveTo>
                    <a:pt x="1" y="233"/>
                  </a:moveTo>
                  <a:cubicBezTo>
                    <a:pt x="16" y="264"/>
                    <a:pt x="32" y="295"/>
                    <a:pt x="47" y="311"/>
                  </a:cubicBezTo>
                  <a:cubicBezTo>
                    <a:pt x="94" y="357"/>
                    <a:pt x="140" y="404"/>
                    <a:pt x="202" y="435"/>
                  </a:cubicBezTo>
                  <a:cubicBezTo>
                    <a:pt x="342" y="512"/>
                    <a:pt x="512" y="512"/>
                    <a:pt x="652" y="435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"/>
            <p:cNvSpPr/>
            <p:nvPr/>
          </p:nvSpPr>
          <p:spPr>
            <a:xfrm>
              <a:off x="6083000" y="22206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33" y="544"/>
                  </a:moveTo>
                  <a:lnTo>
                    <a:pt x="667" y="311"/>
                  </a:lnTo>
                  <a:cubicBezTo>
                    <a:pt x="543" y="109"/>
                    <a:pt x="310" y="1"/>
                    <a:pt x="93" y="78"/>
                  </a:cubicBezTo>
                  <a:cubicBezTo>
                    <a:pt x="62" y="94"/>
                    <a:pt x="31" y="94"/>
                    <a:pt x="0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"/>
            <p:cNvSpPr/>
            <p:nvPr/>
          </p:nvSpPr>
          <p:spPr>
            <a:xfrm>
              <a:off x="5868950" y="33993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668" y="311"/>
                  </a:moveTo>
                  <a:cubicBezTo>
                    <a:pt x="559" y="94"/>
                    <a:pt x="311" y="1"/>
                    <a:pt x="94" y="78"/>
                  </a:cubicBezTo>
                  <a:cubicBezTo>
                    <a:pt x="63" y="78"/>
                    <a:pt x="32" y="94"/>
                    <a:pt x="1" y="109"/>
                  </a:cubicBezTo>
                  <a:lnTo>
                    <a:pt x="234" y="54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"/>
            <p:cNvSpPr/>
            <p:nvPr/>
          </p:nvSpPr>
          <p:spPr>
            <a:xfrm>
              <a:off x="5810025" y="233313"/>
              <a:ext cx="19400" cy="24075"/>
            </a:xfrm>
            <a:custGeom>
              <a:avLst/>
              <a:gdLst/>
              <a:ahLst/>
              <a:cxnLst/>
              <a:rect l="l" t="t" r="r" b="b"/>
              <a:pathLst>
                <a:path w="776" h="963" extrusionOk="0">
                  <a:moveTo>
                    <a:pt x="667" y="295"/>
                  </a:moveTo>
                  <a:cubicBezTo>
                    <a:pt x="559" y="94"/>
                    <a:pt x="326" y="1"/>
                    <a:pt x="94" y="63"/>
                  </a:cubicBezTo>
                  <a:cubicBezTo>
                    <a:pt x="63" y="78"/>
                    <a:pt x="31" y="94"/>
                    <a:pt x="0" y="109"/>
                  </a:cubicBezTo>
                  <a:lnTo>
                    <a:pt x="481" y="962"/>
                  </a:lnTo>
                  <a:cubicBezTo>
                    <a:pt x="512" y="947"/>
                    <a:pt x="543" y="931"/>
                    <a:pt x="559" y="900"/>
                  </a:cubicBezTo>
                  <a:cubicBezTo>
                    <a:pt x="729" y="761"/>
                    <a:pt x="776" y="497"/>
                    <a:pt x="667" y="29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"/>
            <p:cNvSpPr/>
            <p:nvPr/>
          </p:nvSpPr>
          <p:spPr>
            <a:xfrm>
              <a:off x="5962400" y="273263"/>
              <a:ext cx="30275" cy="27150"/>
            </a:xfrm>
            <a:custGeom>
              <a:avLst/>
              <a:gdLst/>
              <a:ahLst/>
              <a:cxnLst/>
              <a:rect l="l" t="t" r="r" b="b"/>
              <a:pathLst>
                <a:path w="1211" h="1086" extrusionOk="0">
                  <a:moveTo>
                    <a:pt x="357" y="1086"/>
                  </a:moveTo>
                  <a:lnTo>
                    <a:pt x="1210" y="621"/>
                  </a:lnTo>
                  <a:cubicBezTo>
                    <a:pt x="900" y="0"/>
                    <a:pt x="1" y="512"/>
                    <a:pt x="357" y="10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"/>
            <p:cNvSpPr/>
            <p:nvPr/>
          </p:nvSpPr>
          <p:spPr>
            <a:xfrm>
              <a:off x="5908125" y="17243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4" y="466"/>
                  </a:cubicBezTo>
                  <a:cubicBezTo>
                    <a:pt x="0" y="885"/>
                    <a:pt x="450" y="1241"/>
                    <a:pt x="822" y="1040"/>
                  </a:cubicBezTo>
                  <a:cubicBezTo>
                    <a:pt x="1071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"/>
            <p:cNvSpPr/>
            <p:nvPr/>
          </p:nvSpPr>
          <p:spPr>
            <a:xfrm>
              <a:off x="5885250" y="2546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8" y="1"/>
                    <a:pt x="326" y="218"/>
                  </a:cubicBezTo>
                  <a:cubicBezTo>
                    <a:pt x="78" y="342"/>
                    <a:pt x="0" y="637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"/>
            <p:cNvSpPr/>
            <p:nvPr/>
          </p:nvSpPr>
          <p:spPr>
            <a:xfrm>
              <a:off x="5990325" y="1976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40"/>
                  </a:moveTo>
                  <a:cubicBezTo>
                    <a:pt x="0" y="342"/>
                    <a:pt x="62" y="916"/>
                    <a:pt x="481" y="1024"/>
                  </a:cubicBezTo>
                  <a:cubicBezTo>
                    <a:pt x="900" y="1149"/>
                    <a:pt x="1257" y="714"/>
                    <a:pt x="1040" y="327"/>
                  </a:cubicBezTo>
                  <a:cubicBezTo>
                    <a:pt x="915" y="94"/>
                    <a:pt x="621" y="1"/>
                    <a:pt x="388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"/>
            <p:cNvSpPr/>
            <p:nvPr/>
          </p:nvSpPr>
          <p:spPr>
            <a:xfrm>
              <a:off x="6076025" y="224788"/>
              <a:ext cx="12800" cy="16700"/>
            </a:xfrm>
            <a:custGeom>
              <a:avLst/>
              <a:gdLst/>
              <a:ahLst/>
              <a:cxnLst/>
              <a:rect l="l" t="t" r="r" b="b"/>
              <a:pathLst>
                <a:path w="512" h="668" extrusionOk="0">
                  <a:moveTo>
                    <a:pt x="279" y="0"/>
                  </a:moveTo>
                  <a:cubicBezTo>
                    <a:pt x="186" y="47"/>
                    <a:pt x="124" y="125"/>
                    <a:pt x="78" y="218"/>
                  </a:cubicBezTo>
                  <a:cubicBezTo>
                    <a:pt x="0" y="357"/>
                    <a:pt x="0" y="528"/>
                    <a:pt x="78" y="667"/>
                  </a:cubicBezTo>
                  <a:lnTo>
                    <a:pt x="512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"/>
            <p:cNvSpPr/>
            <p:nvPr/>
          </p:nvSpPr>
          <p:spPr>
            <a:xfrm>
              <a:off x="5655325" y="457438"/>
              <a:ext cx="16700" cy="13975"/>
            </a:xfrm>
            <a:custGeom>
              <a:avLst/>
              <a:gdLst/>
              <a:ahLst/>
              <a:cxnLst/>
              <a:rect l="l" t="t" r="r" b="b"/>
              <a:pathLst>
                <a:path w="668" h="559" extrusionOk="0">
                  <a:moveTo>
                    <a:pt x="248" y="559"/>
                  </a:moveTo>
                  <a:lnTo>
                    <a:pt x="667" y="326"/>
                  </a:lnTo>
                  <a:cubicBezTo>
                    <a:pt x="543" y="78"/>
                    <a:pt x="248" y="0"/>
                    <a:pt x="0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"/>
            <p:cNvSpPr/>
            <p:nvPr/>
          </p:nvSpPr>
          <p:spPr>
            <a:xfrm>
              <a:off x="5596375" y="350413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68" y="326"/>
                  </a:moveTo>
                  <a:cubicBezTo>
                    <a:pt x="544" y="94"/>
                    <a:pt x="249" y="1"/>
                    <a:pt x="1" y="140"/>
                  </a:cubicBezTo>
                  <a:lnTo>
                    <a:pt x="481" y="993"/>
                  </a:lnTo>
                  <a:cubicBezTo>
                    <a:pt x="714" y="854"/>
                    <a:pt x="792" y="559"/>
                    <a:pt x="668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"/>
            <p:cNvSpPr/>
            <p:nvPr/>
          </p:nvSpPr>
          <p:spPr>
            <a:xfrm>
              <a:off x="5754200" y="398488"/>
              <a:ext cx="24825" cy="19800"/>
            </a:xfrm>
            <a:custGeom>
              <a:avLst/>
              <a:gdLst/>
              <a:ahLst/>
              <a:cxnLst/>
              <a:rect l="l" t="t" r="r" b="b"/>
              <a:pathLst>
                <a:path w="993" h="792" extrusionOk="0">
                  <a:moveTo>
                    <a:pt x="326" y="125"/>
                  </a:moveTo>
                  <a:cubicBezTo>
                    <a:pt x="93" y="264"/>
                    <a:pt x="0" y="559"/>
                    <a:pt x="140" y="792"/>
                  </a:cubicBezTo>
                  <a:lnTo>
                    <a:pt x="993" y="326"/>
                  </a:lnTo>
                  <a:cubicBezTo>
                    <a:pt x="853" y="94"/>
                    <a:pt x="558" y="1"/>
                    <a:pt x="326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"/>
            <p:cNvSpPr/>
            <p:nvPr/>
          </p:nvSpPr>
          <p:spPr>
            <a:xfrm>
              <a:off x="5695250" y="2895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5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4" y="342"/>
                    <a:pt x="1" y="636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"/>
            <p:cNvSpPr/>
            <p:nvPr/>
          </p:nvSpPr>
          <p:spPr>
            <a:xfrm>
              <a:off x="5610350" y="267063"/>
              <a:ext cx="31425" cy="28325"/>
            </a:xfrm>
            <a:custGeom>
              <a:avLst/>
              <a:gdLst/>
              <a:ahLst/>
              <a:cxnLst/>
              <a:rect l="l" t="t" r="r" b="b"/>
              <a:pathLst>
                <a:path w="1257" h="1133" extrusionOk="0">
                  <a:moveTo>
                    <a:pt x="884" y="1008"/>
                  </a:moveTo>
                  <a:cubicBezTo>
                    <a:pt x="1256" y="807"/>
                    <a:pt x="1194" y="233"/>
                    <a:pt x="776" y="109"/>
                  </a:cubicBezTo>
                  <a:cubicBezTo>
                    <a:pt x="357" y="0"/>
                    <a:pt x="0" y="434"/>
                    <a:pt x="217" y="822"/>
                  </a:cubicBezTo>
                  <a:cubicBezTo>
                    <a:pt x="341" y="1055"/>
                    <a:pt x="636" y="1132"/>
                    <a:pt x="884" y="100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"/>
            <p:cNvSpPr/>
            <p:nvPr/>
          </p:nvSpPr>
          <p:spPr>
            <a:xfrm>
              <a:off x="5671225" y="3725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15" y="1195"/>
                    <a:pt x="1039" y="776"/>
                  </a:cubicBezTo>
                  <a:cubicBezTo>
                    <a:pt x="1148" y="357"/>
                    <a:pt x="713" y="1"/>
                    <a:pt x="326" y="202"/>
                  </a:cubicBezTo>
                  <a:cubicBezTo>
                    <a:pt x="93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"/>
            <p:cNvSpPr/>
            <p:nvPr/>
          </p:nvSpPr>
          <p:spPr>
            <a:xfrm>
              <a:off x="5719300" y="2065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85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3" y="342"/>
                    <a:pt x="0" y="636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"/>
            <p:cNvSpPr/>
            <p:nvPr/>
          </p:nvSpPr>
          <p:spPr>
            <a:xfrm>
              <a:off x="5778625" y="3135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69"/>
                  </a:moveTo>
                  <a:cubicBezTo>
                    <a:pt x="326" y="1256"/>
                    <a:pt x="900" y="1194"/>
                    <a:pt x="1024" y="776"/>
                  </a:cubicBezTo>
                  <a:cubicBezTo>
                    <a:pt x="1148" y="357"/>
                    <a:pt x="698" y="0"/>
                    <a:pt x="326" y="217"/>
                  </a:cubicBezTo>
                  <a:cubicBezTo>
                    <a:pt x="78" y="341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"/>
            <p:cNvSpPr/>
            <p:nvPr/>
          </p:nvSpPr>
          <p:spPr>
            <a:xfrm>
              <a:off x="5861200" y="342663"/>
              <a:ext cx="14000" cy="16700"/>
            </a:xfrm>
            <a:custGeom>
              <a:avLst/>
              <a:gdLst/>
              <a:ahLst/>
              <a:cxnLst/>
              <a:rect l="l" t="t" r="r" b="b"/>
              <a:pathLst>
                <a:path w="560" h="668" extrusionOk="0">
                  <a:moveTo>
                    <a:pt x="125" y="667"/>
                  </a:moveTo>
                  <a:lnTo>
                    <a:pt x="559" y="435"/>
                  </a:lnTo>
                  <a:lnTo>
                    <a:pt x="311" y="0"/>
                  </a:lnTo>
                  <a:cubicBezTo>
                    <a:pt x="78" y="140"/>
                    <a:pt x="1" y="435"/>
                    <a:pt x="125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"/>
            <p:cNvSpPr/>
            <p:nvPr/>
          </p:nvSpPr>
          <p:spPr>
            <a:xfrm>
              <a:off x="5802275" y="23603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4" y="667"/>
                  </a:moveTo>
                  <a:cubicBezTo>
                    <a:pt x="248" y="900"/>
                    <a:pt x="559" y="977"/>
                    <a:pt x="791" y="853"/>
                  </a:cubicBezTo>
                  <a:lnTo>
                    <a:pt x="326" y="0"/>
                  </a:lnTo>
                  <a:cubicBezTo>
                    <a:pt x="78" y="124"/>
                    <a:pt x="0" y="419"/>
                    <a:pt x="124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"/>
            <p:cNvSpPr/>
            <p:nvPr/>
          </p:nvSpPr>
          <p:spPr>
            <a:xfrm>
              <a:off x="5540550" y="51636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326" y="125"/>
                  </a:moveTo>
                  <a:cubicBezTo>
                    <a:pt x="78" y="264"/>
                    <a:pt x="0" y="559"/>
                    <a:pt x="124" y="792"/>
                  </a:cubicBezTo>
                  <a:lnTo>
                    <a:pt x="977" y="326"/>
                  </a:lnTo>
                  <a:cubicBezTo>
                    <a:pt x="853" y="94"/>
                    <a:pt x="559" y="1"/>
                    <a:pt x="326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"/>
            <p:cNvSpPr/>
            <p:nvPr/>
          </p:nvSpPr>
          <p:spPr>
            <a:xfrm>
              <a:off x="5563025" y="4333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73" y="140"/>
                  </a:moveTo>
                  <a:cubicBezTo>
                    <a:pt x="1" y="342"/>
                    <a:pt x="63" y="900"/>
                    <a:pt x="482" y="1024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4"/>
                    <a:pt x="621" y="1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"/>
            <p:cNvSpPr/>
            <p:nvPr/>
          </p:nvSpPr>
          <p:spPr>
            <a:xfrm>
              <a:off x="5649100" y="46053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49" y="0"/>
                  </a:moveTo>
                  <a:cubicBezTo>
                    <a:pt x="110" y="78"/>
                    <a:pt x="17" y="233"/>
                    <a:pt x="1" y="388"/>
                  </a:cubicBezTo>
                  <a:cubicBezTo>
                    <a:pt x="1" y="497"/>
                    <a:pt x="17" y="590"/>
                    <a:pt x="63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"/>
            <p:cNvSpPr/>
            <p:nvPr/>
          </p:nvSpPr>
          <p:spPr>
            <a:xfrm>
              <a:off x="5590175" y="353913"/>
              <a:ext cx="18250" cy="23275"/>
            </a:xfrm>
            <a:custGeom>
              <a:avLst/>
              <a:gdLst/>
              <a:ahLst/>
              <a:cxnLst/>
              <a:rect l="l" t="t" r="r" b="b"/>
              <a:pathLst>
                <a:path w="730" h="931" extrusionOk="0">
                  <a:moveTo>
                    <a:pt x="729" y="853"/>
                  </a:moveTo>
                  <a:lnTo>
                    <a:pt x="249" y="0"/>
                  </a:lnTo>
                  <a:cubicBezTo>
                    <a:pt x="109" y="78"/>
                    <a:pt x="16" y="217"/>
                    <a:pt x="1" y="388"/>
                  </a:cubicBezTo>
                  <a:cubicBezTo>
                    <a:pt x="1" y="481"/>
                    <a:pt x="16" y="574"/>
                    <a:pt x="63" y="667"/>
                  </a:cubicBezTo>
                  <a:cubicBezTo>
                    <a:pt x="109" y="745"/>
                    <a:pt x="187" y="807"/>
                    <a:pt x="264" y="853"/>
                  </a:cubicBezTo>
                  <a:cubicBezTo>
                    <a:pt x="404" y="931"/>
                    <a:pt x="574" y="931"/>
                    <a:pt x="729" y="85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"/>
            <p:cNvSpPr/>
            <p:nvPr/>
          </p:nvSpPr>
          <p:spPr>
            <a:xfrm>
              <a:off x="7220800" y="243646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"/>
            <p:cNvSpPr/>
            <p:nvPr/>
          </p:nvSpPr>
          <p:spPr>
            <a:xfrm>
              <a:off x="7325488" y="266463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"/>
            <p:cNvSpPr/>
            <p:nvPr/>
          </p:nvSpPr>
          <p:spPr>
            <a:xfrm>
              <a:off x="7266563" y="254231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"/>
            <p:cNvSpPr/>
            <p:nvPr/>
          </p:nvSpPr>
          <p:spPr>
            <a:xfrm>
              <a:off x="7297388" y="30455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"/>
            <p:cNvSpPr/>
            <p:nvPr/>
          </p:nvSpPr>
          <p:spPr>
            <a:xfrm>
              <a:off x="7325488" y="295001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"/>
            <p:cNvSpPr/>
            <p:nvPr/>
          </p:nvSpPr>
          <p:spPr>
            <a:xfrm>
              <a:off x="7373175" y="27772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"/>
            <p:cNvSpPr/>
            <p:nvPr/>
          </p:nvSpPr>
          <p:spPr>
            <a:xfrm>
              <a:off x="7351300" y="2854250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"/>
            <p:cNvSpPr/>
            <p:nvPr/>
          </p:nvSpPr>
          <p:spPr>
            <a:xfrm>
              <a:off x="6575025" y="3127775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"/>
            <p:cNvSpPr/>
            <p:nvPr/>
          </p:nvSpPr>
          <p:spPr>
            <a:xfrm>
              <a:off x="6442413" y="2990925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"/>
            <p:cNvSpPr/>
            <p:nvPr/>
          </p:nvSpPr>
          <p:spPr>
            <a:xfrm>
              <a:off x="6258013" y="269856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"/>
            <p:cNvSpPr/>
            <p:nvPr/>
          </p:nvSpPr>
          <p:spPr>
            <a:xfrm>
              <a:off x="6221400" y="2504500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"/>
            <p:cNvSpPr/>
            <p:nvPr/>
          </p:nvSpPr>
          <p:spPr>
            <a:xfrm>
              <a:off x="6230688" y="2146450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"/>
            <p:cNvSpPr/>
            <p:nvPr/>
          </p:nvSpPr>
          <p:spPr>
            <a:xfrm>
              <a:off x="6205113" y="2222625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"/>
            <p:cNvSpPr/>
            <p:nvPr/>
          </p:nvSpPr>
          <p:spPr>
            <a:xfrm>
              <a:off x="6154325" y="1123775"/>
              <a:ext cx="31450" cy="28700"/>
            </a:xfrm>
            <a:custGeom>
              <a:avLst/>
              <a:gdLst/>
              <a:ahLst/>
              <a:cxnLst/>
              <a:rect l="l" t="t" r="r" b="b"/>
              <a:pathLst>
                <a:path w="1258" h="1148" extrusionOk="0">
                  <a:moveTo>
                    <a:pt x="389" y="124"/>
                  </a:moveTo>
                  <a:cubicBezTo>
                    <a:pt x="1" y="326"/>
                    <a:pt x="63" y="900"/>
                    <a:pt x="482" y="1024"/>
                  </a:cubicBezTo>
                  <a:cubicBezTo>
                    <a:pt x="900" y="1148"/>
                    <a:pt x="1257" y="698"/>
                    <a:pt x="1040" y="310"/>
                  </a:cubicBezTo>
                  <a:cubicBezTo>
                    <a:pt x="916" y="78"/>
                    <a:pt x="621" y="0"/>
                    <a:pt x="389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"/>
            <p:cNvSpPr/>
            <p:nvPr/>
          </p:nvSpPr>
          <p:spPr>
            <a:xfrm>
              <a:off x="5985075" y="9002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"/>
            <p:cNvSpPr/>
            <p:nvPr/>
          </p:nvSpPr>
          <p:spPr>
            <a:xfrm>
              <a:off x="6950163" y="1454500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"/>
            <p:cNvSpPr/>
            <p:nvPr/>
          </p:nvSpPr>
          <p:spPr>
            <a:xfrm>
              <a:off x="5601000" y="600700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73" y="140"/>
                  </a:moveTo>
                  <a:cubicBezTo>
                    <a:pt x="1" y="342"/>
                    <a:pt x="63" y="915"/>
                    <a:pt x="482" y="1040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3"/>
                    <a:pt x="621" y="0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"/>
            <p:cNvSpPr/>
            <p:nvPr/>
          </p:nvSpPr>
          <p:spPr>
            <a:xfrm>
              <a:off x="6182588" y="23183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"/>
            <p:cNvSpPr/>
            <p:nvPr/>
          </p:nvSpPr>
          <p:spPr>
            <a:xfrm>
              <a:off x="6167300" y="2415725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"/>
            <p:cNvSpPr/>
            <p:nvPr/>
          </p:nvSpPr>
          <p:spPr>
            <a:xfrm>
              <a:off x="6194250" y="25808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"/>
            <p:cNvSpPr/>
            <p:nvPr/>
          </p:nvSpPr>
          <p:spPr>
            <a:xfrm>
              <a:off x="6846650" y="888600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"/>
            <p:cNvSpPr/>
            <p:nvPr/>
          </p:nvSpPr>
          <p:spPr>
            <a:xfrm>
              <a:off x="6799513" y="799025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"/>
            <p:cNvSpPr/>
            <p:nvPr/>
          </p:nvSpPr>
          <p:spPr>
            <a:xfrm>
              <a:off x="6732050" y="684275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"/>
            <p:cNvSpPr/>
            <p:nvPr/>
          </p:nvSpPr>
          <p:spPr>
            <a:xfrm>
              <a:off x="6681663" y="574525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"/>
            <p:cNvSpPr/>
            <p:nvPr/>
          </p:nvSpPr>
          <p:spPr>
            <a:xfrm>
              <a:off x="6801275" y="723000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"/>
            <p:cNvSpPr/>
            <p:nvPr/>
          </p:nvSpPr>
          <p:spPr>
            <a:xfrm>
              <a:off x="5923225" y="873875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"/>
            <p:cNvSpPr/>
            <p:nvPr/>
          </p:nvSpPr>
          <p:spPr>
            <a:xfrm>
              <a:off x="6949991" y="11956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"/>
            <p:cNvSpPr/>
            <p:nvPr/>
          </p:nvSpPr>
          <p:spPr>
            <a:xfrm>
              <a:off x="7094413" y="2226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"/>
            <p:cNvSpPr/>
            <p:nvPr/>
          </p:nvSpPr>
          <p:spPr>
            <a:xfrm>
              <a:off x="7151000" y="23441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"/>
            <p:cNvSpPr/>
            <p:nvPr/>
          </p:nvSpPr>
          <p:spPr>
            <a:xfrm>
              <a:off x="6195613" y="2657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"/>
            <p:cNvSpPr/>
            <p:nvPr/>
          </p:nvSpPr>
          <p:spPr>
            <a:xfrm>
              <a:off x="6151600" y="24878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"/>
            <p:cNvSpPr/>
            <p:nvPr/>
          </p:nvSpPr>
          <p:spPr>
            <a:xfrm>
              <a:off x="6992438" y="1933163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869" y="1025"/>
                  </a:moveTo>
                  <a:cubicBezTo>
                    <a:pt x="1241" y="807"/>
                    <a:pt x="1179" y="249"/>
                    <a:pt x="760" y="125"/>
                  </a:cubicBezTo>
                  <a:cubicBezTo>
                    <a:pt x="357" y="1"/>
                    <a:pt x="0" y="451"/>
                    <a:pt x="202" y="823"/>
                  </a:cubicBezTo>
                  <a:cubicBezTo>
                    <a:pt x="326" y="1071"/>
                    <a:pt x="621" y="1149"/>
                    <a:pt x="869" y="10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"/>
            <p:cNvSpPr/>
            <p:nvPr/>
          </p:nvSpPr>
          <p:spPr>
            <a:xfrm>
              <a:off x="5813125" y="16586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4" y="466"/>
                  </a:cubicBezTo>
                  <a:cubicBezTo>
                    <a:pt x="0" y="885"/>
                    <a:pt x="450" y="1241"/>
                    <a:pt x="822" y="1040"/>
                  </a:cubicBezTo>
                  <a:cubicBezTo>
                    <a:pt x="1071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"/>
            <p:cNvSpPr/>
            <p:nvPr/>
          </p:nvSpPr>
          <p:spPr>
            <a:xfrm>
              <a:off x="6400150" y="3354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4" y="466"/>
                  </a:cubicBezTo>
                  <a:cubicBezTo>
                    <a:pt x="0" y="885"/>
                    <a:pt x="450" y="1241"/>
                    <a:pt x="822" y="1040"/>
                  </a:cubicBezTo>
                  <a:cubicBezTo>
                    <a:pt x="1071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27" name="Google Shape;2427;p3"/>
          <p:cNvPicPr preferRelativeResize="0"/>
          <p:nvPr/>
        </p:nvPicPr>
        <p:blipFill rotWithShape="1">
          <a:blip r:embed="rId5">
            <a:alphaModFix/>
          </a:blip>
          <a:srcRect l="34737" t="4773" r="28090" b="4300"/>
          <a:stretch/>
        </p:blipFill>
        <p:spPr>
          <a:xfrm>
            <a:off x="7776674" y="-51400"/>
            <a:ext cx="1367329" cy="3197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8" name="Google Shape;2428;p3"/>
          <p:cNvPicPr preferRelativeResize="0"/>
          <p:nvPr/>
        </p:nvPicPr>
        <p:blipFill rotWithShape="1">
          <a:blip r:embed="rId6">
            <a:alphaModFix/>
          </a:blip>
          <a:srcRect l="9881" t="30697" r="4045" b="-1234"/>
          <a:stretch/>
        </p:blipFill>
        <p:spPr>
          <a:xfrm rot="10800000">
            <a:off x="5736676" y="2566876"/>
            <a:ext cx="3472174" cy="272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9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4">
    <p:spTree>
      <p:nvGrpSpPr>
        <p:cNvPr id="1" name="Shape 18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4" name="Google Shape;18904;p29"/>
          <p:cNvSpPr/>
          <p:nvPr/>
        </p:nvSpPr>
        <p:spPr>
          <a:xfrm>
            <a:off x="5765125" y="469025"/>
            <a:ext cx="3378799" cy="4823840"/>
          </a:xfrm>
          <a:custGeom>
            <a:avLst/>
            <a:gdLst/>
            <a:ahLst/>
            <a:cxnLst/>
            <a:rect l="l" t="t" r="r" b="b"/>
            <a:pathLst>
              <a:path w="94578" h="135027" extrusionOk="0">
                <a:moveTo>
                  <a:pt x="2901" y="135027"/>
                </a:moveTo>
                <a:cubicBezTo>
                  <a:pt x="1582" y="133119"/>
                  <a:pt x="512" y="130979"/>
                  <a:pt x="342" y="128668"/>
                </a:cubicBezTo>
                <a:cubicBezTo>
                  <a:pt x="0" y="124341"/>
                  <a:pt x="2854" y="120339"/>
                  <a:pt x="6328" y="117749"/>
                </a:cubicBezTo>
                <a:cubicBezTo>
                  <a:pt x="9802" y="115159"/>
                  <a:pt x="13943" y="113593"/>
                  <a:pt x="17697" y="111437"/>
                </a:cubicBezTo>
                <a:cubicBezTo>
                  <a:pt x="27266" y="105962"/>
                  <a:pt x="28104" y="97881"/>
                  <a:pt x="23668" y="88358"/>
                </a:cubicBezTo>
                <a:cubicBezTo>
                  <a:pt x="21217" y="83101"/>
                  <a:pt x="18193" y="76990"/>
                  <a:pt x="20737" y="71205"/>
                </a:cubicBezTo>
                <a:cubicBezTo>
                  <a:pt x="22722" y="66676"/>
                  <a:pt x="27173" y="63745"/>
                  <a:pt x="31671" y="61666"/>
                </a:cubicBezTo>
                <a:cubicBezTo>
                  <a:pt x="37518" y="58952"/>
                  <a:pt x="43241" y="56595"/>
                  <a:pt x="48514" y="52810"/>
                </a:cubicBezTo>
                <a:cubicBezTo>
                  <a:pt x="57091" y="46700"/>
                  <a:pt x="61790" y="35595"/>
                  <a:pt x="60224" y="25172"/>
                </a:cubicBezTo>
                <a:cubicBezTo>
                  <a:pt x="58813" y="15681"/>
                  <a:pt x="52810" y="7600"/>
                  <a:pt x="46948" y="0"/>
                </a:cubicBezTo>
                <a:lnTo>
                  <a:pt x="94578" y="0"/>
                </a:lnTo>
                <a:lnTo>
                  <a:pt x="94578" y="132328"/>
                </a:lnTo>
                <a:close/>
              </a:path>
            </a:pathLst>
          </a:custGeom>
          <a:solidFill>
            <a:srgbClr val="2558A4">
              <a:alpha val="1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05" name="Google Shape;18905;p29"/>
          <p:cNvSpPr/>
          <p:nvPr/>
        </p:nvSpPr>
        <p:spPr>
          <a:xfrm>
            <a:off x="-120675" y="-69000"/>
            <a:ext cx="3435819" cy="3226884"/>
          </a:xfrm>
          <a:custGeom>
            <a:avLst/>
            <a:gdLst/>
            <a:ahLst/>
            <a:cxnLst/>
            <a:rect l="l" t="t" r="r" b="b"/>
            <a:pathLst>
              <a:path w="109421" h="102767" extrusionOk="0">
                <a:moveTo>
                  <a:pt x="0" y="102767"/>
                </a:moveTo>
                <a:cubicBezTo>
                  <a:pt x="5894" y="93771"/>
                  <a:pt x="15013" y="87381"/>
                  <a:pt x="25467" y="84930"/>
                </a:cubicBezTo>
                <a:cubicBezTo>
                  <a:pt x="35641" y="82573"/>
                  <a:pt x="46591" y="84077"/>
                  <a:pt x="56377" y="80464"/>
                </a:cubicBezTo>
                <a:cubicBezTo>
                  <a:pt x="68428" y="76012"/>
                  <a:pt x="75454" y="64659"/>
                  <a:pt x="77191" y="52329"/>
                </a:cubicBezTo>
                <a:cubicBezTo>
                  <a:pt x="78525" y="42791"/>
                  <a:pt x="74725" y="30414"/>
                  <a:pt x="81441" y="22551"/>
                </a:cubicBezTo>
                <a:cubicBezTo>
                  <a:pt x="85939" y="17293"/>
                  <a:pt x="109420" y="9507"/>
                  <a:pt x="101169" y="0"/>
                </a:cubicBezTo>
                <a:lnTo>
                  <a:pt x="2451" y="0"/>
                </a:lnTo>
                <a:close/>
              </a:path>
            </a:pathLst>
          </a:custGeom>
          <a:solidFill>
            <a:srgbClr val="2558A4">
              <a:alpha val="1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906" name="Google Shape;18906;p29"/>
          <p:cNvPicPr preferRelativeResize="0"/>
          <p:nvPr/>
        </p:nvPicPr>
        <p:blipFill rotWithShape="1">
          <a:blip r:embed="rId2">
            <a:alphaModFix/>
          </a:blip>
          <a:srcRect l="10744" t="43971" r="5250" b="12136"/>
          <a:stretch/>
        </p:blipFill>
        <p:spPr>
          <a:xfrm>
            <a:off x="6017950" y="-173200"/>
            <a:ext cx="1918550" cy="958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07" name="Google Shape;18907;p29"/>
          <p:cNvPicPr preferRelativeResize="0"/>
          <p:nvPr/>
        </p:nvPicPr>
        <p:blipFill rotWithShape="1">
          <a:blip r:embed="rId3">
            <a:alphaModFix/>
          </a:blip>
          <a:srcRect t="12845" r="30771" b="14580"/>
          <a:stretch/>
        </p:blipFill>
        <p:spPr>
          <a:xfrm>
            <a:off x="5054675" y="619100"/>
            <a:ext cx="4205775" cy="4674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08" name="Google Shape;18908;p29"/>
          <p:cNvPicPr preferRelativeResize="0"/>
          <p:nvPr/>
        </p:nvPicPr>
        <p:blipFill rotWithShape="1">
          <a:blip r:embed="rId4">
            <a:alphaModFix/>
          </a:blip>
          <a:srcRect l="19721" t="24501" r="29671" b="-4938"/>
          <a:stretch/>
        </p:blipFill>
        <p:spPr>
          <a:xfrm>
            <a:off x="7149075" y="-78874"/>
            <a:ext cx="2300823" cy="3496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09" name="Google Shape;18909;p29"/>
          <p:cNvPicPr preferRelativeResize="0"/>
          <p:nvPr/>
        </p:nvPicPr>
        <p:blipFill rotWithShape="1">
          <a:blip r:embed="rId5">
            <a:alphaModFix/>
          </a:blip>
          <a:srcRect l="56369" t="6911" r="6160" b="5153"/>
          <a:stretch/>
        </p:blipFill>
        <p:spPr>
          <a:xfrm rot="5400000" flipH="1">
            <a:off x="2773551" y="4145526"/>
            <a:ext cx="688100" cy="15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10" name="Google Shape;18910;p29"/>
          <p:cNvPicPr preferRelativeResize="0"/>
          <p:nvPr/>
        </p:nvPicPr>
        <p:blipFill rotWithShape="1">
          <a:blip r:embed="rId6">
            <a:alphaModFix/>
          </a:blip>
          <a:srcRect l="10590" t="10545" r="7118" b="13805"/>
          <a:stretch/>
        </p:blipFill>
        <p:spPr>
          <a:xfrm rot="-5400000">
            <a:off x="-405849" y="2484700"/>
            <a:ext cx="2989198" cy="2627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11" name="Google Shape;18911;p29"/>
          <p:cNvPicPr preferRelativeResize="0"/>
          <p:nvPr/>
        </p:nvPicPr>
        <p:blipFill rotWithShape="1">
          <a:blip r:embed="rId7">
            <a:alphaModFix/>
          </a:blip>
          <a:srcRect l="7058" t="18522" r="6868" b="10940"/>
          <a:stretch/>
        </p:blipFill>
        <p:spPr>
          <a:xfrm>
            <a:off x="-224925" y="-408025"/>
            <a:ext cx="2674722" cy="20954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12" name="Google Shape;18912;p29"/>
          <p:cNvGrpSpPr/>
          <p:nvPr/>
        </p:nvGrpSpPr>
        <p:grpSpPr>
          <a:xfrm>
            <a:off x="-1518992" y="1782117"/>
            <a:ext cx="2447903" cy="4116751"/>
            <a:chOff x="5540550" y="165863"/>
            <a:chExt cx="1864075" cy="3134900"/>
          </a:xfrm>
        </p:grpSpPr>
        <p:sp>
          <p:nvSpPr>
            <p:cNvPr id="18913" name="Google Shape;18913;p29"/>
            <p:cNvSpPr/>
            <p:nvPr/>
          </p:nvSpPr>
          <p:spPr>
            <a:xfrm>
              <a:off x="7289250" y="2912588"/>
              <a:ext cx="13200" cy="16325"/>
            </a:xfrm>
            <a:custGeom>
              <a:avLst/>
              <a:gdLst/>
              <a:ahLst/>
              <a:cxnLst/>
              <a:rect l="l" t="t" r="r" b="b"/>
              <a:pathLst>
                <a:path w="528" h="653" extrusionOk="0">
                  <a:moveTo>
                    <a:pt x="249" y="652"/>
                  </a:moveTo>
                  <a:cubicBezTo>
                    <a:pt x="264" y="637"/>
                    <a:pt x="295" y="621"/>
                    <a:pt x="326" y="606"/>
                  </a:cubicBezTo>
                  <a:cubicBezTo>
                    <a:pt x="466" y="466"/>
                    <a:pt x="528" y="265"/>
                    <a:pt x="481" y="78"/>
                  </a:cubicBezTo>
                  <a:cubicBezTo>
                    <a:pt x="466" y="47"/>
                    <a:pt x="450" y="16"/>
                    <a:pt x="435" y="1"/>
                  </a:cubicBezTo>
                  <a:lnTo>
                    <a:pt x="0" y="2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4" name="Google Shape;18914;p29"/>
            <p:cNvSpPr/>
            <p:nvPr/>
          </p:nvSpPr>
          <p:spPr>
            <a:xfrm>
              <a:off x="7128725" y="3128963"/>
              <a:ext cx="19800" cy="24825"/>
            </a:xfrm>
            <a:custGeom>
              <a:avLst/>
              <a:gdLst/>
              <a:ahLst/>
              <a:cxnLst/>
              <a:rect l="l" t="t" r="r" b="b"/>
              <a:pathLst>
                <a:path w="792" h="993" extrusionOk="0">
                  <a:moveTo>
                    <a:pt x="667" y="326"/>
                  </a:moveTo>
                  <a:cubicBezTo>
                    <a:pt x="528" y="93"/>
                    <a:pt x="233" y="0"/>
                    <a:pt x="0" y="140"/>
                  </a:cubicBezTo>
                  <a:lnTo>
                    <a:pt x="466" y="993"/>
                  </a:lnTo>
                  <a:cubicBezTo>
                    <a:pt x="714" y="853"/>
                    <a:pt x="791" y="559"/>
                    <a:pt x="667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5" name="Google Shape;18915;p29"/>
            <p:cNvSpPr/>
            <p:nvPr/>
          </p:nvSpPr>
          <p:spPr>
            <a:xfrm>
              <a:off x="7226050" y="307001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1040" y="327"/>
                  </a:moveTo>
                  <a:cubicBezTo>
                    <a:pt x="915" y="94"/>
                    <a:pt x="621" y="1"/>
                    <a:pt x="388" y="140"/>
                  </a:cubicBezTo>
                  <a:cubicBezTo>
                    <a:pt x="0" y="342"/>
                    <a:pt x="62" y="916"/>
                    <a:pt x="481" y="1024"/>
                  </a:cubicBezTo>
                  <a:cubicBezTo>
                    <a:pt x="900" y="1149"/>
                    <a:pt x="1257" y="714"/>
                    <a:pt x="1040" y="32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6" name="Google Shape;18916;p29"/>
            <p:cNvSpPr/>
            <p:nvPr/>
          </p:nvSpPr>
          <p:spPr>
            <a:xfrm>
              <a:off x="7142675" y="30455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8" y="1"/>
                    <a:pt x="1" y="435"/>
                    <a:pt x="202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7" name="Google Shape;18917;p29"/>
            <p:cNvSpPr/>
            <p:nvPr/>
          </p:nvSpPr>
          <p:spPr>
            <a:xfrm>
              <a:off x="7202000" y="31529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0"/>
                  </a:moveTo>
                  <a:cubicBezTo>
                    <a:pt x="1" y="342"/>
                    <a:pt x="63" y="900"/>
                    <a:pt x="482" y="1025"/>
                  </a:cubicBezTo>
                  <a:cubicBezTo>
                    <a:pt x="900" y="1149"/>
                    <a:pt x="1257" y="714"/>
                    <a:pt x="1040" y="327"/>
                  </a:cubicBezTo>
                  <a:cubicBezTo>
                    <a:pt x="916" y="94"/>
                    <a:pt x="621" y="1"/>
                    <a:pt x="389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8" name="Google Shape;18918;p29"/>
            <p:cNvSpPr/>
            <p:nvPr/>
          </p:nvSpPr>
          <p:spPr>
            <a:xfrm>
              <a:off x="7250475" y="2985888"/>
              <a:ext cx="28725" cy="31025"/>
            </a:xfrm>
            <a:custGeom>
              <a:avLst/>
              <a:gdLst/>
              <a:ahLst/>
              <a:cxnLst/>
              <a:rect l="l" t="t" r="r" b="b"/>
              <a:pathLst>
                <a:path w="1149" h="1241" extrusionOk="0">
                  <a:moveTo>
                    <a:pt x="1024" y="372"/>
                  </a:moveTo>
                  <a:cubicBezTo>
                    <a:pt x="822" y="0"/>
                    <a:pt x="249" y="62"/>
                    <a:pt x="125" y="481"/>
                  </a:cubicBezTo>
                  <a:cubicBezTo>
                    <a:pt x="0" y="884"/>
                    <a:pt x="450" y="1241"/>
                    <a:pt x="838" y="1039"/>
                  </a:cubicBezTo>
                  <a:cubicBezTo>
                    <a:pt x="1071" y="915"/>
                    <a:pt x="1148" y="621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9" name="Google Shape;18919;p29"/>
            <p:cNvSpPr/>
            <p:nvPr/>
          </p:nvSpPr>
          <p:spPr>
            <a:xfrm>
              <a:off x="7075600" y="303008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7"/>
                  </a:moveTo>
                  <a:cubicBezTo>
                    <a:pt x="450" y="559"/>
                    <a:pt x="544" y="311"/>
                    <a:pt x="466" y="93"/>
                  </a:cubicBezTo>
                  <a:cubicBezTo>
                    <a:pt x="466" y="47"/>
                    <a:pt x="450" y="31"/>
                    <a:pt x="435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0" name="Google Shape;18920;p29"/>
            <p:cNvSpPr/>
            <p:nvPr/>
          </p:nvSpPr>
          <p:spPr>
            <a:xfrm>
              <a:off x="7171775" y="2971138"/>
              <a:ext cx="26375" cy="24075"/>
            </a:xfrm>
            <a:custGeom>
              <a:avLst/>
              <a:gdLst/>
              <a:ahLst/>
              <a:cxnLst/>
              <a:rect l="l" t="t" r="r" b="b"/>
              <a:pathLst>
                <a:path w="1055" h="963" extrusionOk="0">
                  <a:moveTo>
                    <a:pt x="0" y="482"/>
                  </a:moveTo>
                  <a:cubicBezTo>
                    <a:pt x="16" y="513"/>
                    <a:pt x="31" y="528"/>
                    <a:pt x="62" y="559"/>
                  </a:cubicBezTo>
                  <a:cubicBezTo>
                    <a:pt x="403" y="962"/>
                    <a:pt x="1055" y="606"/>
                    <a:pt x="900" y="94"/>
                  </a:cubicBezTo>
                  <a:cubicBezTo>
                    <a:pt x="884" y="63"/>
                    <a:pt x="869" y="32"/>
                    <a:pt x="853" y="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1" name="Google Shape;18921;p29"/>
            <p:cNvSpPr/>
            <p:nvPr/>
          </p:nvSpPr>
          <p:spPr>
            <a:xfrm>
              <a:off x="7278775" y="2918413"/>
              <a:ext cx="16700" cy="13200"/>
            </a:xfrm>
            <a:custGeom>
              <a:avLst/>
              <a:gdLst/>
              <a:ahLst/>
              <a:cxnLst/>
              <a:rect l="l" t="t" r="r" b="b"/>
              <a:pathLst>
                <a:path w="668" h="528" extrusionOk="0">
                  <a:moveTo>
                    <a:pt x="1" y="233"/>
                  </a:moveTo>
                  <a:cubicBezTo>
                    <a:pt x="16" y="264"/>
                    <a:pt x="32" y="295"/>
                    <a:pt x="47" y="311"/>
                  </a:cubicBezTo>
                  <a:cubicBezTo>
                    <a:pt x="202" y="481"/>
                    <a:pt x="466" y="528"/>
                    <a:pt x="668" y="419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2" name="Google Shape;18922;p29"/>
            <p:cNvSpPr/>
            <p:nvPr/>
          </p:nvSpPr>
          <p:spPr>
            <a:xfrm>
              <a:off x="6915075" y="3245288"/>
              <a:ext cx="23675" cy="26375"/>
            </a:xfrm>
            <a:custGeom>
              <a:avLst/>
              <a:gdLst/>
              <a:ahLst/>
              <a:cxnLst/>
              <a:rect l="l" t="t" r="r" b="b"/>
              <a:pathLst>
                <a:path w="947" h="1055" extrusionOk="0">
                  <a:moveTo>
                    <a:pt x="544" y="993"/>
                  </a:moveTo>
                  <a:cubicBezTo>
                    <a:pt x="947" y="652"/>
                    <a:pt x="590" y="0"/>
                    <a:pt x="94" y="155"/>
                  </a:cubicBezTo>
                  <a:cubicBezTo>
                    <a:pt x="63" y="171"/>
                    <a:pt x="32" y="186"/>
                    <a:pt x="1" y="202"/>
                  </a:cubicBezTo>
                  <a:lnTo>
                    <a:pt x="466" y="1055"/>
                  </a:lnTo>
                  <a:cubicBezTo>
                    <a:pt x="497" y="1039"/>
                    <a:pt x="528" y="1024"/>
                    <a:pt x="544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3" name="Google Shape;18923;p29"/>
            <p:cNvSpPr/>
            <p:nvPr/>
          </p:nvSpPr>
          <p:spPr>
            <a:xfrm>
              <a:off x="7012400" y="31878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73" y="140"/>
                  </a:moveTo>
                  <a:cubicBezTo>
                    <a:pt x="1" y="342"/>
                    <a:pt x="63" y="916"/>
                    <a:pt x="481" y="1024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4"/>
                    <a:pt x="621" y="1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4" name="Google Shape;18924;p29"/>
            <p:cNvSpPr/>
            <p:nvPr/>
          </p:nvSpPr>
          <p:spPr>
            <a:xfrm>
              <a:off x="6930200" y="31626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09" y="373"/>
                  </a:moveTo>
                  <a:cubicBezTo>
                    <a:pt x="807" y="1"/>
                    <a:pt x="233" y="63"/>
                    <a:pt x="109" y="481"/>
                  </a:cubicBezTo>
                  <a:cubicBezTo>
                    <a:pt x="1" y="885"/>
                    <a:pt x="435" y="1241"/>
                    <a:pt x="823" y="1040"/>
                  </a:cubicBezTo>
                  <a:cubicBezTo>
                    <a:pt x="1055" y="916"/>
                    <a:pt x="1148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5" name="Google Shape;18925;p29"/>
            <p:cNvSpPr/>
            <p:nvPr/>
          </p:nvSpPr>
          <p:spPr>
            <a:xfrm>
              <a:off x="6989150" y="326931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008" y="388"/>
                  </a:moveTo>
                  <a:cubicBezTo>
                    <a:pt x="807" y="1"/>
                    <a:pt x="233" y="63"/>
                    <a:pt x="109" y="482"/>
                  </a:cubicBezTo>
                  <a:cubicBezTo>
                    <a:pt x="0" y="900"/>
                    <a:pt x="434" y="1257"/>
                    <a:pt x="822" y="1055"/>
                  </a:cubicBezTo>
                  <a:cubicBezTo>
                    <a:pt x="1055" y="916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6" name="Google Shape;18926;p29"/>
            <p:cNvSpPr/>
            <p:nvPr/>
          </p:nvSpPr>
          <p:spPr>
            <a:xfrm>
              <a:off x="7036825" y="3103763"/>
              <a:ext cx="28725" cy="31025"/>
            </a:xfrm>
            <a:custGeom>
              <a:avLst/>
              <a:gdLst/>
              <a:ahLst/>
              <a:cxnLst/>
              <a:rect l="l" t="t" r="r" b="b"/>
              <a:pathLst>
                <a:path w="1149" h="1241" extrusionOk="0">
                  <a:moveTo>
                    <a:pt x="1024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884"/>
                    <a:pt x="450" y="1241"/>
                    <a:pt x="823" y="1039"/>
                  </a:cubicBezTo>
                  <a:cubicBezTo>
                    <a:pt x="1071" y="915"/>
                    <a:pt x="1148" y="621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7" name="Google Shape;18927;p29"/>
            <p:cNvSpPr/>
            <p:nvPr/>
          </p:nvSpPr>
          <p:spPr>
            <a:xfrm>
              <a:off x="7095775" y="32103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70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8" name="Google Shape;18928;p29"/>
            <p:cNvSpPr/>
            <p:nvPr/>
          </p:nvSpPr>
          <p:spPr>
            <a:xfrm>
              <a:off x="6861950" y="3147963"/>
              <a:ext cx="13225" cy="16700"/>
            </a:xfrm>
            <a:custGeom>
              <a:avLst/>
              <a:gdLst/>
              <a:ahLst/>
              <a:cxnLst/>
              <a:rect l="l" t="t" r="r" b="b"/>
              <a:pathLst>
                <a:path w="529" h="668" extrusionOk="0">
                  <a:moveTo>
                    <a:pt x="234" y="667"/>
                  </a:moveTo>
                  <a:cubicBezTo>
                    <a:pt x="265" y="652"/>
                    <a:pt x="296" y="636"/>
                    <a:pt x="311" y="621"/>
                  </a:cubicBezTo>
                  <a:cubicBezTo>
                    <a:pt x="466" y="481"/>
                    <a:pt x="528" y="279"/>
                    <a:pt x="466" y="93"/>
                  </a:cubicBezTo>
                  <a:cubicBezTo>
                    <a:pt x="451" y="62"/>
                    <a:pt x="451" y="31"/>
                    <a:pt x="435" y="0"/>
                  </a:cubicBezTo>
                  <a:lnTo>
                    <a:pt x="1" y="24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9" name="Google Shape;18929;p29"/>
            <p:cNvSpPr/>
            <p:nvPr/>
          </p:nvSpPr>
          <p:spPr>
            <a:xfrm>
              <a:off x="6958125" y="3089013"/>
              <a:ext cx="26375" cy="24075"/>
            </a:xfrm>
            <a:custGeom>
              <a:avLst/>
              <a:gdLst/>
              <a:ahLst/>
              <a:cxnLst/>
              <a:rect l="l" t="t" r="r" b="b"/>
              <a:pathLst>
                <a:path w="1055" h="963" extrusionOk="0">
                  <a:moveTo>
                    <a:pt x="62" y="559"/>
                  </a:moveTo>
                  <a:cubicBezTo>
                    <a:pt x="404" y="962"/>
                    <a:pt x="1055" y="606"/>
                    <a:pt x="900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82"/>
                  </a:lnTo>
                  <a:cubicBezTo>
                    <a:pt x="16" y="513"/>
                    <a:pt x="31" y="544"/>
                    <a:pt x="62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0" name="Google Shape;18930;p29"/>
            <p:cNvSpPr/>
            <p:nvPr/>
          </p:nvSpPr>
          <p:spPr>
            <a:xfrm>
              <a:off x="7122125" y="3132438"/>
              <a:ext cx="18250" cy="23300"/>
            </a:xfrm>
            <a:custGeom>
              <a:avLst/>
              <a:gdLst/>
              <a:ahLst/>
              <a:cxnLst/>
              <a:rect l="l" t="t" r="r" b="b"/>
              <a:pathLst>
                <a:path w="730" h="932" extrusionOk="0">
                  <a:moveTo>
                    <a:pt x="16" y="373"/>
                  </a:moveTo>
                  <a:cubicBezTo>
                    <a:pt x="1" y="482"/>
                    <a:pt x="32" y="575"/>
                    <a:pt x="78" y="652"/>
                  </a:cubicBezTo>
                  <a:cubicBezTo>
                    <a:pt x="109" y="745"/>
                    <a:pt x="187" y="807"/>
                    <a:pt x="264" y="854"/>
                  </a:cubicBezTo>
                  <a:cubicBezTo>
                    <a:pt x="404" y="931"/>
                    <a:pt x="575" y="931"/>
                    <a:pt x="730" y="854"/>
                  </a:cubicBezTo>
                  <a:lnTo>
                    <a:pt x="249" y="1"/>
                  </a:lnTo>
                  <a:cubicBezTo>
                    <a:pt x="109" y="78"/>
                    <a:pt x="32" y="218"/>
                    <a:pt x="16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1" name="Google Shape;18931;p29"/>
            <p:cNvSpPr/>
            <p:nvPr/>
          </p:nvSpPr>
          <p:spPr>
            <a:xfrm>
              <a:off x="7065125" y="3036288"/>
              <a:ext cx="16325" cy="12425"/>
            </a:xfrm>
            <a:custGeom>
              <a:avLst/>
              <a:gdLst/>
              <a:ahLst/>
              <a:cxnLst/>
              <a:rect l="l" t="t" r="r" b="b"/>
              <a:pathLst>
                <a:path w="653" h="497" extrusionOk="0">
                  <a:moveTo>
                    <a:pt x="1" y="233"/>
                  </a:moveTo>
                  <a:cubicBezTo>
                    <a:pt x="16" y="249"/>
                    <a:pt x="32" y="280"/>
                    <a:pt x="47" y="311"/>
                  </a:cubicBezTo>
                  <a:cubicBezTo>
                    <a:pt x="94" y="357"/>
                    <a:pt x="140" y="388"/>
                    <a:pt x="203" y="419"/>
                  </a:cubicBezTo>
                  <a:cubicBezTo>
                    <a:pt x="342" y="497"/>
                    <a:pt x="513" y="497"/>
                    <a:pt x="652" y="419"/>
                  </a:cubicBezTo>
                  <a:lnTo>
                    <a:pt x="420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2" name="Google Shape;18932;p29"/>
            <p:cNvSpPr/>
            <p:nvPr/>
          </p:nvSpPr>
          <p:spPr>
            <a:xfrm>
              <a:off x="6822400" y="32227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0"/>
                  </a:moveTo>
                  <a:cubicBezTo>
                    <a:pt x="1" y="342"/>
                    <a:pt x="63" y="900"/>
                    <a:pt x="482" y="1024"/>
                  </a:cubicBezTo>
                  <a:cubicBezTo>
                    <a:pt x="900" y="1148"/>
                    <a:pt x="1257" y="714"/>
                    <a:pt x="1056" y="326"/>
                  </a:cubicBezTo>
                  <a:cubicBezTo>
                    <a:pt x="916" y="94"/>
                    <a:pt x="621" y="1"/>
                    <a:pt x="389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3" name="Google Shape;18933;p29"/>
            <p:cNvSpPr/>
            <p:nvPr/>
          </p:nvSpPr>
          <p:spPr>
            <a:xfrm>
              <a:off x="6744475" y="3206888"/>
              <a:ext cx="26000" cy="24075"/>
            </a:xfrm>
            <a:custGeom>
              <a:avLst/>
              <a:gdLst/>
              <a:ahLst/>
              <a:cxnLst/>
              <a:rect l="l" t="t" r="r" b="b"/>
              <a:pathLst>
                <a:path w="1040" h="963" extrusionOk="0">
                  <a:moveTo>
                    <a:pt x="47" y="559"/>
                  </a:moveTo>
                  <a:cubicBezTo>
                    <a:pt x="404" y="962"/>
                    <a:pt x="1040" y="606"/>
                    <a:pt x="885" y="94"/>
                  </a:cubicBezTo>
                  <a:cubicBezTo>
                    <a:pt x="885" y="63"/>
                    <a:pt x="869" y="32"/>
                    <a:pt x="854" y="1"/>
                  </a:cubicBezTo>
                  <a:lnTo>
                    <a:pt x="1" y="482"/>
                  </a:lnTo>
                  <a:cubicBezTo>
                    <a:pt x="16" y="513"/>
                    <a:pt x="32" y="528"/>
                    <a:pt x="47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4" name="Google Shape;18934;p29"/>
            <p:cNvSpPr/>
            <p:nvPr/>
          </p:nvSpPr>
          <p:spPr>
            <a:xfrm>
              <a:off x="6904600" y="3250313"/>
              <a:ext cx="22125" cy="22900"/>
            </a:xfrm>
            <a:custGeom>
              <a:avLst/>
              <a:gdLst/>
              <a:ahLst/>
              <a:cxnLst/>
              <a:rect l="l" t="t" r="r" b="b"/>
              <a:pathLst>
                <a:path w="885" h="916" extrusionOk="0">
                  <a:moveTo>
                    <a:pt x="420" y="1"/>
                  </a:moveTo>
                  <a:cubicBezTo>
                    <a:pt x="1" y="233"/>
                    <a:pt x="125" y="869"/>
                    <a:pt x="606" y="916"/>
                  </a:cubicBezTo>
                  <a:cubicBezTo>
                    <a:pt x="699" y="916"/>
                    <a:pt x="807" y="900"/>
                    <a:pt x="885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5" name="Google Shape;18935;p29"/>
            <p:cNvSpPr/>
            <p:nvPr/>
          </p:nvSpPr>
          <p:spPr>
            <a:xfrm>
              <a:off x="6851100" y="31541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1" y="233"/>
                  </a:moveTo>
                  <a:cubicBezTo>
                    <a:pt x="16" y="264"/>
                    <a:pt x="47" y="280"/>
                    <a:pt x="63" y="311"/>
                  </a:cubicBezTo>
                  <a:cubicBezTo>
                    <a:pt x="140" y="404"/>
                    <a:pt x="264" y="466"/>
                    <a:pt x="388" y="481"/>
                  </a:cubicBezTo>
                  <a:cubicBezTo>
                    <a:pt x="481" y="481"/>
                    <a:pt x="590" y="466"/>
                    <a:pt x="668" y="419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6" name="Google Shape;18936;p29"/>
            <p:cNvSpPr/>
            <p:nvPr/>
          </p:nvSpPr>
          <p:spPr>
            <a:xfrm>
              <a:off x="7283425" y="290483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33" y="544"/>
                  </a:moveTo>
                  <a:lnTo>
                    <a:pt x="668" y="311"/>
                  </a:lnTo>
                  <a:cubicBezTo>
                    <a:pt x="559" y="94"/>
                    <a:pt x="311" y="1"/>
                    <a:pt x="94" y="63"/>
                  </a:cubicBezTo>
                  <a:cubicBezTo>
                    <a:pt x="47" y="78"/>
                    <a:pt x="32" y="94"/>
                    <a:pt x="1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7" name="Google Shape;18937;p29"/>
            <p:cNvSpPr/>
            <p:nvPr/>
          </p:nvSpPr>
          <p:spPr>
            <a:xfrm>
              <a:off x="7224500" y="2795888"/>
              <a:ext cx="24050" cy="26400"/>
            </a:xfrm>
            <a:custGeom>
              <a:avLst/>
              <a:gdLst/>
              <a:ahLst/>
              <a:cxnLst/>
              <a:rect l="l" t="t" r="r" b="b"/>
              <a:pathLst>
                <a:path w="962" h="1056" extrusionOk="0">
                  <a:moveTo>
                    <a:pt x="481" y="1055"/>
                  </a:moveTo>
                  <a:cubicBezTo>
                    <a:pt x="497" y="1040"/>
                    <a:pt x="528" y="1009"/>
                    <a:pt x="559" y="993"/>
                  </a:cubicBezTo>
                  <a:cubicBezTo>
                    <a:pt x="962" y="652"/>
                    <a:pt x="605" y="1"/>
                    <a:pt x="93" y="156"/>
                  </a:cubicBezTo>
                  <a:cubicBezTo>
                    <a:pt x="62" y="171"/>
                    <a:pt x="31" y="171"/>
                    <a:pt x="0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8" name="Google Shape;18938;p29"/>
            <p:cNvSpPr/>
            <p:nvPr/>
          </p:nvSpPr>
          <p:spPr>
            <a:xfrm>
              <a:off x="7322600" y="27369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6"/>
                    <a:pt x="822" y="1055"/>
                  </a:cubicBezTo>
                  <a:cubicBezTo>
                    <a:pt x="1055" y="915"/>
                    <a:pt x="1148" y="620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9" name="Google Shape;18939;p29"/>
            <p:cNvSpPr/>
            <p:nvPr/>
          </p:nvSpPr>
          <p:spPr>
            <a:xfrm>
              <a:off x="7238450" y="27136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50"/>
                    <a:pt x="218" y="823"/>
                  </a:cubicBezTo>
                  <a:cubicBezTo>
                    <a:pt x="342" y="1071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0" name="Google Shape;18940;p29"/>
            <p:cNvSpPr/>
            <p:nvPr/>
          </p:nvSpPr>
          <p:spPr>
            <a:xfrm>
              <a:off x="7297400" y="2820713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869" y="1008"/>
                  </a:moveTo>
                  <a:cubicBezTo>
                    <a:pt x="1256" y="807"/>
                    <a:pt x="1194" y="233"/>
                    <a:pt x="776" y="124"/>
                  </a:cubicBezTo>
                  <a:cubicBezTo>
                    <a:pt x="357" y="0"/>
                    <a:pt x="0" y="434"/>
                    <a:pt x="217" y="822"/>
                  </a:cubicBezTo>
                  <a:cubicBezTo>
                    <a:pt x="341" y="1055"/>
                    <a:pt x="636" y="1148"/>
                    <a:pt x="869" y="100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1" name="Google Shape;18941;p29"/>
            <p:cNvSpPr/>
            <p:nvPr/>
          </p:nvSpPr>
          <p:spPr>
            <a:xfrm>
              <a:off x="7171775" y="269856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8"/>
                  </a:moveTo>
                  <a:cubicBezTo>
                    <a:pt x="264" y="652"/>
                    <a:pt x="295" y="637"/>
                    <a:pt x="310" y="606"/>
                  </a:cubicBezTo>
                  <a:cubicBezTo>
                    <a:pt x="465" y="481"/>
                    <a:pt x="527" y="280"/>
                    <a:pt x="465" y="94"/>
                  </a:cubicBezTo>
                  <a:cubicBezTo>
                    <a:pt x="450" y="63"/>
                    <a:pt x="434" y="3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2" name="Google Shape;18942;p29"/>
            <p:cNvSpPr/>
            <p:nvPr/>
          </p:nvSpPr>
          <p:spPr>
            <a:xfrm>
              <a:off x="7267525" y="2639638"/>
              <a:ext cx="26400" cy="24050"/>
            </a:xfrm>
            <a:custGeom>
              <a:avLst/>
              <a:gdLst/>
              <a:ahLst/>
              <a:cxnLst/>
              <a:rect l="l" t="t" r="r" b="b"/>
              <a:pathLst>
                <a:path w="1056" h="962" extrusionOk="0">
                  <a:moveTo>
                    <a:pt x="63" y="559"/>
                  </a:moveTo>
                  <a:cubicBezTo>
                    <a:pt x="404" y="962"/>
                    <a:pt x="1056" y="605"/>
                    <a:pt x="900" y="93"/>
                  </a:cubicBezTo>
                  <a:cubicBezTo>
                    <a:pt x="885" y="62"/>
                    <a:pt x="885" y="31"/>
                    <a:pt x="869" y="0"/>
                  </a:cubicBezTo>
                  <a:lnTo>
                    <a:pt x="1" y="481"/>
                  </a:lnTo>
                  <a:cubicBezTo>
                    <a:pt x="32" y="496"/>
                    <a:pt x="47" y="528"/>
                    <a:pt x="63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3" name="Google Shape;18943;p29"/>
            <p:cNvSpPr/>
            <p:nvPr/>
          </p:nvSpPr>
          <p:spPr>
            <a:xfrm>
              <a:off x="7069800" y="3022338"/>
              <a:ext cx="16675" cy="13975"/>
            </a:xfrm>
            <a:custGeom>
              <a:avLst/>
              <a:gdLst/>
              <a:ahLst/>
              <a:cxnLst/>
              <a:rect l="l" t="t" r="r" b="b"/>
              <a:pathLst>
                <a:path w="667" h="559" extrusionOk="0">
                  <a:moveTo>
                    <a:pt x="667" y="310"/>
                  </a:moveTo>
                  <a:cubicBezTo>
                    <a:pt x="527" y="78"/>
                    <a:pt x="233" y="0"/>
                    <a:pt x="0" y="124"/>
                  </a:cubicBezTo>
                  <a:lnTo>
                    <a:pt x="233" y="55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4" name="Google Shape;18944;p29"/>
            <p:cNvSpPr/>
            <p:nvPr/>
          </p:nvSpPr>
          <p:spPr>
            <a:xfrm>
              <a:off x="7010850" y="2915313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67" y="326"/>
                  </a:moveTo>
                  <a:cubicBezTo>
                    <a:pt x="528" y="78"/>
                    <a:pt x="233" y="0"/>
                    <a:pt x="1" y="125"/>
                  </a:cubicBezTo>
                  <a:lnTo>
                    <a:pt x="466" y="993"/>
                  </a:lnTo>
                  <a:cubicBezTo>
                    <a:pt x="699" y="869"/>
                    <a:pt x="792" y="559"/>
                    <a:pt x="667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5" name="Google Shape;18945;p29"/>
            <p:cNvSpPr/>
            <p:nvPr/>
          </p:nvSpPr>
          <p:spPr>
            <a:xfrm>
              <a:off x="7168650" y="2963388"/>
              <a:ext cx="24475" cy="19800"/>
            </a:xfrm>
            <a:custGeom>
              <a:avLst/>
              <a:gdLst/>
              <a:ahLst/>
              <a:cxnLst/>
              <a:rect l="l" t="t" r="r" b="b"/>
              <a:pathLst>
                <a:path w="979" h="792" extrusionOk="0">
                  <a:moveTo>
                    <a:pt x="327" y="125"/>
                  </a:moveTo>
                  <a:cubicBezTo>
                    <a:pt x="79" y="249"/>
                    <a:pt x="1" y="559"/>
                    <a:pt x="125" y="792"/>
                  </a:cubicBezTo>
                  <a:lnTo>
                    <a:pt x="978" y="311"/>
                  </a:lnTo>
                  <a:cubicBezTo>
                    <a:pt x="854" y="78"/>
                    <a:pt x="559" y="1"/>
                    <a:pt x="327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6" name="Google Shape;18946;p29"/>
            <p:cNvSpPr/>
            <p:nvPr/>
          </p:nvSpPr>
          <p:spPr>
            <a:xfrm>
              <a:off x="7108950" y="28548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89"/>
                  </a:moveTo>
                  <a:cubicBezTo>
                    <a:pt x="807" y="1"/>
                    <a:pt x="233" y="63"/>
                    <a:pt x="125" y="482"/>
                  </a:cubicBezTo>
                  <a:cubicBezTo>
                    <a:pt x="0" y="901"/>
                    <a:pt x="435" y="1257"/>
                    <a:pt x="822" y="1056"/>
                  </a:cubicBezTo>
                  <a:cubicBezTo>
                    <a:pt x="1055" y="916"/>
                    <a:pt x="1148" y="621"/>
                    <a:pt x="1009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7" name="Google Shape;18947;p29"/>
            <p:cNvSpPr/>
            <p:nvPr/>
          </p:nvSpPr>
          <p:spPr>
            <a:xfrm>
              <a:off x="7025975" y="28307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2" y="0"/>
                    <a:pt x="249" y="62"/>
                    <a:pt x="125" y="481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8" name="Google Shape;18948;p29"/>
            <p:cNvSpPr/>
            <p:nvPr/>
          </p:nvSpPr>
          <p:spPr>
            <a:xfrm>
              <a:off x="7084900" y="29378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35" y="1256"/>
                    <a:pt x="823" y="1039"/>
                  </a:cubicBezTo>
                  <a:cubicBezTo>
                    <a:pt x="1056" y="915"/>
                    <a:pt x="1149" y="620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9" name="Google Shape;18949;p29"/>
            <p:cNvSpPr/>
            <p:nvPr/>
          </p:nvSpPr>
          <p:spPr>
            <a:xfrm>
              <a:off x="7132600" y="27718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1" y="901"/>
                    <a:pt x="450" y="1257"/>
                    <a:pt x="838" y="1056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0" name="Google Shape;18950;p29"/>
            <p:cNvSpPr/>
            <p:nvPr/>
          </p:nvSpPr>
          <p:spPr>
            <a:xfrm>
              <a:off x="7191550" y="28788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22" y="1"/>
                    <a:pt x="248" y="63"/>
                    <a:pt x="124" y="481"/>
                  </a:cubicBezTo>
                  <a:cubicBezTo>
                    <a:pt x="0" y="900"/>
                    <a:pt x="450" y="1257"/>
                    <a:pt x="838" y="1040"/>
                  </a:cubicBezTo>
                  <a:cubicBezTo>
                    <a:pt x="1070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1" name="Google Shape;18951;p29"/>
            <p:cNvSpPr/>
            <p:nvPr/>
          </p:nvSpPr>
          <p:spPr>
            <a:xfrm>
              <a:off x="6957725" y="281643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7"/>
                  </a:moveTo>
                  <a:cubicBezTo>
                    <a:pt x="451" y="559"/>
                    <a:pt x="544" y="311"/>
                    <a:pt x="466" y="78"/>
                  </a:cubicBezTo>
                  <a:cubicBezTo>
                    <a:pt x="466" y="63"/>
                    <a:pt x="451" y="32"/>
                    <a:pt x="435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2" name="Google Shape;18952;p29"/>
            <p:cNvSpPr/>
            <p:nvPr/>
          </p:nvSpPr>
          <p:spPr>
            <a:xfrm>
              <a:off x="7053900" y="2757513"/>
              <a:ext cx="26375" cy="24050"/>
            </a:xfrm>
            <a:custGeom>
              <a:avLst/>
              <a:gdLst/>
              <a:ahLst/>
              <a:cxnLst/>
              <a:rect l="l" t="t" r="r" b="b"/>
              <a:pathLst>
                <a:path w="1055" h="962" extrusionOk="0">
                  <a:moveTo>
                    <a:pt x="62" y="558"/>
                  </a:moveTo>
                  <a:cubicBezTo>
                    <a:pt x="403" y="962"/>
                    <a:pt x="1055" y="605"/>
                    <a:pt x="900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496"/>
                    <a:pt x="31" y="527"/>
                    <a:pt x="62" y="55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3" name="Google Shape;18953;p29"/>
            <p:cNvSpPr/>
            <p:nvPr/>
          </p:nvSpPr>
          <p:spPr>
            <a:xfrm>
              <a:off x="7275300" y="2907563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326" y="0"/>
                  </a:moveTo>
                  <a:cubicBezTo>
                    <a:pt x="93" y="124"/>
                    <a:pt x="0" y="435"/>
                    <a:pt x="140" y="667"/>
                  </a:cubicBezTo>
                  <a:lnTo>
                    <a:pt x="558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4" name="Google Shape;18954;p29"/>
            <p:cNvSpPr/>
            <p:nvPr/>
          </p:nvSpPr>
          <p:spPr>
            <a:xfrm>
              <a:off x="7216750" y="280093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4" y="652"/>
                  </a:moveTo>
                  <a:cubicBezTo>
                    <a:pt x="248" y="900"/>
                    <a:pt x="543" y="977"/>
                    <a:pt x="791" y="853"/>
                  </a:cubicBezTo>
                  <a:lnTo>
                    <a:pt x="310" y="0"/>
                  </a:lnTo>
                  <a:cubicBezTo>
                    <a:pt x="78" y="124"/>
                    <a:pt x="0" y="419"/>
                    <a:pt x="124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5" name="Google Shape;18955;p29"/>
            <p:cNvSpPr/>
            <p:nvPr/>
          </p:nvSpPr>
          <p:spPr>
            <a:xfrm>
              <a:off x="7160900" y="270438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48"/>
                  </a:moveTo>
                  <a:cubicBezTo>
                    <a:pt x="16" y="264"/>
                    <a:pt x="32" y="295"/>
                    <a:pt x="47" y="326"/>
                  </a:cubicBezTo>
                  <a:cubicBezTo>
                    <a:pt x="202" y="497"/>
                    <a:pt x="466" y="543"/>
                    <a:pt x="668" y="435"/>
                  </a:cubicBezTo>
                  <a:lnTo>
                    <a:pt x="420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6" name="Google Shape;18956;p29"/>
            <p:cNvSpPr/>
            <p:nvPr/>
          </p:nvSpPr>
          <p:spPr>
            <a:xfrm>
              <a:off x="6855750" y="3140588"/>
              <a:ext cx="17100" cy="13600"/>
            </a:xfrm>
            <a:custGeom>
              <a:avLst/>
              <a:gdLst/>
              <a:ahLst/>
              <a:cxnLst/>
              <a:rect l="l" t="t" r="r" b="b"/>
              <a:pathLst>
                <a:path w="684" h="544" extrusionOk="0">
                  <a:moveTo>
                    <a:pt x="683" y="295"/>
                  </a:moveTo>
                  <a:cubicBezTo>
                    <a:pt x="559" y="94"/>
                    <a:pt x="311" y="1"/>
                    <a:pt x="94" y="63"/>
                  </a:cubicBezTo>
                  <a:cubicBezTo>
                    <a:pt x="63" y="78"/>
                    <a:pt x="32" y="94"/>
                    <a:pt x="1" y="109"/>
                  </a:cubicBezTo>
                  <a:lnTo>
                    <a:pt x="233" y="54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7" name="Google Shape;18957;p29"/>
            <p:cNvSpPr/>
            <p:nvPr/>
          </p:nvSpPr>
          <p:spPr>
            <a:xfrm>
              <a:off x="6797200" y="3031638"/>
              <a:ext cx="23675" cy="26400"/>
            </a:xfrm>
            <a:custGeom>
              <a:avLst/>
              <a:gdLst/>
              <a:ahLst/>
              <a:cxnLst/>
              <a:rect l="l" t="t" r="r" b="b"/>
              <a:pathLst>
                <a:path w="947" h="1056" extrusionOk="0">
                  <a:moveTo>
                    <a:pt x="544" y="993"/>
                  </a:moveTo>
                  <a:cubicBezTo>
                    <a:pt x="947" y="652"/>
                    <a:pt x="590" y="0"/>
                    <a:pt x="94" y="155"/>
                  </a:cubicBezTo>
                  <a:cubicBezTo>
                    <a:pt x="63" y="171"/>
                    <a:pt x="32" y="171"/>
                    <a:pt x="1" y="202"/>
                  </a:cubicBezTo>
                  <a:lnTo>
                    <a:pt x="466" y="1055"/>
                  </a:lnTo>
                  <a:cubicBezTo>
                    <a:pt x="497" y="1040"/>
                    <a:pt x="528" y="1008"/>
                    <a:pt x="544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8" name="Google Shape;18958;p29"/>
            <p:cNvSpPr/>
            <p:nvPr/>
          </p:nvSpPr>
          <p:spPr>
            <a:xfrm>
              <a:off x="6950375" y="3075063"/>
              <a:ext cx="29100" cy="26000"/>
            </a:xfrm>
            <a:custGeom>
              <a:avLst/>
              <a:gdLst/>
              <a:ahLst/>
              <a:cxnLst/>
              <a:rect l="l" t="t" r="r" b="b"/>
              <a:pathLst>
                <a:path w="1164" h="1040" extrusionOk="0">
                  <a:moveTo>
                    <a:pt x="310" y="1040"/>
                  </a:moveTo>
                  <a:lnTo>
                    <a:pt x="1163" y="559"/>
                  </a:lnTo>
                  <a:cubicBezTo>
                    <a:pt x="853" y="0"/>
                    <a:pt x="0" y="466"/>
                    <a:pt x="310" y="10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9" name="Google Shape;18959;p29"/>
            <p:cNvSpPr/>
            <p:nvPr/>
          </p:nvSpPr>
          <p:spPr>
            <a:xfrm>
              <a:off x="6895300" y="29726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1" y="900"/>
                    <a:pt x="435" y="1257"/>
                    <a:pt x="823" y="1056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0" name="Google Shape;18960;p29"/>
            <p:cNvSpPr/>
            <p:nvPr/>
          </p:nvSpPr>
          <p:spPr>
            <a:xfrm>
              <a:off x="6812325" y="29486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5" y="915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1" name="Google Shape;18961;p29"/>
            <p:cNvSpPr/>
            <p:nvPr/>
          </p:nvSpPr>
          <p:spPr>
            <a:xfrm>
              <a:off x="6870875" y="30556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1" y="901"/>
                    <a:pt x="450" y="1257"/>
                    <a:pt x="838" y="1040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2" name="Google Shape;18962;p29"/>
            <p:cNvSpPr/>
            <p:nvPr/>
          </p:nvSpPr>
          <p:spPr>
            <a:xfrm>
              <a:off x="6918950" y="28897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1" y="900"/>
                    <a:pt x="451" y="1257"/>
                    <a:pt x="823" y="1056"/>
                  </a:cubicBezTo>
                  <a:cubicBezTo>
                    <a:pt x="1071" y="916"/>
                    <a:pt x="1149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3" name="Google Shape;18963;p29"/>
            <p:cNvSpPr/>
            <p:nvPr/>
          </p:nvSpPr>
          <p:spPr>
            <a:xfrm>
              <a:off x="6977900" y="29967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1"/>
                    <a:pt x="248" y="63"/>
                    <a:pt x="124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70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4" name="Google Shape;18964;p29"/>
            <p:cNvSpPr/>
            <p:nvPr/>
          </p:nvSpPr>
          <p:spPr>
            <a:xfrm>
              <a:off x="6744075" y="2934313"/>
              <a:ext cx="13225" cy="16700"/>
            </a:xfrm>
            <a:custGeom>
              <a:avLst/>
              <a:gdLst/>
              <a:ahLst/>
              <a:cxnLst/>
              <a:rect l="l" t="t" r="r" b="b"/>
              <a:pathLst>
                <a:path w="529" h="668" extrusionOk="0">
                  <a:moveTo>
                    <a:pt x="234" y="667"/>
                  </a:moveTo>
                  <a:cubicBezTo>
                    <a:pt x="265" y="652"/>
                    <a:pt x="296" y="636"/>
                    <a:pt x="311" y="605"/>
                  </a:cubicBezTo>
                  <a:cubicBezTo>
                    <a:pt x="466" y="481"/>
                    <a:pt x="528" y="280"/>
                    <a:pt x="466" y="94"/>
                  </a:cubicBezTo>
                  <a:cubicBezTo>
                    <a:pt x="451" y="63"/>
                    <a:pt x="435" y="31"/>
                    <a:pt x="420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5" name="Google Shape;18965;p29"/>
            <p:cNvSpPr/>
            <p:nvPr/>
          </p:nvSpPr>
          <p:spPr>
            <a:xfrm>
              <a:off x="6840250" y="2875388"/>
              <a:ext cx="26400" cy="24050"/>
            </a:xfrm>
            <a:custGeom>
              <a:avLst/>
              <a:gdLst/>
              <a:ahLst/>
              <a:cxnLst/>
              <a:rect l="l" t="t" r="r" b="b"/>
              <a:pathLst>
                <a:path w="1056" h="962" extrusionOk="0">
                  <a:moveTo>
                    <a:pt x="900" y="93"/>
                  </a:moveTo>
                  <a:cubicBezTo>
                    <a:pt x="884" y="62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496"/>
                    <a:pt x="31" y="527"/>
                    <a:pt x="62" y="558"/>
                  </a:cubicBezTo>
                  <a:cubicBezTo>
                    <a:pt x="404" y="962"/>
                    <a:pt x="1055" y="605"/>
                    <a:pt x="900" y="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6" name="Google Shape;18966;p29"/>
            <p:cNvSpPr/>
            <p:nvPr/>
          </p:nvSpPr>
          <p:spPr>
            <a:xfrm>
              <a:off x="7063200" y="30254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16" y="388"/>
                  </a:moveTo>
                  <a:cubicBezTo>
                    <a:pt x="0" y="481"/>
                    <a:pt x="31" y="574"/>
                    <a:pt x="78" y="667"/>
                  </a:cubicBezTo>
                  <a:lnTo>
                    <a:pt x="497" y="434"/>
                  </a:lnTo>
                  <a:lnTo>
                    <a:pt x="264" y="0"/>
                  </a:lnTo>
                  <a:cubicBezTo>
                    <a:pt x="124" y="78"/>
                    <a:pt x="31" y="217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7" name="Google Shape;18967;p29"/>
            <p:cNvSpPr/>
            <p:nvPr/>
          </p:nvSpPr>
          <p:spPr>
            <a:xfrm>
              <a:off x="7004250" y="2918413"/>
              <a:ext cx="18250" cy="23675"/>
            </a:xfrm>
            <a:custGeom>
              <a:avLst/>
              <a:gdLst/>
              <a:ahLst/>
              <a:cxnLst/>
              <a:rect l="l" t="t" r="r" b="b"/>
              <a:pathLst>
                <a:path w="730" h="947" extrusionOk="0">
                  <a:moveTo>
                    <a:pt x="265" y="1"/>
                  </a:moveTo>
                  <a:cubicBezTo>
                    <a:pt x="125" y="94"/>
                    <a:pt x="32" y="233"/>
                    <a:pt x="16" y="388"/>
                  </a:cubicBezTo>
                  <a:cubicBezTo>
                    <a:pt x="1" y="590"/>
                    <a:pt x="94" y="792"/>
                    <a:pt x="280" y="869"/>
                  </a:cubicBezTo>
                  <a:cubicBezTo>
                    <a:pt x="420" y="947"/>
                    <a:pt x="590" y="947"/>
                    <a:pt x="73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8" name="Google Shape;18968;p29"/>
            <p:cNvSpPr/>
            <p:nvPr/>
          </p:nvSpPr>
          <p:spPr>
            <a:xfrm>
              <a:off x="6947275" y="2822263"/>
              <a:ext cx="16300" cy="12825"/>
            </a:xfrm>
            <a:custGeom>
              <a:avLst/>
              <a:gdLst/>
              <a:ahLst/>
              <a:cxnLst/>
              <a:rect l="l" t="t" r="r" b="b"/>
              <a:pathLst>
                <a:path w="652" h="513" extrusionOk="0">
                  <a:moveTo>
                    <a:pt x="419" y="0"/>
                  </a:moveTo>
                  <a:lnTo>
                    <a:pt x="0" y="248"/>
                  </a:lnTo>
                  <a:cubicBezTo>
                    <a:pt x="16" y="264"/>
                    <a:pt x="31" y="295"/>
                    <a:pt x="47" y="326"/>
                  </a:cubicBezTo>
                  <a:cubicBezTo>
                    <a:pt x="93" y="372"/>
                    <a:pt x="140" y="403"/>
                    <a:pt x="202" y="434"/>
                  </a:cubicBezTo>
                  <a:cubicBezTo>
                    <a:pt x="341" y="512"/>
                    <a:pt x="512" y="512"/>
                    <a:pt x="651" y="43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9" name="Google Shape;18969;p29"/>
            <p:cNvSpPr/>
            <p:nvPr/>
          </p:nvSpPr>
          <p:spPr>
            <a:xfrm>
              <a:off x="6735550" y="3191763"/>
              <a:ext cx="30275" cy="27175"/>
            </a:xfrm>
            <a:custGeom>
              <a:avLst/>
              <a:gdLst/>
              <a:ahLst/>
              <a:cxnLst/>
              <a:rect l="l" t="t" r="r" b="b"/>
              <a:pathLst>
                <a:path w="1211" h="1087" extrusionOk="0">
                  <a:moveTo>
                    <a:pt x="358" y="1087"/>
                  </a:moveTo>
                  <a:lnTo>
                    <a:pt x="1211" y="606"/>
                  </a:lnTo>
                  <a:cubicBezTo>
                    <a:pt x="900" y="1"/>
                    <a:pt x="1" y="497"/>
                    <a:pt x="358" y="10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0" name="Google Shape;18970;p29"/>
            <p:cNvSpPr/>
            <p:nvPr/>
          </p:nvSpPr>
          <p:spPr>
            <a:xfrm>
              <a:off x="6681275" y="30905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1" name="Google Shape;18971;p29"/>
            <p:cNvSpPr/>
            <p:nvPr/>
          </p:nvSpPr>
          <p:spPr>
            <a:xfrm>
              <a:off x="6598300" y="30665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2" y="0"/>
                    <a:pt x="249" y="62"/>
                    <a:pt x="124" y="481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2" name="Google Shape;18972;p29"/>
            <p:cNvSpPr/>
            <p:nvPr/>
          </p:nvSpPr>
          <p:spPr>
            <a:xfrm>
              <a:off x="6657225" y="31735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1" y="900"/>
                    <a:pt x="451" y="1257"/>
                    <a:pt x="838" y="1040"/>
                  </a:cubicBezTo>
                  <a:cubicBezTo>
                    <a:pt x="1071" y="916"/>
                    <a:pt x="1149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3" name="Google Shape;18973;p29"/>
            <p:cNvSpPr/>
            <p:nvPr/>
          </p:nvSpPr>
          <p:spPr>
            <a:xfrm>
              <a:off x="6705325" y="300758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024" y="389"/>
                  </a:moveTo>
                  <a:cubicBezTo>
                    <a:pt x="807" y="1"/>
                    <a:pt x="248" y="63"/>
                    <a:pt x="124" y="482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4" name="Google Shape;18974;p29"/>
            <p:cNvSpPr/>
            <p:nvPr/>
          </p:nvSpPr>
          <p:spPr>
            <a:xfrm>
              <a:off x="6764250" y="31146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2" y="0"/>
                    <a:pt x="249" y="62"/>
                    <a:pt x="125" y="481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5" name="Google Shape;18975;p29"/>
            <p:cNvSpPr/>
            <p:nvPr/>
          </p:nvSpPr>
          <p:spPr>
            <a:xfrm>
              <a:off x="6530450" y="305218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0" y="605"/>
                  </a:cubicBezTo>
                  <a:cubicBezTo>
                    <a:pt x="466" y="481"/>
                    <a:pt x="512" y="280"/>
                    <a:pt x="466" y="93"/>
                  </a:cubicBezTo>
                  <a:cubicBezTo>
                    <a:pt x="450" y="62"/>
                    <a:pt x="434" y="31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6" name="Google Shape;18976;p29"/>
            <p:cNvSpPr/>
            <p:nvPr/>
          </p:nvSpPr>
          <p:spPr>
            <a:xfrm>
              <a:off x="6626600" y="2993238"/>
              <a:ext cx="26400" cy="24075"/>
            </a:xfrm>
            <a:custGeom>
              <a:avLst/>
              <a:gdLst/>
              <a:ahLst/>
              <a:cxnLst/>
              <a:rect l="l" t="t" r="r" b="b"/>
              <a:pathLst>
                <a:path w="1056" h="963" extrusionOk="0">
                  <a:moveTo>
                    <a:pt x="885" y="94"/>
                  </a:moveTo>
                  <a:cubicBezTo>
                    <a:pt x="885" y="63"/>
                    <a:pt x="869" y="32"/>
                    <a:pt x="854" y="1"/>
                  </a:cubicBezTo>
                  <a:lnTo>
                    <a:pt x="1" y="482"/>
                  </a:lnTo>
                  <a:cubicBezTo>
                    <a:pt x="16" y="497"/>
                    <a:pt x="32" y="528"/>
                    <a:pt x="47" y="559"/>
                  </a:cubicBezTo>
                  <a:cubicBezTo>
                    <a:pt x="404" y="963"/>
                    <a:pt x="1055" y="606"/>
                    <a:pt x="885" y="9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7" name="Google Shape;18977;p29"/>
            <p:cNvSpPr/>
            <p:nvPr/>
          </p:nvSpPr>
          <p:spPr>
            <a:xfrm>
              <a:off x="6848000" y="3143313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125" y="667"/>
                  </a:moveTo>
                  <a:lnTo>
                    <a:pt x="559" y="434"/>
                  </a:lnTo>
                  <a:lnTo>
                    <a:pt x="326" y="0"/>
                  </a:lnTo>
                  <a:cubicBezTo>
                    <a:pt x="78" y="124"/>
                    <a:pt x="1" y="434"/>
                    <a:pt x="125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8" name="Google Shape;18978;p29"/>
            <p:cNvSpPr/>
            <p:nvPr/>
          </p:nvSpPr>
          <p:spPr>
            <a:xfrm>
              <a:off x="6790225" y="3036288"/>
              <a:ext cx="18650" cy="23300"/>
            </a:xfrm>
            <a:custGeom>
              <a:avLst/>
              <a:gdLst/>
              <a:ahLst/>
              <a:cxnLst/>
              <a:rect l="l" t="t" r="r" b="b"/>
              <a:pathLst>
                <a:path w="746" h="932" extrusionOk="0">
                  <a:moveTo>
                    <a:pt x="280" y="0"/>
                  </a:moveTo>
                  <a:cubicBezTo>
                    <a:pt x="187" y="47"/>
                    <a:pt x="125" y="125"/>
                    <a:pt x="78" y="218"/>
                  </a:cubicBezTo>
                  <a:cubicBezTo>
                    <a:pt x="1" y="357"/>
                    <a:pt x="1" y="528"/>
                    <a:pt x="78" y="667"/>
                  </a:cubicBezTo>
                  <a:cubicBezTo>
                    <a:pt x="156" y="807"/>
                    <a:pt x="311" y="900"/>
                    <a:pt x="466" y="916"/>
                  </a:cubicBezTo>
                  <a:cubicBezTo>
                    <a:pt x="574" y="931"/>
                    <a:pt x="668" y="916"/>
                    <a:pt x="74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9" name="Google Shape;18979;p29"/>
            <p:cNvSpPr/>
            <p:nvPr/>
          </p:nvSpPr>
          <p:spPr>
            <a:xfrm>
              <a:off x="6733225" y="294013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435" y="0"/>
                  </a:moveTo>
                  <a:lnTo>
                    <a:pt x="1" y="233"/>
                  </a:lnTo>
                  <a:cubicBezTo>
                    <a:pt x="16" y="264"/>
                    <a:pt x="47" y="295"/>
                    <a:pt x="63" y="310"/>
                  </a:cubicBezTo>
                  <a:cubicBezTo>
                    <a:pt x="140" y="419"/>
                    <a:pt x="264" y="481"/>
                    <a:pt x="388" y="481"/>
                  </a:cubicBezTo>
                  <a:cubicBezTo>
                    <a:pt x="482" y="496"/>
                    <a:pt x="590" y="481"/>
                    <a:pt x="668" y="43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0" name="Google Shape;18980;p29"/>
            <p:cNvSpPr/>
            <p:nvPr/>
          </p:nvSpPr>
          <p:spPr>
            <a:xfrm>
              <a:off x="6519575" y="30580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1" y="233"/>
                  </a:moveTo>
                  <a:cubicBezTo>
                    <a:pt x="16" y="264"/>
                    <a:pt x="32" y="295"/>
                    <a:pt x="63" y="326"/>
                  </a:cubicBezTo>
                  <a:cubicBezTo>
                    <a:pt x="141" y="419"/>
                    <a:pt x="265" y="481"/>
                    <a:pt x="389" y="496"/>
                  </a:cubicBezTo>
                  <a:cubicBezTo>
                    <a:pt x="482" y="496"/>
                    <a:pt x="575" y="481"/>
                    <a:pt x="668" y="4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1" name="Google Shape;18981;p29"/>
            <p:cNvSpPr/>
            <p:nvPr/>
          </p:nvSpPr>
          <p:spPr>
            <a:xfrm>
              <a:off x="7165950" y="26923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574" y="109"/>
                    <a:pt x="435" y="16"/>
                    <a:pt x="280" y="0"/>
                  </a:cubicBezTo>
                  <a:cubicBezTo>
                    <a:pt x="233" y="0"/>
                    <a:pt x="202" y="0"/>
                    <a:pt x="171" y="0"/>
                  </a:cubicBezTo>
                  <a:cubicBezTo>
                    <a:pt x="140" y="0"/>
                    <a:pt x="109" y="16"/>
                    <a:pt x="78" y="16"/>
                  </a:cubicBezTo>
                  <a:cubicBezTo>
                    <a:pt x="47" y="32"/>
                    <a:pt x="16" y="47"/>
                    <a:pt x="0" y="63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2" name="Google Shape;18982;p29"/>
            <p:cNvSpPr/>
            <p:nvPr/>
          </p:nvSpPr>
          <p:spPr>
            <a:xfrm>
              <a:off x="7106625" y="2582238"/>
              <a:ext cx="24075" cy="26000"/>
            </a:xfrm>
            <a:custGeom>
              <a:avLst/>
              <a:gdLst/>
              <a:ahLst/>
              <a:cxnLst/>
              <a:rect l="l" t="t" r="r" b="b"/>
              <a:pathLst>
                <a:path w="963" h="1040" extrusionOk="0">
                  <a:moveTo>
                    <a:pt x="481" y="1040"/>
                  </a:moveTo>
                  <a:cubicBezTo>
                    <a:pt x="497" y="1024"/>
                    <a:pt x="528" y="1009"/>
                    <a:pt x="559" y="993"/>
                  </a:cubicBezTo>
                  <a:cubicBezTo>
                    <a:pt x="962" y="652"/>
                    <a:pt x="605" y="1"/>
                    <a:pt x="93" y="156"/>
                  </a:cubicBezTo>
                  <a:cubicBezTo>
                    <a:pt x="62" y="156"/>
                    <a:pt x="31" y="171"/>
                    <a:pt x="0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3" name="Google Shape;18983;p29"/>
            <p:cNvSpPr/>
            <p:nvPr/>
          </p:nvSpPr>
          <p:spPr>
            <a:xfrm>
              <a:off x="7265975" y="2633438"/>
              <a:ext cx="23300" cy="17850"/>
            </a:xfrm>
            <a:custGeom>
              <a:avLst/>
              <a:gdLst/>
              <a:ahLst/>
              <a:cxnLst/>
              <a:rect l="l" t="t" r="r" b="b"/>
              <a:pathLst>
                <a:path w="932" h="714" extrusionOk="0">
                  <a:moveTo>
                    <a:pt x="265" y="62"/>
                  </a:moveTo>
                  <a:cubicBezTo>
                    <a:pt x="202" y="93"/>
                    <a:pt x="156" y="124"/>
                    <a:pt x="109" y="186"/>
                  </a:cubicBezTo>
                  <a:cubicBezTo>
                    <a:pt x="94" y="202"/>
                    <a:pt x="78" y="233"/>
                    <a:pt x="63" y="264"/>
                  </a:cubicBezTo>
                  <a:cubicBezTo>
                    <a:pt x="32" y="310"/>
                    <a:pt x="16" y="372"/>
                    <a:pt x="16" y="434"/>
                  </a:cubicBezTo>
                  <a:cubicBezTo>
                    <a:pt x="1" y="543"/>
                    <a:pt x="16" y="636"/>
                    <a:pt x="63" y="713"/>
                  </a:cubicBezTo>
                  <a:lnTo>
                    <a:pt x="931" y="248"/>
                  </a:lnTo>
                  <a:cubicBezTo>
                    <a:pt x="838" y="109"/>
                    <a:pt x="699" y="16"/>
                    <a:pt x="544" y="0"/>
                  </a:cubicBezTo>
                  <a:cubicBezTo>
                    <a:pt x="497" y="0"/>
                    <a:pt x="466" y="0"/>
                    <a:pt x="435" y="0"/>
                  </a:cubicBezTo>
                  <a:cubicBezTo>
                    <a:pt x="373" y="0"/>
                    <a:pt x="311" y="16"/>
                    <a:pt x="26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4" name="Google Shape;18984;p29"/>
            <p:cNvSpPr/>
            <p:nvPr/>
          </p:nvSpPr>
          <p:spPr>
            <a:xfrm>
              <a:off x="7204725" y="25233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0"/>
                    <a:pt x="249" y="62"/>
                    <a:pt x="124" y="481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55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5" name="Google Shape;18985;p29"/>
            <p:cNvSpPr/>
            <p:nvPr/>
          </p:nvSpPr>
          <p:spPr>
            <a:xfrm>
              <a:off x="7120575" y="250003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6" name="Google Shape;18986;p29"/>
            <p:cNvSpPr/>
            <p:nvPr/>
          </p:nvSpPr>
          <p:spPr>
            <a:xfrm>
              <a:off x="7179525" y="2606663"/>
              <a:ext cx="31425" cy="29125"/>
            </a:xfrm>
            <a:custGeom>
              <a:avLst/>
              <a:gdLst/>
              <a:ahLst/>
              <a:cxnLst/>
              <a:rect l="l" t="t" r="r" b="b"/>
              <a:pathLst>
                <a:path w="1257" h="1165" extrusionOk="0">
                  <a:moveTo>
                    <a:pt x="869" y="1024"/>
                  </a:moveTo>
                  <a:cubicBezTo>
                    <a:pt x="1257" y="823"/>
                    <a:pt x="1194" y="249"/>
                    <a:pt x="776" y="125"/>
                  </a:cubicBezTo>
                  <a:cubicBezTo>
                    <a:pt x="357" y="1"/>
                    <a:pt x="0" y="451"/>
                    <a:pt x="217" y="838"/>
                  </a:cubicBezTo>
                  <a:cubicBezTo>
                    <a:pt x="341" y="1071"/>
                    <a:pt x="636" y="1164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7" name="Google Shape;18987;p29"/>
            <p:cNvSpPr/>
            <p:nvPr/>
          </p:nvSpPr>
          <p:spPr>
            <a:xfrm>
              <a:off x="7053900" y="2484913"/>
              <a:ext cx="12800" cy="16700"/>
            </a:xfrm>
            <a:custGeom>
              <a:avLst/>
              <a:gdLst/>
              <a:ahLst/>
              <a:cxnLst/>
              <a:rect l="l" t="t" r="r" b="b"/>
              <a:pathLst>
                <a:path w="512" h="668" extrusionOk="0">
                  <a:moveTo>
                    <a:pt x="233" y="668"/>
                  </a:moveTo>
                  <a:cubicBezTo>
                    <a:pt x="248" y="652"/>
                    <a:pt x="279" y="621"/>
                    <a:pt x="310" y="606"/>
                  </a:cubicBezTo>
                  <a:cubicBezTo>
                    <a:pt x="450" y="482"/>
                    <a:pt x="512" y="280"/>
                    <a:pt x="465" y="94"/>
                  </a:cubicBezTo>
                  <a:cubicBezTo>
                    <a:pt x="450" y="63"/>
                    <a:pt x="434" y="3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8" name="Google Shape;18988;p29"/>
            <p:cNvSpPr/>
            <p:nvPr/>
          </p:nvSpPr>
          <p:spPr>
            <a:xfrm>
              <a:off x="7149650" y="2425988"/>
              <a:ext cx="26400" cy="23675"/>
            </a:xfrm>
            <a:custGeom>
              <a:avLst/>
              <a:gdLst/>
              <a:ahLst/>
              <a:cxnLst/>
              <a:rect l="l" t="t" r="r" b="b"/>
              <a:pathLst>
                <a:path w="1056" h="947" extrusionOk="0">
                  <a:moveTo>
                    <a:pt x="63" y="559"/>
                  </a:moveTo>
                  <a:cubicBezTo>
                    <a:pt x="404" y="946"/>
                    <a:pt x="1056" y="590"/>
                    <a:pt x="901" y="93"/>
                  </a:cubicBezTo>
                  <a:cubicBezTo>
                    <a:pt x="885" y="62"/>
                    <a:pt x="885" y="31"/>
                    <a:pt x="870" y="0"/>
                  </a:cubicBezTo>
                  <a:lnTo>
                    <a:pt x="1" y="466"/>
                  </a:lnTo>
                  <a:cubicBezTo>
                    <a:pt x="32" y="497"/>
                    <a:pt x="48" y="528"/>
                    <a:pt x="63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9" name="Google Shape;18989;p29"/>
            <p:cNvSpPr/>
            <p:nvPr/>
          </p:nvSpPr>
          <p:spPr>
            <a:xfrm>
              <a:off x="6951925" y="2810238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589" y="109"/>
                    <a:pt x="434" y="16"/>
                    <a:pt x="279" y="0"/>
                  </a:cubicBezTo>
                  <a:cubicBezTo>
                    <a:pt x="248" y="0"/>
                    <a:pt x="217" y="0"/>
                    <a:pt x="186" y="0"/>
                  </a:cubicBezTo>
                  <a:cubicBezTo>
                    <a:pt x="109" y="0"/>
                    <a:pt x="47" y="31"/>
                    <a:pt x="0" y="62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0" name="Google Shape;18990;p29"/>
            <p:cNvSpPr/>
            <p:nvPr/>
          </p:nvSpPr>
          <p:spPr>
            <a:xfrm>
              <a:off x="6892975" y="270166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668" y="326"/>
                  </a:moveTo>
                  <a:cubicBezTo>
                    <a:pt x="528" y="78"/>
                    <a:pt x="233" y="1"/>
                    <a:pt x="1" y="125"/>
                  </a:cubicBezTo>
                  <a:lnTo>
                    <a:pt x="466" y="978"/>
                  </a:lnTo>
                  <a:cubicBezTo>
                    <a:pt x="714" y="854"/>
                    <a:pt x="792" y="559"/>
                    <a:pt x="668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1" name="Google Shape;18991;p29"/>
            <p:cNvSpPr/>
            <p:nvPr/>
          </p:nvSpPr>
          <p:spPr>
            <a:xfrm>
              <a:off x="7051950" y="2751288"/>
              <a:ext cx="23300" cy="18250"/>
            </a:xfrm>
            <a:custGeom>
              <a:avLst/>
              <a:gdLst/>
              <a:ahLst/>
              <a:cxnLst/>
              <a:rect l="l" t="t" r="r" b="b"/>
              <a:pathLst>
                <a:path w="932" h="730" extrusionOk="0">
                  <a:moveTo>
                    <a:pt x="125" y="187"/>
                  </a:moveTo>
                  <a:cubicBezTo>
                    <a:pt x="109" y="218"/>
                    <a:pt x="94" y="234"/>
                    <a:pt x="78" y="265"/>
                  </a:cubicBezTo>
                  <a:cubicBezTo>
                    <a:pt x="1" y="404"/>
                    <a:pt x="1" y="590"/>
                    <a:pt x="78" y="730"/>
                  </a:cubicBezTo>
                  <a:lnTo>
                    <a:pt x="931" y="249"/>
                  </a:lnTo>
                  <a:cubicBezTo>
                    <a:pt x="854" y="110"/>
                    <a:pt x="699" y="16"/>
                    <a:pt x="543" y="1"/>
                  </a:cubicBezTo>
                  <a:cubicBezTo>
                    <a:pt x="512" y="1"/>
                    <a:pt x="481" y="1"/>
                    <a:pt x="450" y="1"/>
                  </a:cubicBezTo>
                  <a:cubicBezTo>
                    <a:pt x="311" y="16"/>
                    <a:pt x="202" y="78"/>
                    <a:pt x="109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2" name="Google Shape;18992;p29"/>
            <p:cNvSpPr/>
            <p:nvPr/>
          </p:nvSpPr>
          <p:spPr>
            <a:xfrm>
              <a:off x="6991075" y="26411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33" y="62"/>
                    <a:pt x="125" y="481"/>
                  </a:cubicBezTo>
                  <a:cubicBezTo>
                    <a:pt x="1" y="900"/>
                    <a:pt x="435" y="1256"/>
                    <a:pt x="823" y="1039"/>
                  </a:cubicBezTo>
                  <a:cubicBezTo>
                    <a:pt x="1055" y="915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3" name="Google Shape;18993;p29"/>
            <p:cNvSpPr/>
            <p:nvPr/>
          </p:nvSpPr>
          <p:spPr>
            <a:xfrm>
              <a:off x="6908100" y="26171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50" y="1257"/>
                    <a:pt x="823" y="1055"/>
                  </a:cubicBezTo>
                  <a:cubicBezTo>
                    <a:pt x="1055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4" name="Google Shape;18994;p29"/>
            <p:cNvSpPr/>
            <p:nvPr/>
          </p:nvSpPr>
          <p:spPr>
            <a:xfrm>
              <a:off x="6967025" y="27241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5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51" y="1257"/>
                    <a:pt x="823" y="1039"/>
                  </a:cubicBezTo>
                  <a:cubicBezTo>
                    <a:pt x="1056" y="915"/>
                    <a:pt x="1149" y="621"/>
                    <a:pt x="1025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5" name="Google Shape;18995;p29"/>
            <p:cNvSpPr/>
            <p:nvPr/>
          </p:nvSpPr>
          <p:spPr>
            <a:xfrm>
              <a:off x="7015125" y="25582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0" y="900"/>
                    <a:pt x="434" y="1256"/>
                    <a:pt x="822" y="1039"/>
                  </a:cubicBezTo>
                  <a:cubicBezTo>
                    <a:pt x="1055" y="915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6" name="Google Shape;18996;p29"/>
            <p:cNvSpPr/>
            <p:nvPr/>
          </p:nvSpPr>
          <p:spPr>
            <a:xfrm>
              <a:off x="7074050" y="26652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73"/>
                  </a:moveTo>
                  <a:cubicBezTo>
                    <a:pt x="807" y="1"/>
                    <a:pt x="233" y="63"/>
                    <a:pt x="109" y="482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5" y="916"/>
                    <a:pt x="1148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7" name="Google Shape;18997;p29"/>
            <p:cNvSpPr/>
            <p:nvPr/>
          </p:nvSpPr>
          <p:spPr>
            <a:xfrm>
              <a:off x="6839850" y="2602413"/>
              <a:ext cx="13600" cy="17075"/>
            </a:xfrm>
            <a:custGeom>
              <a:avLst/>
              <a:gdLst/>
              <a:ahLst/>
              <a:cxnLst/>
              <a:rect l="l" t="t" r="r" b="b"/>
              <a:pathLst>
                <a:path w="544" h="683" extrusionOk="0">
                  <a:moveTo>
                    <a:pt x="233" y="683"/>
                  </a:moveTo>
                  <a:cubicBezTo>
                    <a:pt x="451" y="574"/>
                    <a:pt x="544" y="326"/>
                    <a:pt x="466" y="93"/>
                  </a:cubicBezTo>
                  <a:cubicBezTo>
                    <a:pt x="466" y="62"/>
                    <a:pt x="451" y="31"/>
                    <a:pt x="435" y="0"/>
                  </a:cubicBezTo>
                  <a:lnTo>
                    <a:pt x="1" y="24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8" name="Google Shape;18998;p29"/>
            <p:cNvSpPr/>
            <p:nvPr/>
          </p:nvSpPr>
          <p:spPr>
            <a:xfrm>
              <a:off x="6936025" y="2543863"/>
              <a:ext cx="26375" cy="23675"/>
            </a:xfrm>
            <a:custGeom>
              <a:avLst/>
              <a:gdLst/>
              <a:ahLst/>
              <a:cxnLst/>
              <a:rect l="l" t="t" r="r" b="b"/>
              <a:pathLst>
                <a:path w="1055" h="947" extrusionOk="0">
                  <a:moveTo>
                    <a:pt x="62" y="559"/>
                  </a:moveTo>
                  <a:cubicBezTo>
                    <a:pt x="403" y="946"/>
                    <a:pt x="1055" y="590"/>
                    <a:pt x="900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62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9" name="Google Shape;18999;p29"/>
            <p:cNvSpPr/>
            <p:nvPr/>
          </p:nvSpPr>
          <p:spPr>
            <a:xfrm>
              <a:off x="7159350" y="2693913"/>
              <a:ext cx="12050" cy="16700"/>
            </a:xfrm>
            <a:custGeom>
              <a:avLst/>
              <a:gdLst/>
              <a:ahLst/>
              <a:cxnLst/>
              <a:rect l="l" t="t" r="r" b="b"/>
              <a:pathLst>
                <a:path w="482" h="668" extrusionOk="0">
                  <a:moveTo>
                    <a:pt x="1" y="388"/>
                  </a:moveTo>
                  <a:cubicBezTo>
                    <a:pt x="1" y="481"/>
                    <a:pt x="16" y="574"/>
                    <a:pt x="63" y="667"/>
                  </a:cubicBezTo>
                  <a:lnTo>
                    <a:pt x="482" y="419"/>
                  </a:lnTo>
                  <a:lnTo>
                    <a:pt x="249" y="1"/>
                  </a:lnTo>
                  <a:cubicBezTo>
                    <a:pt x="202" y="32"/>
                    <a:pt x="140" y="78"/>
                    <a:pt x="109" y="125"/>
                  </a:cubicBezTo>
                  <a:cubicBezTo>
                    <a:pt x="78" y="140"/>
                    <a:pt x="63" y="171"/>
                    <a:pt x="47" y="202"/>
                  </a:cubicBezTo>
                  <a:cubicBezTo>
                    <a:pt x="32" y="264"/>
                    <a:pt x="1" y="326"/>
                    <a:pt x="1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0" name="Google Shape;19000;p29"/>
            <p:cNvSpPr/>
            <p:nvPr/>
          </p:nvSpPr>
          <p:spPr>
            <a:xfrm>
              <a:off x="7098875" y="258688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124" y="668"/>
                  </a:moveTo>
                  <a:cubicBezTo>
                    <a:pt x="248" y="900"/>
                    <a:pt x="543" y="993"/>
                    <a:pt x="791" y="854"/>
                  </a:cubicBezTo>
                  <a:lnTo>
                    <a:pt x="310" y="1"/>
                  </a:lnTo>
                  <a:cubicBezTo>
                    <a:pt x="78" y="140"/>
                    <a:pt x="0" y="435"/>
                    <a:pt x="124" y="66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1" name="Google Shape;19001;p29"/>
            <p:cNvSpPr/>
            <p:nvPr/>
          </p:nvSpPr>
          <p:spPr>
            <a:xfrm>
              <a:off x="7043025" y="249073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33"/>
                  </a:moveTo>
                  <a:cubicBezTo>
                    <a:pt x="16" y="264"/>
                    <a:pt x="32" y="295"/>
                    <a:pt x="63" y="326"/>
                  </a:cubicBezTo>
                  <a:cubicBezTo>
                    <a:pt x="202" y="497"/>
                    <a:pt x="466" y="543"/>
                    <a:pt x="668" y="435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2" name="Google Shape;19002;p29"/>
            <p:cNvSpPr/>
            <p:nvPr/>
          </p:nvSpPr>
          <p:spPr>
            <a:xfrm>
              <a:off x="6738275" y="29281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7" y="248"/>
                  </a:moveTo>
                  <a:cubicBezTo>
                    <a:pt x="605" y="171"/>
                    <a:pt x="543" y="93"/>
                    <a:pt x="450" y="62"/>
                  </a:cubicBezTo>
                  <a:cubicBezTo>
                    <a:pt x="404" y="31"/>
                    <a:pt x="342" y="16"/>
                    <a:pt x="280" y="0"/>
                  </a:cubicBezTo>
                  <a:lnTo>
                    <a:pt x="186" y="0"/>
                  </a:lnTo>
                  <a:cubicBezTo>
                    <a:pt x="155" y="0"/>
                    <a:pt x="124" y="16"/>
                    <a:pt x="93" y="31"/>
                  </a:cubicBezTo>
                  <a:cubicBezTo>
                    <a:pt x="62" y="31"/>
                    <a:pt x="31" y="47"/>
                    <a:pt x="0" y="62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3" name="Google Shape;19003;p29"/>
            <p:cNvSpPr/>
            <p:nvPr/>
          </p:nvSpPr>
          <p:spPr>
            <a:xfrm>
              <a:off x="6678950" y="2817988"/>
              <a:ext cx="24050" cy="26000"/>
            </a:xfrm>
            <a:custGeom>
              <a:avLst/>
              <a:gdLst/>
              <a:ahLst/>
              <a:cxnLst/>
              <a:rect l="l" t="t" r="r" b="b"/>
              <a:pathLst>
                <a:path w="962" h="1040" extrusionOk="0">
                  <a:moveTo>
                    <a:pt x="559" y="993"/>
                  </a:moveTo>
                  <a:cubicBezTo>
                    <a:pt x="962" y="652"/>
                    <a:pt x="605" y="1"/>
                    <a:pt x="93" y="156"/>
                  </a:cubicBezTo>
                  <a:cubicBezTo>
                    <a:pt x="62" y="156"/>
                    <a:pt x="31" y="171"/>
                    <a:pt x="0" y="187"/>
                  </a:cubicBezTo>
                  <a:lnTo>
                    <a:pt x="481" y="1040"/>
                  </a:lnTo>
                  <a:cubicBezTo>
                    <a:pt x="512" y="1024"/>
                    <a:pt x="528" y="1009"/>
                    <a:pt x="559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4" name="Google Shape;19004;p29"/>
            <p:cNvSpPr/>
            <p:nvPr/>
          </p:nvSpPr>
          <p:spPr>
            <a:xfrm>
              <a:off x="6838300" y="2869163"/>
              <a:ext cx="23300" cy="17875"/>
            </a:xfrm>
            <a:custGeom>
              <a:avLst/>
              <a:gdLst/>
              <a:ahLst/>
              <a:cxnLst/>
              <a:rect l="l" t="t" r="r" b="b"/>
              <a:pathLst>
                <a:path w="932" h="715" extrusionOk="0">
                  <a:moveTo>
                    <a:pt x="730" y="47"/>
                  </a:moveTo>
                  <a:cubicBezTo>
                    <a:pt x="668" y="32"/>
                    <a:pt x="606" y="1"/>
                    <a:pt x="544" y="1"/>
                  </a:cubicBezTo>
                  <a:cubicBezTo>
                    <a:pt x="513" y="1"/>
                    <a:pt x="482" y="1"/>
                    <a:pt x="451" y="1"/>
                  </a:cubicBezTo>
                  <a:cubicBezTo>
                    <a:pt x="389" y="1"/>
                    <a:pt x="327" y="32"/>
                    <a:pt x="264" y="63"/>
                  </a:cubicBezTo>
                  <a:cubicBezTo>
                    <a:pt x="202" y="94"/>
                    <a:pt x="156" y="125"/>
                    <a:pt x="109" y="187"/>
                  </a:cubicBezTo>
                  <a:cubicBezTo>
                    <a:pt x="94" y="202"/>
                    <a:pt x="78" y="233"/>
                    <a:pt x="63" y="265"/>
                  </a:cubicBezTo>
                  <a:cubicBezTo>
                    <a:pt x="32" y="327"/>
                    <a:pt x="16" y="373"/>
                    <a:pt x="16" y="435"/>
                  </a:cubicBezTo>
                  <a:cubicBezTo>
                    <a:pt x="1" y="544"/>
                    <a:pt x="16" y="637"/>
                    <a:pt x="63" y="714"/>
                  </a:cubicBezTo>
                  <a:lnTo>
                    <a:pt x="931" y="249"/>
                  </a:lnTo>
                  <a:cubicBezTo>
                    <a:pt x="885" y="171"/>
                    <a:pt x="807" y="94"/>
                    <a:pt x="730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5" name="Google Shape;19005;p29"/>
            <p:cNvSpPr/>
            <p:nvPr/>
          </p:nvSpPr>
          <p:spPr>
            <a:xfrm>
              <a:off x="6777050" y="27590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22" y="0"/>
                    <a:pt x="248" y="62"/>
                    <a:pt x="124" y="481"/>
                  </a:cubicBezTo>
                  <a:cubicBezTo>
                    <a:pt x="0" y="900"/>
                    <a:pt x="450" y="1256"/>
                    <a:pt x="838" y="1039"/>
                  </a:cubicBezTo>
                  <a:cubicBezTo>
                    <a:pt x="1070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6" name="Google Shape;19006;p29"/>
            <p:cNvSpPr/>
            <p:nvPr/>
          </p:nvSpPr>
          <p:spPr>
            <a:xfrm>
              <a:off x="6694450" y="27350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1"/>
                    <a:pt x="233" y="63"/>
                    <a:pt x="125" y="481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5" y="916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7" name="Google Shape;19007;p29"/>
            <p:cNvSpPr/>
            <p:nvPr/>
          </p:nvSpPr>
          <p:spPr>
            <a:xfrm>
              <a:off x="6753400" y="28420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72"/>
                  </a:moveTo>
                  <a:cubicBezTo>
                    <a:pt x="807" y="0"/>
                    <a:pt x="233" y="62"/>
                    <a:pt x="124" y="481"/>
                  </a:cubicBezTo>
                  <a:cubicBezTo>
                    <a:pt x="0" y="900"/>
                    <a:pt x="434" y="1256"/>
                    <a:pt x="822" y="1039"/>
                  </a:cubicBezTo>
                  <a:cubicBezTo>
                    <a:pt x="1055" y="915"/>
                    <a:pt x="1148" y="621"/>
                    <a:pt x="1008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8" name="Google Shape;19008;p29"/>
            <p:cNvSpPr/>
            <p:nvPr/>
          </p:nvSpPr>
          <p:spPr>
            <a:xfrm>
              <a:off x="6801075" y="26760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5" y="388"/>
                  </a:moveTo>
                  <a:cubicBezTo>
                    <a:pt x="823" y="0"/>
                    <a:pt x="249" y="62"/>
                    <a:pt x="125" y="481"/>
                  </a:cubicBezTo>
                  <a:cubicBezTo>
                    <a:pt x="1" y="900"/>
                    <a:pt x="451" y="1256"/>
                    <a:pt x="838" y="1039"/>
                  </a:cubicBezTo>
                  <a:cubicBezTo>
                    <a:pt x="1071" y="915"/>
                    <a:pt x="1149" y="620"/>
                    <a:pt x="1025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9" name="Google Shape;19009;p29"/>
            <p:cNvSpPr/>
            <p:nvPr/>
          </p:nvSpPr>
          <p:spPr>
            <a:xfrm>
              <a:off x="6860025" y="27830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22" y="1"/>
                    <a:pt x="249" y="63"/>
                    <a:pt x="124" y="482"/>
                  </a:cubicBezTo>
                  <a:cubicBezTo>
                    <a:pt x="0" y="900"/>
                    <a:pt x="450" y="1257"/>
                    <a:pt x="838" y="1040"/>
                  </a:cubicBezTo>
                  <a:cubicBezTo>
                    <a:pt x="1071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0" name="Google Shape;19010;p29"/>
            <p:cNvSpPr/>
            <p:nvPr/>
          </p:nvSpPr>
          <p:spPr>
            <a:xfrm>
              <a:off x="6626225" y="272066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8"/>
                  </a:moveTo>
                  <a:cubicBezTo>
                    <a:pt x="264" y="652"/>
                    <a:pt x="295" y="621"/>
                    <a:pt x="310" y="606"/>
                  </a:cubicBezTo>
                  <a:cubicBezTo>
                    <a:pt x="465" y="481"/>
                    <a:pt x="527" y="280"/>
                    <a:pt x="465" y="94"/>
                  </a:cubicBezTo>
                  <a:cubicBezTo>
                    <a:pt x="450" y="63"/>
                    <a:pt x="450" y="32"/>
                    <a:pt x="434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1" name="Google Shape;19011;p29"/>
            <p:cNvSpPr/>
            <p:nvPr/>
          </p:nvSpPr>
          <p:spPr>
            <a:xfrm>
              <a:off x="6722375" y="2661738"/>
              <a:ext cx="26400" cy="24050"/>
            </a:xfrm>
            <a:custGeom>
              <a:avLst/>
              <a:gdLst/>
              <a:ahLst/>
              <a:cxnLst/>
              <a:rect l="l" t="t" r="r" b="b"/>
              <a:pathLst>
                <a:path w="1056" h="962" extrusionOk="0">
                  <a:moveTo>
                    <a:pt x="900" y="93"/>
                  </a:moveTo>
                  <a:cubicBezTo>
                    <a:pt x="885" y="47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497"/>
                    <a:pt x="31" y="528"/>
                    <a:pt x="62" y="559"/>
                  </a:cubicBezTo>
                  <a:cubicBezTo>
                    <a:pt x="404" y="962"/>
                    <a:pt x="1055" y="605"/>
                    <a:pt x="900" y="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2" name="Google Shape;19012;p29"/>
            <p:cNvSpPr/>
            <p:nvPr/>
          </p:nvSpPr>
          <p:spPr>
            <a:xfrm>
              <a:off x="6945325" y="28117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0"/>
                  </a:moveTo>
                  <a:cubicBezTo>
                    <a:pt x="202" y="31"/>
                    <a:pt x="156" y="78"/>
                    <a:pt x="125" y="125"/>
                  </a:cubicBezTo>
                  <a:cubicBezTo>
                    <a:pt x="94" y="140"/>
                    <a:pt x="78" y="171"/>
                    <a:pt x="62" y="202"/>
                  </a:cubicBezTo>
                  <a:cubicBezTo>
                    <a:pt x="31" y="264"/>
                    <a:pt x="16" y="326"/>
                    <a:pt x="16" y="388"/>
                  </a:cubicBezTo>
                  <a:cubicBezTo>
                    <a:pt x="0" y="481"/>
                    <a:pt x="31" y="574"/>
                    <a:pt x="78" y="667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3" name="Google Shape;19013;p29"/>
            <p:cNvSpPr/>
            <p:nvPr/>
          </p:nvSpPr>
          <p:spPr>
            <a:xfrm>
              <a:off x="6884825" y="2704763"/>
              <a:ext cx="19800" cy="23300"/>
            </a:xfrm>
            <a:custGeom>
              <a:avLst/>
              <a:gdLst/>
              <a:ahLst/>
              <a:cxnLst/>
              <a:rect l="l" t="t" r="r" b="b"/>
              <a:pathLst>
                <a:path w="792" h="932" extrusionOk="0">
                  <a:moveTo>
                    <a:pt x="327" y="1"/>
                  </a:moveTo>
                  <a:cubicBezTo>
                    <a:pt x="94" y="140"/>
                    <a:pt x="1" y="435"/>
                    <a:pt x="141" y="668"/>
                  </a:cubicBezTo>
                  <a:cubicBezTo>
                    <a:pt x="187" y="745"/>
                    <a:pt x="249" y="823"/>
                    <a:pt x="342" y="869"/>
                  </a:cubicBezTo>
                  <a:cubicBezTo>
                    <a:pt x="482" y="931"/>
                    <a:pt x="652" y="931"/>
                    <a:pt x="792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4" name="Google Shape;19014;p29"/>
            <p:cNvSpPr/>
            <p:nvPr/>
          </p:nvSpPr>
          <p:spPr>
            <a:xfrm>
              <a:off x="6829400" y="2608613"/>
              <a:ext cx="16300" cy="12825"/>
            </a:xfrm>
            <a:custGeom>
              <a:avLst/>
              <a:gdLst/>
              <a:ahLst/>
              <a:cxnLst/>
              <a:rect l="l" t="t" r="r" b="b"/>
              <a:pathLst>
                <a:path w="652" h="513" extrusionOk="0">
                  <a:moveTo>
                    <a:pt x="419" y="0"/>
                  </a:moveTo>
                  <a:lnTo>
                    <a:pt x="0" y="233"/>
                  </a:lnTo>
                  <a:cubicBezTo>
                    <a:pt x="16" y="264"/>
                    <a:pt x="31" y="295"/>
                    <a:pt x="47" y="326"/>
                  </a:cubicBezTo>
                  <a:cubicBezTo>
                    <a:pt x="93" y="373"/>
                    <a:pt x="140" y="404"/>
                    <a:pt x="202" y="435"/>
                  </a:cubicBezTo>
                  <a:cubicBezTo>
                    <a:pt x="341" y="512"/>
                    <a:pt x="512" y="512"/>
                    <a:pt x="651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5" name="Google Shape;19015;p29"/>
            <p:cNvSpPr/>
            <p:nvPr/>
          </p:nvSpPr>
          <p:spPr>
            <a:xfrm>
              <a:off x="6524625" y="304598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652" y="248"/>
                  </a:moveTo>
                  <a:cubicBezTo>
                    <a:pt x="605" y="171"/>
                    <a:pt x="543" y="93"/>
                    <a:pt x="450" y="62"/>
                  </a:cubicBezTo>
                  <a:cubicBezTo>
                    <a:pt x="388" y="31"/>
                    <a:pt x="342" y="16"/>
                    <a:pt x="280" y="0"/>
                  </a:cubicBezTo>
                  <a:lnTo>
                    <a:pt x="171" y="0"/>
                  </a:lnTo>
                  <a:cubicBezTo>
                    <a:pt x="140" y="0"/>
                    <a:pt x="109" y="16"/>
                    <a:pt x="78" y="31"/>
                  </a:cubicBezTo>
                  <a:cubicBezTo>
                    <a:pt x="47" y="31"/>
                    <a:pt x="16" y="47"/>
                    <a:pt x="1" y="62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6" name="Google Shape;19016;p29"/>
            <p:cNvSpPr/>
            <p:nvPr/>
          </p:nvSpPr>
          <p:spPr>
            <a:xfrm>
              <a:off x="6465700" y="2935863"/>
              <a:ext cx="23675" cy="26000"/>
            </a:xfrm>
            <a:custGeom>
              <a:avLst/>
              <a:gdLst/>
              <a:ahLst/>
              <a:cxnLst/>
              <a:rect l="l" t="t" r="r" b="b"/>
              <a:pathLst>
                <a:path w="947" h="1040" extrusionOk="0">
                  <a:moveTo>
                    <a:pt x="543" y="993"/>
                  </a:moveTo>
                  <a:cubicBezTo>
                    <a:pt x="946" y="636"/>
                    <a:pt x="589" y="1"/>
                    <a:pt x="78" y="156"/>
                  </a:cubicBezTo>
                  <a:cubicBezTo>
                    <a:pt x="47" y="156"/>
                    <a:pt x="16" y="171"/>
                    <a:pt x="0" y="187"/>
                  </a:cubicBezTo>
                  <a:lnTo>
                    <a:pt x="465" y="1040"/>
                  </a:lnTo>
                  <a:cubicBezTo>
                    <a:pt x="496" y="1024"/>
                    <a:pt x="527" y="1009"/>
                    <a:pt x="543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7" name="Google Shape;19017;p29"/>
            <p:cNvSpPr/>
            <p:nvPr/>
          </p:nvSpPr>
          <p:spPr>
            <a:xfrm>
              <a:off x="6624275" y="2987438"/>
              <a:ext cx="23300" cy="17850"/>
            </a:xfrm>
            <a:custGeom>
              <a:avLst/>
              <a:gdLst/>
              <a:ahLst/>
              <a:cxnLst/>
              <a:rect l="l" t="t" r="r" b="b"/>
              <a:pathLst>
                <a:path w="932" h="714" extrusionOk="0">
                  <a:moveTo>
                    <a:pt x="745" y="47"/>
                  </a:moveTo>
                  <a:cubicBezTo>
                    <a:pt x="683" y="16"/>
                    <a:pt x="621" y="0"/>
                    <a:pt x="559" y="0"/>
                  </a:cubicBezTo>
                  <a:lnTo>
                    <a:pt x="466" y="0"/>
                  </a:lnTo>
                  <a:cubicBezTo>
                    <a:pt x="404" y="0"/>
                    <a:pt x="326" y="16"/>
                    <a:pt x="280" y="47"/>
                  </a:cubicBezTo>
                  <a:cubicBezTo>
                    <a:pt x="218" y="78"/>
                    <a:pt x="171" y="124"/>
                    <a:pt x="125" y="171"/>
                  </a:cubicBezTo>
                  <a:cubicBezTo>
                    <a:pt x="109" y="202"/>
                    <a:pt x="94" y="233"/>
                    <a:pt x="78" y="264"/>
                  </a:cubicBezTo>
                  <a:cubicBezTo>
                    <a:pt x="1" y="404"/>
                    <a:pt x="1" y="574"/>
                    <a:pt x="78" y="714"/>
                  </a:cubicBezTo>
                  <a:lnTo>
                    <a:pt x="931" y="248"/>
                  </a:lnTo>
                  <a:cubicBezTo>
                    <a:pt x="885" y="155"/>
                    <a:pt x="823" y="93"/>
                    <a:pt x="745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8" name="Google Shape;19018;p29"/>
            <p:cNvSpPr/>
            <p:nvPr/>
          </p:nvSpPr>
          <p:spPr>
            <a:xfrm>
              <a:off x="6563400" y="28769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50" y="1256"/>
                    <a:pt x="823" y="1039"/>
                  </a:cubicBezTo>
                  <a:cubicBezTo>
                    <a:pt x="1071" y="915"/>
                    <a:pt x="1148" y="620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9" name="Google Shape;19019;p29"/>
            <p:cNvSpPr/>
            <p:nvPr/>
          </p:nvSpPr>
          <p:spPr>
            <a:xfrm>
              <a:off x="6480425" y="28528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3" y="0"/>
                    <a:pt x="249" y="62"/>
                    <a:pt x="125" y="481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0" name="Google Shape;19020;p29"/>
            <p:cNvSpPr/>
            <p:nvPr/>
          </p:nvSpPr>
          <p:spPr>
            <a:xfrm>
              <a:off x="6539350" y="29595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5" y="388"/>
                  </a:moveTo>
                  <a:cubicBezTo>
                    <a:pt x="823" y="1"/>
                    <a:pt x="249" y="63"/>
                    <a:pt x="125" y="481"/>
                  </a:cubicBezTo>
                  <a:cubicBezTo>
                    <a:pt x="1" y="900"/>
                    <a:pt x="451" y="1257"/>
                    <a:pt x="838" y="1055"/>
                  </a:cubicBezTo>
                  <a:cubicBezTo>
                    <a:pt x="1071" y="916"/>
                    <a:pt x="1149" y="621"/>
                    <a:pt x="1025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1" name="Google Shape;19021;p29"/>
            <p:cNvSpPr/>
            <p:nvPr/>
          </p:nvSpPr>
          <p:spPr>
            <a:xfrm>
              <a:off x="6587450" y="279393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024" y="389"/>
                  </a:moveTo>
                  <a:cubicBezTo>
                    <a:pt x="807" y="1"/>
                    <a:pt x="248" y="63"/>
                    <a:pt x="124" y="482"/>
                  </a:cubicBezTo>
                  <a:cubicBezTo>
                    <a:pt x="0" y="901"/>
                    <a:pt x="450" y="1257"/>
                    <a:pt x="822" y="1056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2" name="Google Shape;19022;p29"/>
            <p:cNvSpPr/>
            <p:nvPr/>
          </p:nvSpPr>
          <p:spPr>
            <a:xfrm>
              <a:off x="6646375" y="29009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50" y="1257"/>
                    <a:pt x="823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3" name="Google Shape;19023;p29"/>
            <p:cNvSpPr/>
            <p:nvPr/>
          </p:nvSpPr>
          <p:spPr>
            <a:xfrm>
              <a:off x="6412575" y="2838538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8"/>
                  </a:moveTo>
                  <a:cubicBezTo>
                    <a:pt x="264" y="652"/>
                    <a:pt x="279" y="621"/>
                    <a:pt x="311" y="605"/>
                  </a:cubicBezTo>
                  <a:cubicBezTo>
                    <a:pt x="466" y="481"/>
                    <a:pt x="528" y="280"/>
                    <a:pt x="466" y="94"/>
                  </a:cubicBezTo>
                  <a:cubicBezTo>
                    <a:pt x="450" y="63"/>
                    <a:pt x="435" y="3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4" name="Google Shape;19024;p29"/>
            <p:cNvSpPr/>
            <p:nvPr/>
          </p:nvSpPr>
          <p:spPr>
            <a:xfrm>
              <a:off x="6508725" y="2779613"/>
              <a:ext cx="26400" cy="24050"/>
            </a:xfrm>
            <a:custGeom>
              <a:avLst/>
              <a:gdLst/>
              <a:ahLst/>
              <a:cxnLst/>
              <a:rect l="l" t="t" r="r" b="b"/>
              <a:pathLst>
                <a:path w="1056" h="962" extrusionOk="0">
                  <a:moveTo>
                    <a:pt x="885" y="93"/>
                  </a:moveTo>
                  <a:cubicBezTo>
                    <a:pt x="885" y="62"/>
                    <a:pt x="869" y="31"/>
                    <a:pt x="854" y="0"/>
                  </a:cubicBezTo>
                  <a:lnTo>
                    <a:pt x="1" y="465"/>
                  </a:lnTo>
                  <a:cubicBezTo>
                    <a:pt x="16" y="496"/>
                    <a:pt x="32" y="527"/>
                    <a:pt x="63" y="558"/>
                  </a:cubicBezTo>
                  <a:cubicBezTo>
                    <a:pt x="404" y="962"/>
                    <a:pt x="1055" y="590"/>
                    <a:pt x="900" y="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5" name="Google Shape;19025;p29"/>
            <p:cNvSpPr/>
            <p:nvPr/>
          </p:nvSpPr>
          <p:spPr>
            <a:xfrm>
              <a:off x="6731675" y="2929663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0"/>
                  </a:moveTo>
                  <a:cubicBezTo>
                    <a:pt x="202" y="31"/>
                    <a:pt x="156" y="78"/>
                    <a:pt x="109" y="124"/>
                  </a:cubicBezTo>
                  <a:cubicBezTo>
                    <a:pt x="94" y="155"/>
                    <a:pt x="78" y="171"/>
                    <a:pt x="63" y="202"/>
                  </a:cubicBezTo>
                  <a:cubicBezTo>
                    <a:pt x="32" y="264"/>
                    <a:pt x="16" y="326"/>
                    <a:pt x="16" y="373"/>
                  </a:cubicBezTo>
                  <a:cubicBezTo>
                    <a:pt x="1" y="481"/>
                    <a:pt x="16" y="574"/>
                    <a:pt x="63" y="667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6" name="Google Shape;19026;p29"/>
            <p:cNvSpPr/>
            <p:nvPr/>
          </p:nvSpPr>
          <p:spPr>
            <a:xfrm>
              <a:off x="6668875" y="2822638"/>
              <a:ext cx="22125" cy="27175"/>
            </a:xfrm>
            <a:custGeom>
              <a:avLst/>
              <a:gdLst/>
              <a:ahLst/>
              <a:cxnLst/>
              <a:rect l="l" t="t" r="r" b="b"/>
              <a:pathLst>
                <a:path w="885" h="1087" extrusionOk="0">
                  <a:moveTo>
                    <a:pt x="419" y="1"/>
                  </a:moveTo>
                  <a:cubicBezTo>
                    <a:pt x="326" y="47"/>
                    <a:pt x="264" y="125"/>
                    <a:pt x="217" y="202"/>
                  </a:cubicBezTo>
                  <a:cubicBezTo>
                    <a:pt x="0" y="637"/>
                    <a:pt x="465" y="1086"/>
                    <a:pt x="884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7" name="Google Shape;19027;p29"/>
            <p:cNvSpPr/>
            <p:nvPr/>
          </p:nvSpPr>
          <p:spPr>
            <a:xfrm>
              <a:off x="6615350" y="272648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435" y="0"/>
                  </a:moveTo>
                  <a:lnTo>
                    <a:pt x="1" y="233"/>
                  </a:lnTo>
                  <a:cubicBezTo>
                    <a:pt x="16" y="264"/>
                    <a:pt x="32" y="295"/>
                    <a:pt x="63" y="326"/>
                  </a:cubicBezTo>
                  <a:cubicBezTo>
                    <a:pt x="202" y="497"/>
                    <a:pt x="466" y="543"/>
                    <a:pt x="668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8" name="Google Shape;19028;p29"/>
            <p:cNvSpPr/>
            <p:nvPr/>
          </p:nvSpPr>
          <p:spPr>
            <a:xfrm>
              <a:off x="6373025" y="291336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42"/>
                    <a:pt x="62" y="901"/>
                    <a:pt x="481" y="1025"/>
                  </a:cubicBezTo>
                  <a:cubicBezTo>
                    <a:pt x="900" y="1149"/>
                    <a:pt x="1257" y="699"/>
                    <a:pt x="1055" y="327"/>
                  </a:cubicBezTo>
                  <a:cubicBezTo>
                    <a:pt x="931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9" name="Google Shape;19029;p29"/>
            <p:cNvSpPr/>
            <p:nvPr/>
          </p:nvSpPr>
          <p:spPr>
            <a:xfrm>
              <a:off x="6518025" y="304753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16" y="388"/>
                  </a:moveTo>
                  <a:cubicBezTo>
                    <a:pt x="1" y="481"/>
                    <a:pt x="32" y="574"/>
                    <a:pt x="78" y="667"/>
                  </a:cubicBezTo>
                  <a:lnTo>
                    <a:pt x="497" y="419"/>
                  </a:lnTo>
                  <a:lnTo>
                    <a:pt x="265" y="0"/>
                  </a:lnTo>
                  <a:cubicBezTo>
                    <a:pt x="203" y="31"/>
                    <a:pt x="156" y="78"/>
                    <a:pt x="125" y="124"/>
                  </a:cubicBezTo>
                  <a:cubicBezTo>
                    <a:pt x="94" y="155"/>
                    <a:pt x="78" y="171"/>
                    <a:pt x="63" y="202"/>
                  </a:cubicBezTo>
                  <a:cubicBezTo>
                    <a:pt x="32" y="264"/>
                    <a:pt x="16" y="326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0" name="Google Shape;19030;p29"/>
            <p:cNvSpPr/>
            <p:nvPr/>
          </p:nvSpPr>
          <p:spPr>
            <a:xfrm>
              <a:off x="6458700" y="2940513"/>
              <a:ext cx="18650" cy="23300"/>
            </a:xfrm>
            <a:custGeom>
              <a:avLst/>
              <a:gdLst/>
              <a:ahLst/>
              <a:cxnLst/>
              <a:rect l="l" t="t" r="r" b="b"/>
              <a:pathLst>
                <a:path w="746" h="932" extrusionOk="0">
                  <a:moveTo>
                    <a:pt x="280" y="1"/>
                  </a:moveTo>
                  <a:cubicBezTo>
                    <a:pt x="187" y="47"/>
                    <a:pt x="125" y="125"/>
                    <a:pt x="79" y="202"/>
                  </a:cubicBezTo>
                  <a:cubicBezTo>
                    <a:pt x="1" y="357"/>
                    <a:pt x="1" y="528"/>
                    <a:pt x="79" y="668"/>
                  </a:cubicBezTo>
                  <a:cubicBezTo>
                    <a:pt x="156" y="807"/>
                    <a:pt x="296" y="900"/>
                    <a:pt x="466" y="916"/>
                  </a:cubicBezTo>
                  <a:cubicBezTo>
                    <a:pt x="559" y="931"/>
                    <a:pt x="668" y="900"/>
                    <a:pt x="745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1" name="Google Shape;19031;p29"/>
            <p:cNvSpPr/>
            <p:nvPr/>
          </p:nvSpPr>
          <p:spPr>
            <a:xfrm>
              <a:off x="6401725" y="2844363"/>
              <a:ext cx="16675" cy="12425"/>
            </a:xfrm>
            <a:custGeom>
              <a:avLst/>
              <a:gdLst/>
              <a:ahLst/>
              <a:cxnLst/>
              <a:rect l="l" t="t" r="r" b="b"/>
              <a:pathLst>
                <a:path w="667" h="497" extrusionOk="0">
                  <a:moveTo>
                    <a:pt x="0" y="233"/>
                  </a:moveTo>
                  <a:cubicBezTo>
                    <a:pt x="16" y="264"/>
                    <a:pt x="31" y="295"/>
                    <a:pt x="62" y="326"/>
                  </a:cubicBezTo>
                  <a:cubicBezTo>
                    <a:pt x="140" y="419"/>
                    <a:pt x="264" y="481"/>
                    <a:pt x="388" y="497"/>
                  </a:cubicBezTo>
                  <a:cubicBezTo>
                    <a:pt x="481" y="497"/>
                    <a:pt x="574" y="481"/>
                    <a:pt x="667" y="435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2" name="Google Shape;19032;p29"/>
            <p:cNvSpPr/>
            <p:nvPr/>
          </p:nvSpPr>
          <p:spPr>
            <a:xfrm>
              <a:off x="7047675" y="2478713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668" y="249"/>
                  </a:moveTo>
                  <a:cubicBezTo>
                    <a:pt x="621" y="171"/>
                    <a:pt x="544" y="94"/>
                    <a:pt x="466" y="63"/>
                  </a:cubicBezTo>
                  <a:cubicBezTo>
                    <a:pt x="404" y="32"/>
                    <a:pt x="342" y="16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56" y="1"/>
                    <a:pt x="125" y="16"/>
                    <a:pt x="94" y="32"/>
                  </a:cubicBezTo>
                  <a:cubicBezTo>
                    <a:pt x="63" y="32"/>
                    <a:pt x="32" y="47"/>
                    <a:pt x="1" y="63"/>
                  </a:cubicBezTo>
                  <a:lnTo>
                    <a:pt x="249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3" name="Google Shape;19033;p29"/>
            <p:cNvSpPr/>
            <p:nvPr/>
          </p:nvSpPr>
          <p:spPr>
            <a:xfrm>
              <a:off x="6988750" y="2368588"/>
              <a:ext cx="24075" cy="26025"/>
            </a:xfrm>
            <a:custGeom>
              <a:avLst/>
              <a:gdLst/>
              <a:ahLst/>
              <a:cxnLst/>
              <a:rect l="l" t="t" r="r" b="b"/>
              <a:pathLst>
                <a:path w="963" h="1041" extrusionOk="0">
                  <a:moveTo>
                    <a:pt x="481" y="1040"/>
                  </a:moveTo>
                  <a:cubicBezTo>
                    <a:pt x="512" y="1025"/>
                    <a:pt x="528" y="1009"/>
                    <a:pt x="559" y="994"/>
                  </a:cubicBezTo>
                  <a:cubicBezTo>
                    <a:pt x="962" y="637"/>
                    <a:pt x="605" y="1"/>
                    <a:pt x="94" y="156"/>
                  </a:cubicBezTo>
                  <a:cubicBezTo>
                    <a:pt x="63" y="156"/>
                    <a:pt x="32" y="172"/>
                    <a:pt x="1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4" name="Google Shape;19034;p29"/>
            <p:cNvSpPr/>
            <p:nvPr/>
          </p:nvSpPr>
          <p:spPr>
            <a:xfrm>
              <a:off x="7148100" y="2419788"/>
              <a:ext cx="23300" cy="17850"/>
            </a:xfrm>
            <a:custGeom>
              <a:avLst/>
              <a:gdLst/>
              <a:ahLst/>
              <a:cxnLst/>
              <a:rect l="l" t="t" r="r" b="b"/>
              <a:pathLst>
                <a:path w="932" h="714" extrusionOk="0">
                  <a:moveTo>
                    <a:pt x="265" y="62"/>
                  </a:moveTo>
                  <a:cubicBezTo>
                    <a:pt x="203" y="93"/>
                    <a:pt x="156" y="124"/>
                    <a:pt x="110" y="186"/>
                  </a:cubicBezTo>
                  <a:cubicBezTo>
                    <a:pt x="94" y="202"/>
                    <a:pt x="79" y="233"/>
                    <a:pt x="63" y="264"/>
                  </a:cubicBezTo>
                  <a:cubicBezTo>
                    <a:pt x="32" y="310"/>
                    <a:pt x="16" y="372"/>
                    <a:pt x="16" y="435"/>
                  </a:cubicBezTo>
                  <a:cubicBezTo>
                    <a:pt x="1" y="543"/>
                    <a:pt x="16" y="636"/>
                    <a:pt x="79" y="714"/>
                  </a:cubicBezTo>
                  <a:lnTo>
                    <a:pt x="932" y="248"/>
                  </a:lnTo>
                  <a:cubicBezTo>
                    <a:pt x="885" y="171"/>
                    <a:pt x="807" y="93"/>
                    <a:pt x="714" y="62"/>
                  </a:cubicBezTo>
                  <a:cubicBezTo>
                    <a:pt x="668" y="31"/>
                    <a:pt x="606" y="16"/>
                    <a:pt x="544" y="0"/>
                  </a:cubicBezTo>
                  <a:cubicBezTo>
                    <a:pt x="513" y="0"/>
                    <a:pt x="482" y="0"/>
                    <a:pt x="451" y="0"/>
                  </a:cubicBezTo>
                  <a:cubicBezTo>
                    <a:pt x="389" y="16"/>
                    <a:pt x="327" y="31"/>
                    <a:pt x="26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5" name="Google Shape;19035;p29"/>
            <p:cNvSpPr/>
            <p:nvPr/>
          </p:nvSpPr>
          <p:spPr>
            <a:xfrm>
              <a:off x="7086850" y="23096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6" name="Google Shape;19036;p29"/>
            <p:cNvSpPr/>
            <p:nvPr/>
          </p:nvSpPr>
          <p:spPr>
            <a:xfrm>
              <a:off x="7002700" y="22863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85" y="1009"/>
                  </a:moveTo>
                  <a:cubicBezTo>
                    <a:pt x="1257" y="807"/>
                    <a:pt x="1195" y="234"/>
                    <a:pt x="776" y="125"/>
                  </a:cubicBezTo>
                  <a:cubicBezTo>
                    <a:pt x="358" y="1"/>
                    <a:pt x="1" y="435"/>
                    <a:pt x="218" y="823"/>
                  </a:cubicBezTo>
                  <a:cubicBezTo>
                    <a:pt x="342" y="1056"/>
                    <a:pt x="637" y="1149"/>
                    <a:pt x="885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7" name="Google Shape;19037;p29"/>
            <p:cNvSpPr/>
            <p:nvPr/>
          </p:nvSpPr>
          <p:spPr>
            <a:xfrm>
              <a:off x="7061650" y="2393038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869" y="1024"/>
                  </a:moveTo>
                  <a:cubicBezTo>
                    <a:pt x="1257" y="822"/>
                    <a:pt x="1195" y="248"/>
                    <a:pt x="776" y="124"/>
                  </a:cubicBezTo>
                  <a:cubicBezTo>
                    <a:pt x="357" y="0"/>
                    <a:pt x="0" y="450"/>
                    <a:pt x="217" y="838"/>
                  </a:cubicBezTo>
                  <a:cubicBezTo>
                    <a:pt x="342" y="1070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8" name="Google Shape;19038;p29"/>
            <p:cNvSpPr/>
            <p:nvPr/>
          </p:nvSpPr>
          <p:spPr>
            <a:xfrm>
              <a:off x="6935625" y="2271288"/>
              <a:ext cx="13225" cy="16675"/>
            </a:xfrm>
            <a:custGeom>
              <a:avLst/>
              <a:gdLst/>
              <a:ahLst/>
              <a:cxnLst/>
              <a:rect l="l" t="t" r="r" b="b"/>
              <a:pathLst>
                <a:path w="529" h="667" extrusionOk="0">
                  <a:moveTo>
                    <a:pt x="249" y="667"/>
                  </a:moveTo>
                  <a:cubicBezTo>
                    <a:pt x="280" y="651"/>
                    <a:pt x="295" y="620"/>
                    <a:pt x="326" y="605"/>
                  </a:cubicBezTo>
                  <a:cubicBezTo>
                    <a:pt x="342" y="574"/>
                    <a:pt x="373" y="558"/>
                    <a:pt x="388" y="527"/>
                  </a:cubicBezTo>
                  <a:cubicBezTo>
                    <a:pt x="497" y="403"/>
                    <a:pt x="528" y="233"/>
                    <a:pt x="482" y="93"/>
                  </a:cubicBezTo>
                  <a:cubicBezTo>
                    <a:pt x="466" y="62"/>
                    <a:pt x="450" y="31"/>
                    <a:pt x="435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9" name="Google Shape;19039;p29"/>
            <p:cNvSpPr/>
            <p:nvPr/>
          </p:nvSpPr>
          <p:spPr>
            <a:xfrm>
              <a:off x="7032175" y="2212338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47" y="543"/>
                  </a:moveTo>
                  <a:cubicBezTo>
                    <a:pt x="156" y="668"/>
                    <a:pt x="311" y="730"/>
                    <a:pt x="466" y="714"/>
                  </a:cubicBezTo>
                  <a:cubicBezTo>
                    <a:pt x="543" y="714"/>
                    <a:pt x="605" y="699"/>
                    <a:pt x="668" y="668"/>
                  </a:cubicBezTo>
                  <a:cubicBezTo>
                    <a:pt x="730" y="621"/>
                    <a:pt x="776" y="590"/>
                    <a:pt x="823" y="528"/>
                  </a:cubicBezTo>
                  <a:cubicBezTo>
                    <a:pt x="916" y="404"/>
                    <a:pt x="947" y="233"/>
                    <a:pt x="900" y="94"/>
                  </a:cubicBezTo>
                  <a:cubicBezTo>
                    <a:pt x="885" y="63"/>
                    <a:pt x="869" y="32"/>
                    <a:pt x="854" y="1"/>
                  </a:cubicBezTo>
                  <a:lnTo>
                    <a:pt x="1" y="466"/>
                  </a:lnTo>
                  <a:cubicBezTo>
                    <a:pt x="16" y="497"/>
                    <a:pt x="32" y="528"/>
                    <a:pt x="47" y="54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0" name="Google Shape;19040;p29"/>
            <p:cNvSpPr/>
            <p:nvPr/>
          </p:nvSpPr>
          <p:spPr>
            <a:xfrm>
              <a:off x="6833650" y="2596588"/>
              <a:ext cx="17100" cy="12050"/>
            </a:xfrm>
            <a:custGeom>
              <a:avLst/>
              <a:gdLst/>
              <a:ahLst/>
              <a:cxnLst/>
              <a:rect l="l" t="t" r="r" b="b"/>
              <a:pathLst>
                <a:path w="684" h="482" extrusionOk="0">
                  <a:moveTo>
                    <a:pt x="683" y="249"/>
                  </a:moveTo>
                  <a:cubicBezTo>
                    <a:pt x="606" y="109"/>
                    <a:pt x="450" y="16"/>
                    <a:pt x="295" y="1"/>
                  </a:cubicBezTo>
                  <a:cubicBezTo>
                    <a:pt x="264" y="1"/>
                    <a:pt x="233" y="1"/>
                    <a:pt x="202" y="1"/>
                  </a:cubicBezTo>
                  <a:cubicBezTo>
                    <a:pt x="125" y="1"/>
                    <a:pt x="63" y="16"/>
                    <a:pt x="1" y="63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1" name="Google Shape;19041;p29"/>
            <p:cNvSpPr/>
            <p:nvPr/>
          </p:nvSpPr>
          <p:spPr>
            <a:xfrm>
              <a:off x="6775100" y="2488013"/>
              <a:ext cx="19800" cy="24475"/>
            </a:xfrm>
            <a:custGeom>
              <a:avLst/>
              <a:gdLst/>
              <a:ahLst/>
              <a:cxnLst/>
              <a:rect l="l" t="t" r="r" b="b"/>
              <a:pathLst>
                <a:path w="792" h="979" extrusionOk="0">
                  <a:moveTo>
                    <a:pt x="668" y="311"/>
                  </a:moveTo>
                  <a:cubicBezTo>
                    <a:pt x="528" y="78"/>
                    <a:pt x="233" y="1"/>
                    <a:pt x="1" y="125"/>
                  </a:cubicBezTo>
                  <a:lnTo>
                    <a:pt x="466" y="978"/>
                  </a:lnTo>
                  <a:cubicBezTo>
                    <a:pt x="714" y="854"/>
                    <a:pt x="792" y="559"/>
                    <a:pt x="668" y="31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2" name="Google Shape;19042;p29"/>
            <p:cNvSpPr/>
            <p:nvPr/>
          </p:nvSpPr>
          <p:spPr>
            <a:xfrm>
              <a:off x="6934475" y="2537663"/>
              <a:ext cx="22900" cy="17850"/>
            </a:xfrm>
            <a:custGeom>
              <a:avLst/>
              <a:gdLst/>
              <a:ahLst/>
              <a:cxnLst/>
              <a:rect l="l" t="t" r="r" b="b"/>
              <a:pathLst>
                <a:path w="916" h="714" extrusionOk="0">
                  <a:moveTo>
                    <a:pt x="109" y="186"/>
                  </a:moveTo>
                  <a:cubicBezTo>
                    <a:pt x="93" y="202"/>
                    <a:pt x="78" y="233"/>
                    <a:pt x="62" y="264"/>
                  </a:cubicBezTo>
                  <a:cubicBezTo>
                    <a:pt x="31" y="310"/>
                    <a:pt x="16" y="372"/>
                    <a:pt x="16" y="434"/>
                  </a:cubicBezTo>
                  <a:cubicBezTo>
                    <a:pt x="0" y="543"/>
                    <a:pt x="16" y="636"/>
                    <a:pt x="62" y="714"/>
                  </a:cubicBezTo>
                  <a:lnTo>
                    <a:pt x="915" y="248"/>
                  </a:lnTo>
                  <a:cubicBezTo>
                    <a:pt x="838" y="109"/>
                    <a:pt x="698" y="16"/>
                    <a:pt x="528" y="0"/>
                  </a:cubicBezTo>
                  <a:cubicBezTo>
                    <a:pt x="496" y="0"/>
                    <a:pt x="465" y="0"/>
                    <a:pt x="434" y="0"/>
                  </a:cubicBezTo>
                  <a:cubicBezTo>
                    <a:pt x="372" y="0"/>
                    <a:pt x="310" y="16"/>
                    <a:pt x="248" y="62"/>
                  </a:cubicBezTo>
                  <a:cubicBezTo>
                    <a:pt x="186" y="93"/>
                    <a:pt x="140" y="124"/>
                    <a:pt x="109" y="1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3" name="Google Shape;19043;p29"/>
            <p:cNvSpPr/>
            <p:nvPr/>
          </p:nvSpPr>
          <p:spPr>
            <a:xfrm>
              <a:off x="6873200" y="24275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73"/>
                  </a:moveTo>
                  <a:cubicBezTo>
                    <a:pt x="807" y="0"/>
                    <a:pt x="233" y="62"/>
                    <a:pt x="125" y="481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5" y="916"/>
                    <a:pt x="1148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4" name="Google Shape;19044;p29"/>
            <p:cNvSpPr/>
            <p:nvPr/>
          </p:nvSpPr>
          <p:spPr>
            <a:xfrm>
              <a:off x="6790225" y="24034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1" y="900"/>
                    <a:pt x="450" y="1257"/>
                    <a:pt x="823" y="1040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5" name="Google Shape;19045;p29"/>
            <p:cNvSpPr/>
            <p:nvPr/>
          </p:nvSpPr>
          <p:spPr>
            <a:xfrm>
              <a:off x="6849175" y="251051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024" y="373"/>
                  </a:moveTo>
                  <a:cubicBezTo>
                    <a:pt x="807" y="0"/>
                    <a:pt x="248" y="63"/>
                    <a:pt x="124" y="481"/>
                  </a:cubicBezTo>
                  <a:cubicBezTo>
                    <a:pt x="0" y="885"/>
                    <a:pt x="450" y="1241"/>
                    <a:pt x="822" y="1040"/>
                  </a:cubicBezTo>
                  <a:cubicBezTo>
                    <a:pt x="1055" y="916"/>
                    <a:pt x="1148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6" name="Google Shape;19046;p29"/>
            <p:cNvSpPr/>
            <p:nvPr/>
          </p:nvSpPr>
          <p:spPr>
            <a:xfrm>
              <a:off x="6897250" y="23445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0" y="900"/>
                    <a:pt x="435" y="1257"/>
                    <a:pt x="822" y="1040"/>
                  </a:cubicBezTo>
                  <a:cubicBezTo>
                    <a:pt x="1055" y="915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7" name="Google Shape;19047;p29"/>
            <p:cNvSpPr/>
            <p:nvPr/>
          </p:nvSpPr>
          <p:spPr>
            <a:xfrm>
              <a:off x="6956175" y="2451588"/>
              <a:ext cx="28725" cy="31025"/>
            </a:xfrm>
            <a:custGeom>
              <a:avLst/>
              <a:gdLst/>
              <a:ahLst/>
              <a:cxnLst/>
              <a:rect l="l" t="t" r="r" b="b"/>
              <a:pathLst>
                <a:path w="1149" h="1241" extrusionOk="0">
                  <a:moveTo>
                    <a:pt x="1009" y="372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1" y="884"/>
                    <a:pt x="435" y="1241"/>
                    <a:pt x="823" y="1039"/>
                  </a:cubicBezTo>
                  <a:cubicBezTo>
                    <a:pt x="1055" y="915"/>
                    <a:pt x="1148" y="605"/>
                    <a:pt x="1009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8" name="Google Shape;19048;p29"/>
            <p:cNvSpPr/>
            <p:nvPr/>
          </p:nvSpPr>
          <p:spPr>
            <a:xfrm>
              <a:off x="6721975" y="23891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4" y="668"/>
                  </a:moveTo>
                  <a:cubicBezTo>
                    <a:pt x="296" y="621"/>
                    <a:pt x="342" y="590"/>
                    <a:pt x="389" y="528"/>
                  </a:cubicBezTo>
                  <a:cubicBezTo>
                    <a:pt x="482" y="404"/>
                    <a:pt x="513" y="234"/>
                    <a:pt x="466" y="94"/>
                  </a:cubicBezTo>
                  <a:cubicBezTo>
                    <a:pt x="466" y="63"/>
                    <a:pt x="451" y="32"/>
                    <a:pt x="435" y="1"/>
                  </a:cubicBezTo>
                  <a:lnTo>
                    <a:pt x="1" y="2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9" name="Google Shape;19049;p29"/>
            <p:cNvSpPr/>
            <p:nvPr/>
          </p:nvSpPr>
          <p:spPr>
            <a:xfrm>
              <a:off x="6818150" y="233021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822" y="528"/>
                  </a:moveTo>
                  <a:cubicBezTo>
                    <a:pt x="915" y="404"/>
                    <a:pt x="946" y="233"/>
                    <a:pt x="900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62" y="543"/>
                  </a:cubicBezTo>
                  <a:cubicBezTo>
                    <a:pt x="171" y="667"/>
                    <a:pt x="326" y="729"/>
                    <a:pt x="481" y="714"/>
                  </a:cubicBezTo>
                  <a:cubicBezTo>
                    <a:pt x="543" y="714"/>
                    <a:pt x="605" y="698"/>
                    <a:pt x="667" y="667"/>
                  </a:cubicBezTo>
                  <a:cubicBezTo>
                    <a:pt x="729" y="621"/>
                    <a:pt x="776" y="590"/>
                    <a:pt x="822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0" name="Google Shape;19050;p29"/>
            <p:cNvSpPr/>
            <p:nvPr/>
          </p:nvSpPr>
          <p:spPr>
            <a:xfrm>
              <a:off x="7041475" y="2480263"/>
              <a:ext cx="12450" cy="16325"/>
            </a:xfrm>
            <a:custGeom>
              <a:avLst/>
              <a:gdLst/>
              <a:ahLst/>
              <a:cxnLst/>
              <a:rect l="l" t="t" r="r" b="b"/>
              <a:pathLst>
                <a:path w="498" h="653" extrusionOk="0">
                  <a:moveTo>
                    <a:pt x="1" y="373"/>
                  </a:moveTo>
                  <a:cubicBezTo>
                    <a:pt x="1" y="482"/>
                    <a:pt x="16" y="575"/>
                    <a:pt x="63" y="652"/>
                  </a:cubicBezTo>
                  <a:lnTo>
                    <a:pt x="497" y="419"/>
                  </a:lnTo>
                  <a:lnTo>
                    <a:pt x="249" y="1"/>
                  </a:lnTo>
                  <a:cubicBezTo>
                    <a:pt x="202" y="32"/>
                    <a:pt x="140" y="63"/>
                    <a:pt x="109" y="125"/>
                  </a:cubicBezTo>
                  <a:cubicBezTo>
                    <a:pt x="78" y="140"/>
                    <a:pt x="63" y="171"/>
                    <a:pt x="63" y="202"/>
                  </a:cubicBezTo>
                  <a:cubicBezTo>
                    <a:pt x="32" y="249"/>
                    <a:pt x="1" y="311"/>
                    <a:pt x="1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1" name="Google Shape;19051;p29"/>
            <p:cNvSpPr/>
            <p:nvPr/>
          </p:nvSpPr>
          <p:spPr>
            <a:xfrm>
              <a:off x="6981000" y="2373263"/>
              <a:ext cx="19800" cy="24825"/>
            </a:xfrm>
            <a:custGeom>
              <a:avLst/>
              <a:gdLst/>
              <a:ahLst/>
              <a:cxnLst/>
              <a:rect l="l" t="t" r="r" b="b"/>
              <a:pathLst>
                <a:path w="792" h="993" extrusionOk="0">
                  <a:moveTo>
                    <a:pt x="124" y="667"/>
                  </a:moveTo>
                  <a:cubicBezTo>
                    <a:pt x="248" y="900"/>
                    <a:pt x="543" y="993"/>
                    <a:pt x="791" y="853"/>
                  </a:cubicBezTo>
                  <a:lnTo>
                    <a:pt x="311" y="0"/>
                  </a:lnTo>
                  <a:cubicBezTo>
                    <a:pt x="78" y="140"/>
                    <a:pt x="0" y="434"/>
                    <a:pt x="124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2" name="Google Shape;19052;p29"/>
            <p:cNvSpPr/>
            <p:nvPr/>
          </p:nvSpPr>
          <p:spPr>
            <a:xfrm>
              <a:off x="6925150" y="227708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435" y="1"/>
                  </a:moveTo>
                  <a:lnTo>
                    <a:pt x="1" y="233"/>
                  </a:lnTo>
                  <a:cubicBezTo>
                    <a:pt x="16" y="264"/>
                    <a:pt x="32" y="295"/>
                    <a:pt x="63" y="311"/>
                  </a:cubicBezTo>
                  <a:cubicBezTo>
                    <a:pt x="156" y="435"/>
                    <a:pt x="311" y="497"/>
                    <a:pt x="482" y="482"/>
                  </a:cubicBezTo>
                  <a:cubicBezTo>
                    <a:pt x="544" y="482"/>
                    <a:pt x="606" y="466"/>
                    <a:pt x="668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3" name="Google Shape;19053;p29"/>
            <p:cNvSpPr/>
            <p:nvPr/>
          </p:nvSpPr>
          <p:spPr>
            <a:xfrm>
              <a:off x="6620400" y="27144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574" y="109"/>
                    <a:pt x="435" y="16"/>
                    <a:pt x="280" y="1"/>
                  </a:cubicBezTo>
                  <a:cubicBezTo>
                    <a:pt x="233" y="1"/>
                    <a:pt x="202" y="1"/>
                    <a:pt x="171" y="1"/>
                  </a:cubicBezTo>
                  <a:cubicBezTo>
                    <a:pt x="140" y="1"/>
                    <a:pt x="109" y="1"/>
                    <a:pt x="78" y="16"/>
                  </a:cubicBezTo>
                  <a:cubicBezTo>
                    <a:pt x="47" y="32"/>
                    <a:pt x="16" y="32"/>
                    <a:pt x="0" y="63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4" name="Google Shape;19054;p29"/>
            <p:cNvSpPr/>
            <p:nvPr/>
          </p:nvSpPr>
          <p:spPr>
            <a:xfrm>
              <a:off x="6561450" y="2604338"/>
              <a:ext cx="23700" cy="26000"/>
            </a:xfrm>
            <a:custGeom>
              <a:avLst/>
              <a:gdLst/>
              <a:ahLst/>
              <a:cxnLst/>
              <a:rect l="l" t="t" r="r" b="b"/>
              <a:pathLst>
                <a:path w="948" h="1040" extrusionOk="0">
                  <a:moveTo>
                    <a:pt x="544" y="978"/>
                  </a:moveTo>
                  <a:cubicBezTo>
                    <a:pt x="947" y="637"/>
                    <a:pt x="590" y="1"/>
                    <a:pt x="94" y="140"/>
                  </a:cubicBezTo>
                  <a:cubicBezTo>
                    <a:pt x="63" y="156"/>
                    <a:pt x="32" y="171"/>
                    <a:pt x="1" y="187"/>
                  </a:cubicBezTo>
                  <a:lnTo>
                    <a:pt x="466" y="1040"/>
                  </a:lnTo>
                  <a:cubicBezTo>
                    <a:pt x="497" y="1024"/>
                    <a:pt x="528" y="1009"/>
                    <a:pt x="544" y="9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5" name="Google Shape;19055;p29"/>
            <p:cNvSpPr/>
            <p:nvPr/>
          </p:nvSpPr>
          <p:spPr>
            <a:xfrm>
              <a:off x="6720825" y="2655538"/>
              <a:ext cx="22900" cy="17850"/>
            </a:xfrm>
            <a:custGeom>
              <a:avLst/>
              <a:gdLst/>
              <a:ahLst/>
              <a:cxnLst/>
              <a:rect l="l" t="t" r="r" b="b"/>
              <a:pathLst>
                <a:path w="916" h="714" extrusionOk="0">
                  <a:moveTo>
                    <a:pt x="714" y="47"/>
                  </a:moveTo>
                  <a:cubicBezTo>
                    <a:pt x="652" y="16"/>
                    <a:pt x="590" y="0"/>
                    <a:pt x="528" y="0"/>
                  </a:cubicBezTo>
                  <a:cubicBezTo>
                    <a:pt x="497" y="0"/>
                    <a:pt x="466" y="0"/>
                    <a:pt x="435" y="0"/>
                  </a:cubicBezTo>
                  <a:cubicBezTo>
                    <a:pt x="373" y="0"/>
                    <a:pt x="311" y="16"/>
                    <a:pt x="249" y="47"/>
                  </a:cubicBezTo>
                  <a:cubicBezTo>
                    <a:pt x="202" y="93"/>
                    <a:pt x="156" y="124"/>
                    <a:pt x="109" y="171"/>
                  </a:cubicBezTo>
                  <a:cubicBezTo>
                    <a:pt x="93" y="202"/>
                    <a:pt x="78" y="233"/>
                    <a:pt x="62" y="264"/>
                  </a:cubicBezTo>
                  <a:cubicBezTo>
                    <a:pt x="31" y="310"/>
                    <a:pt x="16" y="372"/>
                    <a:pt x="0" y="434"/>
                  </a:cubicBezTo>
                  <a:cubicBezTo>
                    <a:pt x="0" y="527"/>
                    <a:pt x="16" y="636"/>
                    <a:pt x="62" y="714"/>
                  </a:cubicBezTo>
                  <a:lnTo>
                    <a:pt x="915" y="248"/>
                  </a:lnTo>
                  <a:cubicBezTo>
                    <a:pt x="869" y="155"/>
                    <a:pt x="791" y="93"/>
                    <a:pt x="714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6" name="Google Shape;19056;p29"/>
            <p:cNvSpPr/>
            <p:nvPr/>
          </p:nvSpPr>
          <p:spPr>
            <a:xfrm>
              <a:off x="6659175" y="25454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22" y="0"/>
                    <a:pt x="249" y="62"/>
                    <a:pt x="124" y="481"/>
                  </a:cubicBezTo>
                  <a:cubicBezTo>
                    <a:pt x="0" y="900"/>
                    <a:pt x="450" y="1257"/>
                    <a:pt x="838" y="1039"/>
                  </a:cubicBezTo>
                  <a:cubicBezTo>
                    <a:pt x="1071" y="915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7" name="Google Shape;19057;p29"/>
            <p:cNvSpPr/>
            <p:nvPr/>
          </p:nvSpPr>
          <p:spPr>
            <a:xfrm>
              <a:off x="6576575" y="25213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73"/>
                  </a:moveTo>
                  <a:cubicBezTo>
                    <a:pt x="807" y="1"/>
                    <a:pt x="234" y="63"/>
                    <a:pt x="125" y="482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6" y="916"/>
                    <a:pt x="1149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8" name="Google Shape;19058;p29"/>
            <p:cNvSpPr/>
            <p:nvPr/>
          </p:nvSpPr>
          <p:spPr>
            <a:xfrm>
              <a:off x="6635525" y="26283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08" y="373"/>
                  </a:moveTo>
                  <a:cubicBezTo>
                    <a:pt x="807" y="0"/>
                    <a:pt x="233" y="47"/>
                    <a:pt x="124" y="466"/>
                  </a:cubicBezTo>
                  <a:cubicBezTo>
                    <a:pt x="0" y="884"/>
                    <a:pt x="435" y="1241"/>
                    <a:pt x="822" y="1040"/>
                  </a:cubicBezTo>
                  <a:cubicBezTo>
                    <a:pt x="1055" y="900"/>
                    <a:pt x="1148" y="605"/>
                    <a:pt x="1008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9" name="Google Shape;19059;p29"/>
            <p:cNvSpPr/>
            <p:nvPr/>
          </p:nvSpPr>
          <p:spPr>
            <a:xfrm>
              <a:off x="6683200" y="2462438"/>
              <a:ext cx="29125" cy="31425"/>
            </a:xfrm>
            <a:custGeom>
              <a:avLst/>
              <a:gdLst/>
              <a:ahLst/>
              <a:cxnLst/>
              <a:rect l="l" t="t" r="r" b="b"/>
              <a:pathLst>
                <a:path w="1165" h="1257" extrusionOk="0">
                  <a:moveTo>
                    <a:pt x="1025" y="388"/>
                  </a:moveTo>
                  <a:cubicBezTo>
                    <a:pt x="823" y="0"/>
                    <a:pt x="249" y="62"/>
                    <a:pt x="125" y="481"/>
                  </a:cubicBezTo>
                  <a:cubicBezTo>
                    <a:pt x="1" y="900"/>
                    <a:pt x="451" y="1257"/>
                    <a:pt x="839" y="1039"/>
                  </a:cubicBezTo>
                  <a:cubicBezTo>
                    <a:pt x="1071" y="915"/>
                    <a:pt x="1164" y="621"/>
                    <a:pt x="1025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0" name="Google Shape;19060;p29"/>
            <p:cNvSpPr/>
            <p:nvPr/>
          </p:nvSpPr>
          <p:spPr>
            <a:xfrm>
              <a:off x="6742150" y="256943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22" y="1"/>
                    <a:pt x="249" y="47"/>
                    <a:pt x="125" y="466"/>
                  </a:cubicBezTo>
                  <a:cubicBezTo>
                    <a:pt x="0" y="885"/>
                    <a:pt x="450" y="1242"/>
                    <a:pt x="838" y="1040"/>
                  </a:cubicBezTo>
                  <a:cubicBezTo>
                    <a:pt x="1071" y="901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1" name="Google Shape;19061;p29"/>
            <p:cNvSpPr/>
            <p:nvPr/>
          </p:nvSpPr>
          <p:spPr>
            <a:xfrm>
              <a:off x="6508350" y="2506638"/>
              <a:ext cx="12800" cy="16700"/>
            </a:xfrm>
            <a:custGeom>
              <a:avLst/>
              <a:gdLst/>
              <a:ahLst/>
              <a:cxnLst/>
              <a:rect l="l" t="t" r="r" b="b"/>
              <a:pathLst>
                <a:path w="512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0" y="605"/>
                  </a:cubicBezTo>
                  <a:cubicBezTo>
                    <a:pt x="341" y="590"/>
                    <a:pt x="357" y="574"/>
                    <a:pt x="388" y="543"/>
                  </a:cubicBezTo>
                  <a:cubicBezTo>
                    <a:pt x="481" y="419"/>
                    <a:pt x="512" y="249"/>
                    <a:pt x="465" y="93"/>
                  </a:cubicBezTo>
                  <a:cubicBezTo>
                    <a:pt x="450" y="62"/>
                    <a:pt x="450" y="31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2" name="Google Shape;19062;p29"/>
            <p:cNvSpPr/>
            <p:nvPr/>
          </p:nvSpPr>
          <p:spPr>
            <a:xfrm>
              <a:off x="6604900" y="2448088"/>
              <a:ext cx="23275" cy="19400"/>
            </a:xfrm>
            <a:custGeom>
              <a:avLst/>
              <a:gdLst/>
              <a:ahLst/>
              <a:cxnLst/>
              <a:rect l="l" t="t" r="r" b="b"/>
              <a:pathLst>
                <a:path w="931" h="776" extrusionOk="0">
                  <a:moveTo>
                    <a:pt x="807" y="528"/>
                  </a:moveTo>
                  <a:cubicBezTo>
                    <a:pt x="900" y="404"/>
                    <a:pt x="931" y="233"/>
                    <a:pt x="884" y="94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47" y="543"/>
                  </a:cubicBezTo>
                  <a:cubicBezTo>
                    <a:pt x="202" y="729"/>
                    <a:pt x="450" y="776"/>
                    <a:pt x="651" y="667"/>
                  </a:cubicBezTo>
                  <a:cubicBezTo>
                    <a:pt x="714" y="621"/>
                    <a:pt x="760" y="590"/>
                    <a:pt x="807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3" name="Google Shape;19063;p29"/>
            <p:cNvSpPr/>
            <p:nvPr/>
          </p:nvSpPr>
          <p:spPr>
            <a:xfrm>
              <a:off x="6827075" y="2598138"/>
              <a:ext cx="12800" cy="16325"/>
            </a:xfrm>
            <a:custGeom>
              <a:avLst/>
              <a:gdLst/>
              <a:ahLst/>
              <a:cxnLst/>
              <a:rect l="l" t="t" r="r" b="b"/>
              <a:pathLst>
                <a:path w="512" h="653" extrusionOk="0">
                  <a:moveTo>
                    <a:pt x="279" y="1"/>
                  </a:moveTo>
                  <a:cubicBezTo>
                    <a:pt x="217" y="32"/>
                    <a:pt x="171" y="63"/>
                    <a:pt x="140" y="125"/>
                  </a:cubicBezTo>
                  <a:cubicBezTo>
                    <a:pt x="16" y="280"/>
                    <a:pt x="0" y="481"/>
                    <a:pt x="93" y="652"/>
                  </a:cubicBezTo>
                  <a:lnTo>
                    <a:pt x="512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4" name="Google Shape;19064;p29"/>
            <p:cNvSpPr/>
            <p:nvPr/>
          </p:nvSpPr>
          <p:spPr>
            <a:xfrm>
              <a:off x="6768900" y="2491138"/>
              <a:ext cx="18250" cy="24825"/>
            </a:xfrm>
            <a:custGeom>
              <a:avLst/>
              <a:gdLst/>
              <a:ahLst/>
              <a:cxnLst/>
              <a:rect l="l" t="t" r="r" b="b"/>
              <a:pathLst>
                <a:path w="730" h="993" extrusionOk="0">
                  <a:moveTo>
                    <a:pt x="264" y="0"/>
                  </a:moveTo>
                  <a:cubicBezTo>
                    <a:pt x="109" y="78"/>
                    <a:pt x="16" y="217"/>
                    <a:pt x="1" y="388"/>
                  </a:cubicBezTo>
                  <a:cubicBezTo>
                    <a:pt x="1" y="481"/>
                    <a:pt x="16" y="574"/>
                    <a:pt x="63" y="667"/>
                  </a:cubicBezTo>
                  <a:cubicBezTo>
                    <a:pt x="202" y="900"/>
                    <a:pt x="497" y="993"/>
                    <a:pt x="73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5" name="Google Shape;19065;p29"/>
            <p:cNvSpPr/>
            <p:nvPr/>
          </p:nvSpPr>
          <p:spPr>
            <a:xfrm>
              <a:off x="6711125" y="2394963"/>
              <a:ext cx="17100" cy="12425"/>
            </a:xfrm>
            <a:custGeom>
              <a:avLst/>
              <a:gdLst/>
              <a:ahLst/>
              <a:cxnLst/>
              <a:rect l="l" t="t" r="r" b="b"/>
              <a:pathLst>
                <a:path w="684" h="497" extrusionOk="0">
                  <a:moveTo>
                    <a:pt x="435" y="1"/>
                  </a:moveTo>
                  <a:lnTo>
                    <a:pt x="1" y="233"/>
                  </a:lnTo>
                  <a:cubicBezTo>
                    <a:pt x="16" y="264"/>
                    <a:pt x="47" y="295"/>
                    <a:pt x="63" y="311"/>
                  </a:cubicBezTo>
                  <a:cubicBezTo>
                    <a:pt x="109" y="357"/>
                    <a:pt x="156" y="404"/>
                    <a:pt x="218" y="435"/>
                  </a:cubicBezTo>
                  <a:cubicBezTo>
                    <a:pt x="295" y="481"/>
                    <a:pt x="388" y="497"/>
                    <a:pt x="481" y="481"/>
                  </a:cubicBezTo>
                  <a:cubicBezTo>
                    <a:pt x="559" y="481"/>
                    <a:pt x="621" y="466"/>
                    <a:pt x="683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6" name="Google Shape;19066;p29"/>
            <p:cNvSpPr/>
            <p:nvPr/>
          </p:nvSpPr>
          <p:spPr>
            <a:xfrm>
              <a:off x="6406375" y="283193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667" y="265"/>
                  </a:moveTo>
                  <a:cubicBezTo>
                    <a:pt x="590" y="110"/>
                    <a:pt x="450" y="16"/>
                    <a:pt x="279" y="1"/>
                  </a:cubicBezTo>
                  <a:cubicBezTo>
                    <a:pt x="248" y="1"/>
                    <a:pt x="217" y="1"/>
                    <a:pt x="186" y="1"/>
                  </a:cubicBezTo>
                  <a:cubicBezTo>
                    <a:pt x="155" y="1"/>
                    <a:pt x="124" y="16"/>
                    <a:pt x="93" y="32"/>
                  </a:cubicBezTo>
                  <a:cubicBezTo>
                    <a:pt x="62" y="32"/>
                    <a:pt x="31" y="47"/>
                    <a:pt x="0" y="63"/>
                  </a:cubicBezTo>
                  <a:lnTo>
                    <a:pt x="248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7" name="Google Shape;19067;p29"/>
            <p:cNvSpPr/>
            <p:nvPr/>
          </p:nvSpPr>
          <p:spPr>
            <a:xfrm>
              <a:off x="6347825" y="2722213"/>
              <a:ext cx="23675" cy="26000"/>
            </a:xfrm>
            <a:custGeom>
              <a:avLst/>
              <a:gdLst/>
              <a:ahLst/>
              <a:cxnLst/>
              <a:rect l="l" t="t" r="r" b="b"/>
              <a:pathLst>
                <a:path w="947" h="1040" extrusionOk="0">
                  <a:moveTo>
                    <a:pt x="543" y="993"/>
                  </a:moveTo>
                  <a:cubicBezTo>
                    <a:pt x="946" y="637"/>
                    <a:pt x="590" y="1"/>
                    <a:pt x="78" y="140"/>
                  </a:cubicBezTo>
                  <a:cubicBezTo>
                    <a:pt x="47" y="156"/>
                    <a:pt x="16" y="171"/>
                    <a:pt x="0" y="187"/>
                  </a:cubicBezTo>
                  <a:lnTo>
                    <a:pt x="466" y="1040"/>
                  </a:lnTo>
                  <a:cubicBezTo>
                    <a:pt x="497" y="1024"/>
                    <a:pt x="528" y="1009"/>
                    <a:pt x="543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8" name="Google Shape;19068;p29"/>
            <p:cNvSpPr/>
            <p:nvPr/>
          </p:nvSpPr>
          <p:spPr>
            <a:xfrm>
              <a:off x="6506400" y="2773388"/>
              <a:ext cx="23675" cy="17875"/>
            </a:xfrm>
            <a:custGeom>
              <a:avLst/>
              <a:gdLst/>
              <a:ahLst/>
              <a:cxnLst/>
              <a:rect l="l" t="t" r="r" b="b"/>
              <a:pathLst>
                <a:path w="947" h="715" extrusionOk="0">
                  <a:moveTo>
                    <a:pt x="745" y="48"/>
                  </a:moveTo>
                  <a:cubicBezTo>
                    <a:pt x="683" y="16"/>
                    <a:pt x="621" y="1"/>
                    <a:pt x="559" y="1"/>
                  </a:cubicBezTo>
                  <a:cubicBezTo>
                    <a:pt x="528" y="1"/>
                    <a:pt x="497" y="1"/>
                    <a:pt x="466" y="1"/>
                  </a:cubicBezTo>
                  <a:cubicBezTo>
                    <a:pt x="404" y="1"/>
                    <a:pt x="342" y="16"/>
                    <a:pt x="280" y="63"/>
                  </a:cubicBezTo>
                  <a:cubicBezTo>
                    <a:pt x="218" y="94"/>
                    <a:pt x="171" y="125"/>
                    <a:pt x="140" y="187"/>
                  </a:cubicBezTo>
                  <a:cubicBezTo>
                    <a:pt x="109" y="203"/>
                    <a:pt x="94" y="234"/>
                    <a:pt x="78" y="265"/>
                  </a:cubicBezTo>
                  <a:cubicBezTo>
                    <a:pt x="1" y="404"/>
                    <a:pt x="1" y="575"/>
                    <a:pt x="78" y="714"/>
                  </a:cubicBezTo>
                  <a:lnTo>
                    <a:pt x="947" y="249"/>
                  </a:lnTo>
                  <a:cubicBezTo>
                    <a:pt x="900" y="156"/>
                    <a:pt x="823" y="94"/>
                    <a:pt x="745" y="4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9" name="Google Shape;19069;p29"/>
            <p:cNvSpPr/>
            <p:nvPr/>
          </p:nvSpPr>
          <p:spPr>
            <a:xfrm>
              <a:off x="6445525" y="2663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50" y="1257"/>
                    <a:pt x="823" y="1039"/>
                  </a:cubicBezTo>
                  <a:cubicBezTo>
                    <a:pt x="1071" y="915"/>
                    <a:pt x="1148" y="621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0" name="Google Shape;19070;p29"/>
            <p:cNvSpPr/>
            <p:nvPr/>
          </p:nvSpPr>
          <p:spPr>
            <a:xfrm>
              <a:off x="6362550" y="26392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3" y="1"/>
                    <a:pt x="249" y="63"/>
                    <a:pt x="125" y="481"/>
                  </a:cubicBezTo>
                  <a:cubicBezTo>
                    <a:pt x="1" y="900"/>
                    <a:pt x="450" y="1257"/>
                    <a:pt x="838" y="1040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1" name="Google Shape;19071;p29"/>
            <p:cNvSpPr/>
            <p:nvPr/>
          </p:nvSpPr>
          <p:spPr>
            <a:xfrm>
              <a:off x="6421500" y="274626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024" y="373"/>
                  </a:moveTo>
                  <a:cubicBezTo>
                    <a:pt x="822" y="0"/>
                    <a:pt x="248" y="47"/>
                    <a:pt x="124" y="466"/>
                  </a:cubicBezTo>
                  <a:cubicBezTo>
                    <a:pt x="0" y="884"/>
                    <a:pt x="450" y="1241"/>
                    <a:pt x="838" y="1039"/>
                  </a:cubicBezTo>
                  <a:cubicBezTo>
                    <a:pt x="1070" y="915"/>
                    <a:pt x="1148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2" name="Google Shape;19072;p29"/>
            <p:cNvSpPr/>
            <p:nvPr/>
          </p:nvSpPr>
          <p:spPr>
            <a:xfrm>
              <a:off x="6469575" y="25803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6"/>
                    <a:pt x="822" y="1039"/>
                  </a:cubicBezTo>
                  <a:cubicBezTo>
                    <a:pt x="1070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3" name="Google Shape;19073;p29"/>
            <p:cNvSpPr/>
            <p:nvPr/>
          </p:nvSpPr>
          <p:spPr>
            <a:xfrm>
              <a:off x="6528500" y="26873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5" y="466"/>
                  </a:cubicBezTo>
                  <a:cubicBezTo>
                    <a:pt x="1" y="885"/>
                    <a:pt x="450" y="1242"/>
                    <a:pt x="823" y="1040"/>
                  </a:cubicBezTo>
                  <a:cubicBezTo>
                    <a:pt x="1055" y="900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4" name="Google Shape;19074;p29"/>
            <p:cNvSpPr/>
            <p:nvPr/>
          </p:nvSpPr>
          <p:spPr>
            <a:xfrm>
              <a:off x="6294700" y="262488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388" y="528"/>
                  </a:moveTo>
                  <a:cubicBezTo>
                    <a:pt x="481" y="404"/>
                    <a:pt x="512" y="233"/>
                    <a:pt x="466" y="94"/>
                  </a:cubicBezTo>
                  <a:cubicBezTo>
                    <a:pt x="450" y="63"/>
                    <a:pt x="435" y="32"/>
                    <a:pt x="419" y="1"/>
                  </a:cubicBezTo>
                  <a:lnTo>
                    <a:pt x="0" y="233"/>
                  </a:lnTo>
                  <a:lnTo>
                    <a:pt x="233" y="668"/>
                  </a:lnTo>
                  <a:cubicBezTo>
                    <a:pt x="264" y="637"/>
                    <a:pt x="295" y="621"/>
                    <a:pt x="311" y="606"/>
                  </a:cubicBezTo>
                  <a:cubicBezTo>
                    <a:pt x="342" y="590"/>
                    <a:pt x="357" y="559"/>
                    <a:pt x="388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5" name="Google Shape;19075;p29"/>
            <p:cNvSpPr/>
            <p:nvPr/>
          </p:nvSpPr>
          <p:spPr>
            <a:xfrm>
              <a:off x="6390850" y="2565963"/>
              <a:ext cx="23300" cy="19400"/>
            </a:xfrm>
            <a:custGeom>
              <a:avLst/>
              <a:gdLst/>
              <a:ahLst/>
              <a:cxnLst/>
              <a:rect l="l" t="t" r="r" b="b"/>
              <a:pathLst>
                <a:path w="932" h="776" extrusionOk="0">
                  <a:moveTo>
                    <a:pt x="807" y="528"/>
                  </a:moveTo>
                  <a:cubicBezTo>
                    <a:pt x="900" y="404"/>
                    <a:pt x="931" y="233"/>
                    <a:pt x="885" y="93"/>
                  </a:cubicBezTo>
                  <a:cubicBezTo>
                    <a:pt x="885" y="62"/>
                    <a:pt x="869" y="31"/>
                    <a:pt x="854" y="0"/>
                  </a:cubicBezTo>
                  <a:lnTo>
                    <a:pt x="1" y="466"/>
                  </a:lnTo>
                  <a:cubicBezTo>
                    <a:pt x="16" y="497"/>
                    <a:pt x="32" y="528"/>
                    <a:pt x="47" y="543"/>
                  </a:cubicBezTo>
                  <a:cubicBezTo>
                    <a:pt x="202" y="729"/>
                    <a:pt x="451" y="776"/>
                    <a:pt x="668" y="652"/>
                  </a:cubicBezTo>
                  <a:cubicBezTo>
                    <a:pt x="714" y="621"/>
                    <a:pt x="761" y="590"/>
                    <a:pt x="807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6" name="Google Shape;19076;p29"/>
            <p:cNvSpPr/>
            <p:nvPr/>
          </p:nvSpPr>
          <p:spPr>
            <a:xfrm>
              <a:off x="6613800" y="2716013"/>
              <a:ext cx="12450" cy="16300"/>
            </a:xfrm>
            <a:custGeom>
              <a:avLst/>
              <a:gdLst/>
              <a:ahLst/>
              <a:cxnLst/>
              <a:rect l="l" t="t" r="r" b="b"/>
              <a:pathLst>
                <a:path w="498" h="652" extrusionOk="0">
                  <a:moveTo>
                    <a:pt x="264" y="1"/>
                  </a:moveTo>
                  <a:cubicBezTo>
                    <a:pt x="202" y="32"/>
                    <a:pt x="156" y="63"/>
                    <a:pt x="109" y="125"/>
                  </a:cubicBezTo>
                  <a:cubicBezTo>
                    <a:pt x="94" y="140"/>
                    <a:pt x="78" y="171"/>
                    <a:pt x="63" y="202"/>
                  </a:cubicBezTo>
                  <a:cubicBezTo>
                    <a:pt x="32" y="249"/>
                    <a:pt x="16" y="311"/>
                    <a:pt x="1" y="373"/>
                  </a:cubicBezTo>
                  <a:cubicBezTo>
                    <a:pt x="1" y="481"/>
                    <a:pt x="16" y="574"/>
                    <a:pt x="63" y="652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7" name="Google Shape;19077;p29"/>
            <p:cNvSpPr/>
            <p:nvPr/>
          </p:nvSpPr>
          <p:spPr>
            <a:xfrm>
              <a:off x="6547900" y="2608988"/>
              <a:ext cx="25225" cy="28350"/>
            </a:xfrm>
            <a:custGeom>
              <a:avLst/>
              <a:gdLst/>
              <a:ahLst/>
              <a:cxnLst/>
              <a:rect l="l" t="t" r="r" b="b"/>
              <a:pathLst>
                <a:path w="1009" h="1134" extrusionOk="0">
                  <a:moveTo>
                    <a:pt x="543" y="1"/>
                  </a:moveTo>
                  <a:cubicBezTo>
                    <a:pt x="0" y="327"/>
                    <a:pt x="450" y="1133"/>
                    <a:pt x="1008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8" name="Google Shape;19078;p29"/>
            <p:cNvSpPr/>
            <p:nvPr/>
          </p:nvSpPr>
          <p:spPr>
            <a:xfrm>
              <a:off x="6497475" y="2512838"/>
              <a:ext cx="17100" cy="12050"/>
            </a:xfrm>
            <a:custGeom>
              <a:avLst/>
              <a:gdLst/>
              <a:ahLst/>
              <a:cxnLst/>
              <a:rect l="l" t="t" r="r" b="b"/>
              <a:pathLst>
                <a:path w="684" h="482" extrusionOk="0">
                  <a:moveTo>
                    <a:pt x="435" y="1"/>
                  </a:moveTo>
                  <a:lnTo>
                    <a:pt x="1" y="233"/>
                  </a:lnTo>
                  <a:cubicBezTo>
                    <a:pt x="32" y="264"/>
                    <a:pt x="47" y="295"/>
                    <a:pt x="63" y="311"/>
                  </a:cubicBezTo>
                  <a:cubicBezTo>
                    <a:pt x="141" y="419"/>
                    <a:pt x="265" y="466"/>
                    <a:pt x="389" y="481"/>
                  </a:cubicBezTo>
                  <a:cubicBezTo>
                    <a:pt x="420" y="481"/>
                    <a:pt x="451" y="481"/>
                    <a:pt x="482" y="481"/>
                  </a:cubicBezTo>
                  <a:cubicBezTo>
                    <a:pt x="559" y="481"/>
                    <a:pt x="621" y="466"/>
                    <a:pt x="683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9" name="Google Shape;19079;p29"/>
            <p:cNvSpPr/>
            <p:nvPr/>
          </p:nvSpPr>
          <p:spPr>
            <a:xfrm>
              <a:off x="6314075" y="280636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0"/>
                  </a:moveTo>
                  <a:cubicBezTo>
                    <a:pt x="1" y="342"/>
                    <a:pt x="63" y="915"/>
                    <a:pt x="482" y="1039"/>
                  </a:cubicBezTo>
                  <a:cubicBezTo>
                    <a:pt x="900" y="1148"/>
                    <a:pt x="1257" y="714"/>
                    <a:pt x="1056" y="326"/>
                  </a:cubicBezTo>
                  <a:cubicBezTo>
                    <a:pt x="916" y="93"/>
                    <a:pt x="621" y="0"/>
                    <a:pt x="389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0" name="Google Shape;19080;p29"/>
            <p:cNvSpPr/>
            <p:nvPr/>
          </p:nvSpPr>
          <p:spPr>
            <a:xfrm>
              <a:off x="6400175" y="28334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0" y="389"/>
                  </a:moveTo>
                  <a:cubicBezTo>
                    <a:pt x="0" y="482"/>
                    <a:pt x="16" y="575"/>
                    <a:pt x="62" y="668"/>
                  </a:cubicBezTo>
                  <a:lnTo>
                    <a:pt x="496" y="435"/>
                  </a:lnTo>
                  <a:lnTo>
                    <a:pt x="264" y="1"/>
                  </a:lnTo>
                  <a:cubicBezTo>
                    <a:pt x="202" y="32"/>
                    <a:pt x="155" y="79"/>
                    <a:pt x="109" y="125"/>
                  </a:cubicBezTo>
                  <a:cubicBezTo>
                    <a:pt x="93" y="156"/>
                    <a:pt x="78" y="187"/>
                    <a:pt x="62" y="203"/>
                  </a:cubicBezTo>
                  <a:cubicBezTo>
                    <a:pt x="31" y="265"/>
                    <a:pt x="16" y="327"/>
                    <a:pt x="0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1" name="Google Shape;19081;p29"/>
            <p:cNvSpPr/>
            <p:nvPr/>
          </p:nvSpPr>
          <p:spPr>
            <a:xfrm>
              <a:off x="6334250" y="2726863"/>
              <a:ext cx="25225" cy="28350"/>
            </a:xfrm>
            <a:custGeom>
              <a:avLst/>
              <a:gdLst/>
              <a:ahLst/>
              <a:cxnLst/>
              <a:rect l="l" t="t" r="r" b="b"/>
              <a:pathLst>
                <a:path w="1009" h="1134" extrusionOk="0">
                  <a:moveTo>
                    <a:pt x="543" y="1"/>
                  </a:moveTo>
                  <a:cubicBezTo>
                    <a:pt x="0" y="327"/>
                    <a:pt x="450" y="1133"/>
                    <a:pt x="1009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2" name="Google Shape;19082;p29"/>
            <p:cNvSpPr/>
            <p:nvPr/>
          </p:nvSpPr>
          <p:spPr>
            <a:xfrm>
              <a:off x="6283850" y="263071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0" y="233"/>
                  </a:moveTo>
                  <a:cubicBezTo>
                    <a:pt x="16" y="264"/>
                    <a:pt x="31" y="295"/>
                    <a:pt x="62" y="311"/>
                  </a:cubicBezTo>
                  <a:cubicBezTo>
                    <a:pt x="140" y="419"/>
                    <a:pt x="264" y="481"/>
                    <a:pt x="388" y="481"/>
                  </a:cubicBezTo>
                  <a:lnTo>
                    <a:pt x="481" y="481"/>
                  </a:lnTo>
                  <a:cubicBezTo>
                    <a:pt x="543" y="481"/>
                    <a:pt x="605" y="450"/>
                    <a:pt x="667" y="435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3" name="Google Shape;19083;p29"/>
            <p:cNvSpPr/>
            <p:nvPr/>
          </p:nvSpPr>
          <p:spPr>
            <a:xfrm>
              <a:off x="6929825" y="2265063"/>
              <a:ext cx="16675" cy="12450"/>
            </a:xfrm>
            <a:custGeom>
              <a:avLst/>
              <a:gdLst/>
              <a:ahLst/>
              <a:cxnLst/>
              <a:rect l="l" t="t" r="r" b="b"/>
              <a:pathLst>
                <a:path w="667" h="498" extrusionOk="0">
                  <a:moveTo>
                    <a:pt x="667" y="249"/>
                  </a:moveTo>
                  <a:cubicBezTo>
                    <a:pt x="620" y="172"/>
                    <a:pt x="543" y="94"/>
                    <a:pt x="465" y="63"/>
                  </a:cubicBezTo>
                  <a:cubicBezTo>
                    <a:pt x="403" y="32"/>
                    <a:pt x="341" y="1"/>
                    <a:pt x="279" y="1"/>
                  </a:cubicBezTo>
                  <a:cubicBezTo>
                    <a:pt x="248" y="1"/>
                    <a:pt x="217" y="1"/>
                    <a:pt x="186" y="1"/>
                  </a:cubicBezTo>
                  <a:cubicBezTo>
                    <a:pt x="155" y="1"/>
                    <a:pt x="124" y="16"/>
                    <a:pt x="93" y="16"/>
                  </a:cubicBezTo>
                  <a:cubicBezTo>
                    <a:pt x="62" y="32"/>
                    <a:pt x="31" y="47"/>
                    <a:pt x="0" y="63"/>
                  </a:cubicBezTo>
                  <a:lnTo>
                    <a:pt x="248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4" name="Google Shape;19084;p29"/>
            <p:cNvSpPr/>
            <p:nvPr/>
          </p:nvSpPr>
          <p:spPr>
            <a:xfrm>
              <a:off x="6870875" y="2154563"/>
              <a:ext cx="24075" cy="26400"/>
            </a:xfrm>
            <a:custGeom>
              <a:avLst/>
              <a:gdLst/>
              <a:ahLst/>
              <a:cxnLst/>
              <a:rect l="l" t="t" r="r" b="b"/>
              <a:pathLst>
                <a:path w="963" h="1056" extrusionOk="0">
                  <a:moveTo>
                    <a:pt x="559" y="993"/>
                  </a:moveTo>
                  <a:cubicBezTo>
                    <a:pt x="962" y="652"/>
                    <a:pt x="605" y="1"/>
                    <a:pt x="94" y="156"/>
                  </a:cubicBezTo>
                  <a:cubicBezTo>
                    <a:pt x="63" y="171"/>
                    <a:pt x="32" y="187"/>
                    <a:pt x="1" y="202"/>
                  </a:cubicBezTo>
                  <a:lnTo>
                    <a:pt x="481" y="1055"/>
                  </a:lnTo>
                  <a:cubicBezTo>
                    <a:pt x="512" y="1040"/>
                    <a:pt x="528" y="1024"/>
                    <a:pt x="559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5" name="Google Shape;19085;p29"/>
            <p:cNvSpPr/>
            <p:nvPr/>
          </p:nvSpPr>
          <p:spPr>
            <a:xfrm>
              <a:off x="7030625" y="2206138"/>
              <a:ext cx="22900" cy="17850"/>
            </a:xfrm>
            <a:custGeom>
              <a:avLst/>
              <a:gdLst/>
              <a:ahLst/>
              <a:cxnLst/>
              <a:rect l="l" t="t" r="r" b="b"/>
              <a:pathLst>
                <a:path w="916" h="714" extrusionOk="0">
                  <a:moveTo>
                    <a:pt x="264" y="47"/>
                  </a:moveTo>
                  <a:cubicBezTo>
                    <a:pt x="202" y="78"/>
                    <a:pt x="156" y="125"/>
                    <a:pt x="109" y="171"/>
                  </a:cubicBezTo>
                  <a:cubicBezTo>
                    <a:pt x="94" y="202"/>
                    <a:pt x="78" y="233"/>
                    <a:pt x="63" y="264"/>
                  </a:cubicBezTo>
                  <a:cubicBezTo>
                    <a:pt x="32" y="311"/>
                    <a:pt x="16" y="373"/>
                    <a:pt x="1" y="435"/>
                  </a:cubicBezTo>
                  <a:cubicBezTo>
                    <a:pt x="1" y="528"/>
                    <a:pt x="16" y="636"/>
                    <a:pt x="63" y="714"/>
                  </a:cubicBezTo>
                  <a:lnTo>
                    <a:pt x="916" y="249"/>
                  </a:lnTo>
                  <a:cubicBezTo>
                    <a:pt x="869" y="156"/>
                    <a:pt x="807" y="94"/>
                    <a:pt x="730" y="47"/>
                  </a:cubicBezTo>
                  <a:cubicBezTo>
                    <a:pt x="667" y="16"/>
                    <a:pt x="605" y="0"/>
                    <a:pt x="543" y="0"/>
                  </a:cubicBezTo>
                  <a:cubicBezTo>
                    <a:pt x="512" y="0"/>
                    <a:pt x="481" y="0"/>
                    <a:pt x="450" y="0"/>
                  </a:cubicBezTo>
                  <a:cubicBezTo>
                    <a:pt x="388" y="0"/>
                    <a:pt x="311" y="16"/>
                    <a:pt x="264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6" name="Google Shape;19086;p29"/>
            <p:cNvSpPr/>
            <p:nvPr/>
          </p:nvSpPr>
          <p:spPr>
            <a:xfrm>
              <a:off x="6968975" y="20960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5" y="466"/>
                  </a:cubicBezTo>
                  <a:cubicBezTo>
                    <a:pt x="1" y="885"/>
                    <a:pt x="450" y="1242"/>
                    <a:pt x="823" y="1040"/>
                  </a:cubicBezTo>
                  <a:cubicBezTo>
                    <a:pt x="1055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7" name="Google Shape;19087;p29"/>
            <p:cNvSpPr/>
            <p:nvPr/>
          </p:nvSpPr>
          <p:spPr>
            <a:xfrm>
              <a:off x="6886775" y="20715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40" y="761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8" name="Google Shape;19088;p29"/>
            <p:cNvSpPr/>
            <p:nvPr/>
          </p:nvSpPr>
          <p:spPr>
            <a:xfrm>
              <a:off x="6945700" y="21782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1" y="869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9" y="357"/>
                    <a:pt x="714" y="1"/>
                    <a:pt x="327" y="218"/>
                  </a:cubicBezTo>
                  <a:cubicBezTo>
                    <a:pt x="94" y="342"/>
                    <a:pt x="1" y="637"/>
                    <a:pt x="141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9" name="Google Shape;19089;p29"/>
            <p:cNvSpPr/>
            <p:nvPr/>
          </p:nvSpPr>
          <p:spPr>
            <a:xfrm>
              <a:off x="6992250" y="20145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26"/>
                    <a:pt x="62" y="900"/>
                    <a:pt x="481" y="1024"/>
                  </a:cubicBezTo>
                  <a:cubicBezTo>
                    <a:pt x="900" y="1148"/>
                    <a:pt x="1256" y="699"/>
                    <a:pt x="1055" y="326"/>
                  </a:cubicBezTo>
                  <a:cubicBezTo>
                    <a:pt x="915" y="78"/>
                    <a:pt x="620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0" name="Google Shape;19090;p29"/>
            <p:cNvSpPr/>
            <p:nvPr/>
          </p:nvSpPr>
          <p:spPr>
            <a:xfrm>
              <a:off x="7052725" y="2119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9" y="0"/>
                    <a:pt x="326" y="217"/>
                  </a:cubicBezTo>
                  <a:cubicBezTo>
                    <a:pt x="94" y="342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1" name="Google Shape;19091;p29"/>
            <p:cNvSpPr/>
            <p:nvPr/>
          </p:nvSpPr>
          <p:spPr>
            <a:xfrm>
              <a:off x="6817750" y="20572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49" y="668"/>
                  </a:moveTo>
                  <a:cubicBezTo>
                    <a:pt x="264" y="652"/>
                    <a:pt x="295" y="637"/>
                    <a:pt x="327" y="621"/>
                  </a:cubicBezTo>
                  <a:cubicBezTo>
                    <a:pt x="342" y="590"/>
                    <a:pt x="373" y="575"/>
                    <a:pt x="389" y="544"/>
                  </a:cubicBezTo>
                  <a:cubicBezTo>
                    <a:pt x="482" y="420"/>
                    <a:pt x="513" y="249"/>
                    <a:pt x="466" y="94"/>
                  </a:cubicBezTo>
                  <a:cubicBezTo>
                    <a:pt x="466" y="63"/>
                    <a:pt x="451" y="32"/>
                    <a:pt x="435" y="1"/>
                  </a:cubicBezTo>
                  <a:lnTo>
                    <a:pt x="1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2" name="Google Shape;19092;p29"/>
            <p:cNvSpPr/>
            <p:nvPr/>
          </p:nvSpPr>
          <p:spPr>
            <a:xfrm>
              <a:off x="6914300" y="1998688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47" y="544"/>
                  </a:moveTo>
                  <a:cubicBezTo>
                    <a:pt x="156" y="668"/>
                    <a:pt x="311" y="730"/>
                    <a:pt x="466" y="714"/>
                  </a:cubicBezTo>
                  <a:cubicBezTo>
                    <a:pt x="544" y="714"/>
                    <a:pt x="606" y="683"/>
                    <a:pt x="668" y="652"/>
                  </a:cubicBezTo>
                  <a:cubicBezTo>
                    <a:pt x="730" y="621"/>
                    <a:pt x="776" y="590"/>
                    <a:pt x="807" y="528"/>
                  </a:cubicBezTo>
                  <a:cubicBezTo>
                    <a:pt x="916" y="404"/>
                    <a:pt x="947" y="233"/>
                    <a:pt x="900" y="78"/>
                  </a:cubicBezTo>
                  <a:cubicBezTo>
                    <a:pt x="885" y="47"/>
                    <a:pt x="869" y="16"/>
                    <a:pt x="854" y="1"/>
                  </a:cubicBezTo>
                  <a:lnTo>
                    <a:pt x="1" y="466"/>
                  </a:lnTo>
                  <a:cubicBezTo>
                    <a:pt x="16" y="497"/>
                    <a:pt x="32" y="528"/>
                    <a:pt x="47" y="54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3" name="Google Shape;19093;p29"/>
            <p:cNvSpPr/>
            <p:nvPr/>
          </p:nvSpPr>
          <p:spPr>
            <a:xfrm>
              <a:off x="6716175" y="2382938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621" y="156"/>
                    <a:pt x="543" y="94"/>
                    <a:pt x="466" y="47"/>
                  </a:cubicBezTo>
                  <a:cubicBezTo>
                    <a:pt x="404" y="16"/>
                    <a:pt x="342" y="1"/>
                    <a:pt x="279" y="1"/>
                  </a:cubicBezTo>
                  <a:cubicBezTo>
                    <a:pt x="248" y="1"/>
                    <a:pt x="217" y="1"/>
                    <a:pt x="186" y="1"/>
                  </a:cubicBezTo>
                  <a:cubicBezTo>
                    <a:pt x="124" y="1"/>
                    <a:pt x="47" y="32"/>
                    <a:pt x="0" y="63"/>
                  </a:cubicBezTo>
                  <a:lnTo>
                    <a:pt x="233" y="48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4" name="Google Shape;19094;p29"/>
            <p:cNvSpPr/>
            <p:nvPr/>
          </p:nvSpPr>
          <p:spPr>
            <a:xfrm>
              <a:off x="6657225" y="227398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68" y="326"/>
                  </a:moveTo>
                  <a:cubicBezTo>
                    <a:pt x="528" y="94"/>
                    <a:pt x="233" y="1"/>
                    <a:pt x="1" y="140"/>
                  </a:cubicBezTo>
                  <a:lnTo>
                    <a:pt x="482" y="993"/>
                  </a:lnTo>
                  <a:cubicBezTo>
                    <a:pt x="714" y="854"/>
                    <a:pt x="792" y="559"/>
                    <a:pt x="668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5" name="Google Shape;19095;p29"/>
            <p:cNvSpPr/>
            <p:nvPr/>
          </p:nvSpPr>
          <p:spPr>
            <a:xfrm>
              <a:off x="6815825" y="232361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745" y="63"/>
                  </a:moveTo>
                  <a:cubicBezTo>
                    <a:pt x="698" y="32"/>
                    <a:pt x="636" y="16"/>
                    <a:pt x="574" y="16"/>
                  </a:cubicBezTo>
                  <a:cubicBezTo>
                    <a:pt x="543" y="1"/>
                    <a:pt x="512" y="1"/>
                    <a:pt x="481" y="16"/>
                  </a:cubicBezTo>
                  <a:cubicBezTo>
                    <a:pt x="404" y="16"/>
                    <a:pt x="341" y="32"/>
                    <a:pt x="279" y="63"/>
                  </a:cubicBezTo>
                  <a:cubicBezTo>
                    <a:pt x="217" y="94"/>
                    <a:pt x="171" y="140"/>
                    <a:pt x="140" y="202"/>
                  </a:cubicBezTo>
                  <a:cubicBezTo>
                    <a:pt x="109" y="218"/>
                    <a:pt x="93" y="249"/>
                    <a:pt x="78" y="280"/>
                  </a:cubicBezTo>
                  <a:cubicBezTo>
                    <a:pt x="0" y="420"/>
                    <a:pt x="0" y="590"/>
                    <a:pt x="78" y="730"/>
                  </a:cubicBezTo>
                  <a:lnTo>
                    <a:pt x="946" y="265"/>
                  </a:lnTo>
                  <a:cubicBezTo>
                    <a:pt x="900" y="171"/>
                    <a:pt x="822" y="109"/>
                    <a:pt x="745" y="6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6" name="Google Shape;19096;p29"/>
            <p:cNvSpPr/>
            <p:nvPr/>
          </p:nvSpPr>
          <p:spPr>
            <a:xfrm>
              <a:off x="6755325" y="22138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09" y="373"/>
                  </a:moveTo>
                  <a:cubicBezTo>
                    <a:pt x="807" y="1"/>
                    <a:pt x="233" y="47"/>
                    <a:pt x="125" y="466"/>
                  </a:cubicBezTo>
                  <a:cubicBezTo>
                    <a:pt x="1" y="885"/>
                    <a:pt x="435" y="1241"/>
                    <a:pt x="823" y="1040"/>
                  </a:cubicBezTo>
                  <a:cubicBezTo>
                    <a:pt x="1055" y="916"/>
                    <a:pt x="1148" y="606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7" name="Google Shape;19097;p29"/>
            <p:cNvSpPr/>
            <p:nvPr/>
          </p:nvSpPr>
          <p:spPr>
            <a:xfrm>
              <a:off x="6672350" y="21898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35" y="1256"/>
                    <a:pt x="823" y="1039"/>
                  </a:cubicBezTo>
                  <a:cubicBezTo>
                    <a:pt x="1055" y="915"/>
                    <a:pt x="1148" y="620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8" name="Google Shape;19098;p29"/>
            <p:cNvSpPr/>
            <p:nvPr/>
          </p:nvSpPr>
          <p:spPr>
            <a:xfrm>
              <a:off x="6732075" y="22960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3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9" name="Google Shape;19099;p29"/>
            <p:cNvSpPr/>
            <p:nvPr/>
          </p:nvSpPr>
          <p:spPr>
            <a:xfrm>
              <a:off x="6779375" y="21309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8" y="388"/>
                  </a:moveTo>
                  <a:cubicBezTo>
                    <a:pt x="807" y="1"/>
                    <a:pt x="233" y="63"/>
                    <a:pt x="109" y="481"/>
                  </a:cubicBezTo>
                  <a:cubicBezTo>
                    <a:pt x="0" y="900"/>
                    <a:pt x="435" y="1257"/>
                    <a:pt x="822" y="1040"/>
                  </a:cubicBezTo>
                  <a:cubicBezTo>
                    <a:pt x="1055" y="916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0" name="Google Shape;19100;p29"/>
            <p:cNvSpPr/>
            <p:nvPr/>
          </p:nvSpPr>
          <p:spPr>
            <a:xfrm>
              <a:off x="6837525" y="22390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0"/>
                  </a:moveTo>
                  <a:cubicBezTo>
                    <a:pt x="1" y="342"/>
                    <a:pt x="63" y="916"/>
                    <a:pt x="482" y="1024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4"/>
                    <a:pt x="621" y="1"/>
                    <a:pt x="389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1" name="Google Shape;19101;p29"/>
            <p:cNvSpPr/>
            <p:nvPr/>
          </p:nvSpPr>
          <p:spPr>
            <a:xfrm>
              <a:off x="6604125" y="2175513"/>
              <a:ext cx="12800" cy="16300"/>
            </a:xfrm>
            <a:custGeom>
              <a:avLst/>
              <a:gdLst/>
              <a:ahLst/>
              <a:cxnLst/>
              <a:rect l="l" t="t" r="r" b="b"/>
              <a:pathLst>
                <a:path w="512" h="652" extrusionOk="0">
                  <a:moveTo>
                    <a:pt x="248" y="652"/>
                  </a:moveTo>
                  <a:cubicBezTo>
                    <a:pt x="295" y="621"/>
                    <a:pt x="341" y="574"/>
                    <a:pt x="388" y="528"/>
                  </a:cubicBezTo>
                  <a:cubicBezTo>
                    <a:pt x="481" y="403"/>
                    <a:pt x="512" y="233"/>
                    <a:pt x="465" y="78"/>
                  </a:cubicBezTo>
                  <a:cubicBezTo>
                    <a:pt x="465" y="47"/>
                    <a:pt x="450" y="16"/>
                    <a:pt x="434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2" name="Google Shape;19102;p29"/>
            <p:cNvSpPr/>
            <p:nvPr/>
          </p:nvSpPr>
          <p:spPr>
            <a:xfrm>
              <a:off x="6700275" y="211656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822" y="528"/>
                  </a:moveTo>
                  <a:cubicBezTo>
                    <a:pt x="915" y="404"/>
                    <a:pt x="946" y="233"/>
                    <a:pt x="900" y="78"/>
                  </a:cubicBezTo>
                  <a:cubicBezTo>
                    <a:pt x="884" y="47"/>
                    <a:pt x="869" y="16"/>
                    <a:pt x="853" y="1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62" y="544"/>
                  </a:cubicBezTo>
                  <a:cubicBezTo>
                    <a:pt x="171" y="668"/>
                    <a:pt x="326" y="730"/>
                    <a:pt x="481" y="714"/>
                  </a:cubicBezTo>
                  <a:cubicBezTo>
                    <a:pt x="559" y="714"/>
                    <a:pt x="621" y="683"/>
                    <a:pt x="683" y="652"/>
                  </a:cubicBezTo>
                  <a:cubicBezTo>
                    <a:pt x="729" y="621"/>
                    <a:pt x="776" y="575"/>
                    <a:pt x="822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3" name="Google Shape;19103;p29"/>
            <p:cNvSpPr/>
            <p:nvPr/>
          </p:nvSpPr>
          <p:spPr>
            <a:xfrm>
              <a:off x="6923600" y="2266613"/>
              <a:ext cx="12450" cy="16325"/>
            </a:xfrm>
            <a:custGeom>
              <a:avLst/>
              <a:gdLst/>
              <a:ahLst/>
              <a:cxnLst/>
              <a:rect l="l" t="t" r="r" b="b"/>
              <a:pathLst>
                <a:path w="498" h="653" extrusionOk="0">
                  <a:moveTo>
                    <a:pt x="249" y="1"/>
                  </a:moveTo>
                  <a:cubicBezTo>
                    <a:pt x="203" y="32"/>
                    <a:pt x="141" y="63"/>
                    <a:pt x="109" y="125"/>
                  </a:cubicBezTo>
                  <a:cubicBezTo>
                    <a:pt x="78" y="141"/>
                    <a:pt x="63" y="172"/>
                    <a:pt x="63" y="203"/>
                  </a:cubicBezTo>
                  <a:cubicBezTo>
                    <a:pt x="32" y="249"/>
                    <a:pt x="1" y="311"/>
                    <a:pt x="1" y="373"/>
                  </a:cubicBezTo>
                  <a:cubicBezTo>
                    <a:pt x="1" y="466"/>
                    <a:pt x="16" y="575"/>
                    <a:pt x="63" y="652"/>
                  </a:cubicBezTo>
                  <a:lnTo>
                    <a:pt x="497" y="42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4" name="Google Shape;19104;p29"/>
            <p:cNvSpPr/>
            <p:nvPr/>
          </p:nvSpPr>
          <p:spPr>
            <a:xfrm>
              <a:off x="6863125" y="215961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5" y="667"/>
                  </a:moveTo>
                  <a:cubicBezTo>
                    <a:pt x="249" y="900"/>
                    <a:pt x="543" y="977"/>
                    <a:pt x="791" y="853"/>
                  </a:cubicBezTo>
                  <a:lnTo>
                    <a:pt x="311" y="0"/>
                  </a:lnTo>
                  <a:cubicBezTo>
                    <a:pt x="78" y="124"/>
                    <a:pt x="0" y="419"/>
                    <a:pt x="125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5" name="Google Shape;19105;p29"/>
            <p:cNvSpPr/>
            <p:nvPr/>
          </p:nvSpPr>
          <p:spPr>
            <a:xfrm>
              <a:off x="6807300" y="2063438"/>
              <a:ext cx="16675" cy="12450"/>
            </a:xfrm>
            <a:custGeom>
              <a:avLst/>
              <a:gdLst/>
              <a:ahLst/>
              <a:cxnLst/>
              <a:rect l="l" t="t" r="r" b="b"/>
              <a:pathLst>
                <a:path w="667" h="498" extrusionOk="0">
                  <a:moveTo>
                    <a:pt x="434" y="1"/>
                  </a:moveTo>
                  <a:lnTo>
                    <a:pt x="0" y="234"/>
                  </a:lnTo>
                  <a:cubicBezTo>
                    <a:pt x="16" y="265"/>
                    <a:pt x="31" y="296"/>
                    <a:pt x="62" y="311"/>
                  </a:cubicBezTo>
                  <a:cubicBezTo>
                    <a:pt x="155" y="435"/>
                    <a:pt x="310" y="497"/>
                    <a:pt x="481" y="482"/>
                  </a:cubicBezTo>
                  <a:cubicBezTo>
                    <a:pt x="543" y="482"/>
                    <a:pt x="605" y="451"/>
                    <a:pt x="667" y="42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6" name="Google Shape;19106;p29"/>
            <p:cNvSpPr/>
            <p:nvPr/>
          </p:nvSpPr>
          <p:spPr>
            <a:xfrm>
              <a:off x="6502525" y="250081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621" y="156"/>
                    <a:pt x="543" y="94"/>
                    <a:pt x="466" y="47"/>
                  </a:cubicBezTo>
                  <a:cubicBezTo>
                    <a:pt x="404" y="16"/>
                    <a:pt x="342" y="1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56" y="1"/>
                    <a:pt x="125" y="16"/>
                    <a:pt x="94" y="16"/>
                  </a:cubicBezTo>
                  <a:cubicBezTo>
                    <a:pt x="63" y="32"/>
                    <a:pt x="32" y="47"/>
                    <a:pt x="1" y="63"/>
                  </a:cubicBezTo>
                  <a:lnTo>
                    <a:pt x="249" y="48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7" name="Google Shape;19107;p29"/>
            <p:cNvSpPr/>
            <p:nvPr/>
          </p:nvSpPr>
          <p:spPr>
            <a:xfrm>
              <a:off x="6443600" y="2390313"/>
              <a:ext cx="24050" cy="26400"/>
            </a:xfrm>
            <a:custGeom>
              <a:avLst/>
              <a:gdLst/>
              <a:ahLst/>
              <a:cxnLst/>
              <a:rect l="l" t="t" r="r" b="b"/>
              <a:pathLst>
                <a:path w="962" h="1056" extrusionOk="0">
                  <a:moveTo>
                    <a:pt x="558" y="993"/>
                  </a:moveTo>
                  <a:cubicBezTo>
                    <a:pt x="962" y="652"/>
                    <a:pt x="589" y="1"/>
                    <a:pt x="93" y="156"/>
                  </a:cubicBezTo>
                  <a:cubicBezTo>
                    <a:pt x="62" y="171"/>
                    <a:pt x="31" y="187"/>
                    <a:pt x="0" y="202"/>
                  </a:cubicBezTo>
                  <a:lnTo>
                    <a:pt x="481" y="1055"/>
                  </a:lnTo>
                  <a:cubicBezTo>
                    <a:pt x="496" y="1040"/>
                    <a:pt x="527" y="1024"/>
                    <a:pt x="558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8" name="Google Shape;19108;p29"/>
            <p:cNvSpPr/>
            <p:nvPr/>
          </p:nvSpPr>
          <p:spPr>
            <a:xfrm>
              <a:off x="6602575" y="2441488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729" y="63"/>
                  </a:moveTo>
                  <a:cubicBezTo>
                    <a:pt x="667" y="32"/>
                    <a:pt x="605" y="16"/>
                    <a:pt x="543" y="16"/>
                  </a:cubicBezTo>
                  <a:cubicBezTo>
                    <a:pt x="512" y="1"/>
                    <a:pt x="481" y="1"/>
                    <a:pt x="450" y="16"/>
                  </a:cubicBezTo>
                  <a:cubicBezTo>
                    <a:pt x="388" y="16"/>
                    <a:pt x="326" y="32"/>
                    <a:pt x="264" y="63"/>
                  </a:cubicBezTo>
                  <a:cubicBezTo>
                    <a:pt x="202" y="94"/>
                    <a:pt x="155" y="140"/>
                    <a:pt x="109" y="202"/>
                  </a:cubicBezTo>
                  <a:cubicBezTo>
                    <a:pt x="93" y="218"/>
                    <a:pt x="78" y="249"/>
                    <a:pt x="62" y="280"/>
                  </a:cubicBezTo>
                  <a:cubicBezTo>
                    <a:pt x="31" y="326"/>
                    <a:pt x="16" y="389"/>
                    <a:pt x="16" y="451"/>
                  </a:cubicBezTo>
                  <a:cubicBezTo>
                    <a:pt x="0" y="544"/>
                    <a:pt x="16" y="652"/>
                    <a:pt x="78" y="730"/>
                  </a:cubicBezTo>
                  <a:lnTo>
                    <a:pt x="931" y="264"/>
                  </a:lnTo>
                  <a:cubicBezTo>
                    <a:pt x="884" y="171"/>
                    <a:pt x="807" y="109"/>
                    <a:pt x="729" y="6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9" name="Google Shape;19109;p29"/>
            <p:cNvSpPr/>
            <p:nvPr/>
          </p:nvSpPr>
          <p:spPr>
            <a:xfrm>
              <a:off x="6541300" y="233176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23" y="1"/>
                    <a:pt x="249" y="47"/>
                    <a:pt x="125" y="466"/>
                  </a:cubicBezTo>
                  <a:cubicBezTo>
                    <a:pt x="0" y="885"/>
                    <a:pt x="450" y="1241"/>
                    <a:pt x="838" y="1040"/>
                  </a:cubicBezTo>
                  <a:cubicBezTo>
                    <a:pt x="1071" y="916"/>
                    <a:pt x="1148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0" name="Google Shape;19110;p29"/>
            <p:cNvSpPr/>
            <p:nvPr/>
          </p:nvSpPr>
          <p:spPr>
            <a:xfrm>
              <a:off x="6458700" y="23077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73"/>
                  </a:moveTo>
                  <a:cubicBezTo>
                    <a:pt x="807" y="1"/>
                    <a:pt x="234" y="63"/>
                    <a:pt x="125" y="482"/>
                  </a:cubicBezTo>
                  <a:cubicBezTo>
                    <a:pt x="1" y="901"/>
                    <a:pt x="435" y="1257"/>
                    <a:pt x="823" y="1040"/>
                  </a:cubicBezTo>
                  <a:cubicBezTo>
                    <a:pt x="1056" y="916"/>
                    <a:pt x="1149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1" name="Google Shape;19111;p29"/>
            <p:cNvSpPr/>
            <p:nvPr/>
          </p:nvSpPr>
          <p:spPr>
            <a:xfrm>
              <a:off x="6517650" y="24143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33" y="62"/>
                    <a:pt x="124" y="481"/>
                  </a:cubicBezTo>
                  <a:cubicBezTo>
                    <a:pt x="0" y="900"/>
                    <a:pt x="435" y="1256"/>
                    <a:pt x="822" y="1055"/>
                  </a:cubicBezTo>
                  <a:cubicBezTo>
                    <a:pt x="1055" y="915"/>
                    <a:pt x="1148" y="620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2" name="Google Shape;19112;p29"/>
            <p:cNvSpPr/>
            <p:nvPr/>
          </p:nvSpPr>
          <p:spPr>
            <a:xfrm>
              <a:off x="6565725" y="22487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3" name="Google Shape;19113;p29"/>
            <p:cNvSpPr/>
            <p:nvPr/>
          </p:nvSpPr>
          <p:spPr>
            <a:xfrm>
              <a:off x="6624275" y="23554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50" y="1257"/>
                    <a:pt x="838" y="1055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4" name="Google Shape;19114;p29"/>
            <p:cNvSpPr/>
            <p:nvPr/>
          </p:nvSpPr>
          <p:spPr>
            <a:xfrm>
              <a:off x="6390475" y="2293388"/>
              <a:ext cx="12825" cy="16300"/>
            </a:xfrm>
            <a:custGeom>
              <a:avLst/>
              <a:gdLst/>
              <a:ahLst/>
              <a:cxnLst/>
              <a:rect l="l" t="t" r="r" b="b"/>
              <a:pathLst>
                <a:path w="513" h="652" extrusionOk="0">
                  <a:moveTo>
                    <a:pt x="388" y="527"/>
                  </a:moveTo>
                  <a:cubicBezTo>
                    <a:pt x="481" y="403"/>
                    <a:pt x="512" y="233"/>
                    <a:pt x="466" y="93"/>
                  </a:cubicBezTo>
                  <a:cubicBezTo>
                    <a:pt x="450" y="47"/>
                    <a:pt x="450" y="31"/>
                    <a:pt x="435" y="0"/>
                  </a:cubicBezTo>
                  <a:lnTo>
                    <a:pt x="0" y="233"/>
                  </a:lnTo>
                  <a:lnTo>
                    <a:pt x="233" y="652"/>
                  </a:lnTo>
                  <a:cubicBezTo>
                    <a:pt x="264" y="636"/>
                    <a:pt x="295" y="621"/>
                    <a:pt x="310" y="605"/>
                  </a:cubicBezTo>
                  <a:cubicBezTo>
                    <a:pt x="341" y="574"/>
                    <a:pt x="357" y="558"/>
                    <a:pt x="388" y="52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5" name="Google Shape;19115;p29"/>
            <p:cNvSpPr/>
            <p:nvPr/>
          </p:nvSpPr>
          <p:spPr>
            <a:xfrm>
              <a:off x="6486625" y="2234063"/>
              <a:ext cx="23675" cy="18625"/>
            </a:xfrm>
            <a:custGeom>
              <a:avLst/>
              <a:gdLst/>
              <a:ahLst/>
              <a:cxnLst/>
              <a:rect l="l" t="t" r="r" b="b"/>
              <a:pathLst>
                <a:path w="947" h="745" extrusionOk="0">
                  <a:moveTo>
                    <a:pt x="807" y="543"/>
                  </a:moveTo>
                  <a:cubicBezTo>
                    <a:pt x="916" y="419"/>
                    <a:pt x="947" y="248"/>
                    <a:pt x="900" y="93"/>
                  </a:cubicBezTo>
                  <a:cubicBezTo>
                    <a:pt x="885" y="62"/>
                    <a:pt x="869" y="31"/>
                    <a:pt x="854" y="0"/>
                  </a:cubicBezTo>
                  <a:lnTo>
                    <a:pt x="1" y="481"/>
                  </a:lnTo>
                  <a:cubicBezTo>
                    <a:pt x="16" y="512"/>
                    <a:pt x="32" y="527"/>
                    <a:pt x="63" y="558"/>
                  </a:cubicBezTo>
                  <a:cubicBezTo>
                    <a:pt x="156" y="683"/>
                    <a:pt x="326" y="745"/>
                    <a:pt x="481" y="729"/>
                  </a:cubicBezTo>
                  <a:cubicBezTo>
                    <a:pt x="543" y="729"/>
                    <a:pt x="621" y="698"/>
                    <a:pt x="668" y="667"/>
                  </a:cubicBezTo>
                  <a:cubicBezTo>
                    <a:pt x="730" y="636"/>
                    <a:pt x="776" y="590"/>
                    <a:pt x="807" y="54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6" name="Google Shape;19116;p29"/>
            <p:cNvSpPr/>
            <p:nvPr/>
          </p:nvSpPr>
          <p:spPr>
            <a:xfrm>
              <a:off x="6709575" y="2384113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0"/>
                  </a:moveTo>
                  <a:cubicBezTo>
                    <a:pt x="202" y="31"/>
                    <a:pt x="156" y="78"/>
                    <a:pt x="125" y="140"/>
                  </a:cubicBezTo>
                  <a:cubicBezTo>
                    <a:pt x="94" y="155"/>
                    <a:pt x="78" y="186"/>
                    <a:pt x="63" y="217"/>
                  </a:cubicBezTo>
                  <a:cubicBezTo>
                    <a:pt x="32" y="264"/>
                    <a:pt x="16" y="326"/>
                    <a:pt x="16" y="388"/>
                  </a:cubicBezTo>
                  <a:cubicBezTo>
                    <a:pt x="1" y="481"/>
                    <a:pt x="32" y="590"/>
                    <a:pt x="78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7" name="Google Shape;19117;p29"/>
            <p:cNvSpPr/>
            <p:nvPr/>
          </p:nvSpPr>
          <p:spPr>
            <a:xfrm>
              <a:off x="6650650" y="2277488"/>
              <a:ext cx="18625" cy="24825"/>
            </a:xfrm>
            <a:custGeom>
              <a:avLst/>
              <a:gdLst/>
              <a:ahLst/>
              <a:cxnLst/>
              <a:rect l="l" t="t" r="r" b="b"/>
              <a:pathLst>
                <a:path w="745" h="993" extrusionOk="0">
                  <a:moveTo>
                    <a:pt x="16" y="388"/>
                  </a:moveTo>
                  <a:cubicBezTo>
                    <a:pt x="0" y="481"/>
                    <a:pt x="31" y="574"/>
                    <a:pt x="78" y="667"/>
                  </a:cubicBezTo>
                  <a:cubicBezTo>
                    <a:pt x="202" y="900"/>
                    <a:pt x="496" y="993"/>
                    <a:pt x="745" y="853"/>
                  </a:cubicBezTo>
                  <a:lnTo>
                    <a:pt x="264" y="0"/>
                  </a:lnTo>
                  <a:cubicBezTo>
                    <a:pt x="124" y="78"/>
                    <a:pt x="31" y="217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8" name="Google Shape;19118;p29"/>
            <p:cNvSpPr/>
            <p:nvPr/>
          </p:nvSpPr>
          <p:spPr>
            <a:xfrm>
              <a:off x="6593650" y="2181313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419" y="1"/>
                  </a:moveTo>
                  <a:lnTo>
                    <a:pt x="0" y="233"/>
                  </a:lnTo>
                  <a:cubicBezTo>
                    <a:pt x="16" y="265"/>
                    <a:pt x="31" y="296"/>
                    <a:pt x="47" y="311"/>
                  </a:cubicBezTo>
                  <a:cubicBezTo>
                    <a:pt x="93" y="358"/>
                    <a:pt x="140" y="404"/>
                    <a:pt x="202" y="435"/>
                  </a:cubicBezTo>
                  <a:cubicBezTo>
                    <a:pt x="279" y="482"/>
                    <a:pt x="373" y="497"/>
                    <a:pt x="466" y="482"/>
                  </a:cubicBezTo>
                  <a:cubicBezTo>
                    <a:pt x="543" y="482"/>
                    <a:pt x="605" y="451"/>
                    <a:pt x="667" y="42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9" name="Google Shape;19119;p29"/>
            <p:cNvSpPr/>
            <p:nvPr/>
          </p:nvSpPr>
          <p:spPr>
            <a:xfrm>
              <a:off x="6288500" y="26183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7" y="264"/>
                  </a:moveTo>
                  <a:cubicBezTo>
                    <a:pt x="590" y="109"/>
                    <a:pt x="450" y="16"/>
                    <a:pt x="279" y="16"/>
                  </a:cubicBezTo>
                  <a:cubicBezTo>
                    <a:pt x="248" y="0"/>
                    <a:pt x="217" y="0"/>
                    <a:pt x="186" y="16"/>
                  </a:cubicBezTo>
                  <a:cubicBezTo>
                    <a:pt x="155" y="16"/>
                    <a:pt x="124" y="16"/>
                    <a:pt x="93" y="31"/>
                  </a:cubicBezTo>
                  <a:cubicBezTo>
                    <a:pt x="62" y="31"/>
                    <a:pt x="31" y="47"/>
                    <a:pt x="0" y="62"/>
                  </a:cubicBezTo>
                  <a:lnTo>
                    <a:pt x="233" y="496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0" name="Google Shape;19120;p29"/>
            <p:cNvSpPr/>
            <p:nvPr/>
          </p:nvSpPr>
          <p:spPr>
            <a:xfrm>
              <a:off x="6388150" y="255936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760" y="63"/>
                  </a:moveTo>
                  <a:cubicBezTo>
                    <a:pt x="667" y="16"/>
                    <a:pt x="574" y="1"/>
                    <a:pt x="481" y="16"/>
                  </a:cubicBezTo>
                  <a:cubicBezTo>
                    <a:pt x="403" y="16"/>
                    <a:pt x="341" y="32"/>
                    <a:pt x="279" y="63"/>
                  </a:cubicBezTo>
                  <a:cubicBezTo>
                    <a:pt x="233" y="94"/>
                    <a:pt x="186" y="140"/>
                    <a:pt x="140" y="187"/>
                  </a:cubicBezTo>
                  <a:cubicBezTo>
                    <a:pt x="16" y="342"/>
                    <a:pt x="0" y="559"/>
                    <a:pt x="93" y="730"/>
                  </a:cubicBezTo>
                  <a:lnTo>
                    <a:pt x="946" y="264"/>
                  </a:lnTo>
                  <a:cubicBezTo>
                    <a:pt x="900" y="171"/>
                    <a:pt x="838" y="109"/>
                    <a:pt x="760" y="6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1" name="Google Shape;19121;p29"/>
            <p:cNvSpPr/>
            <p:nvPr/>
          </p:nvSpPr>
          <p:spPr>
            <a:xfrm>
              <a:off x="6327650" y="244963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0"/>
                    <a:pt x="249" y="47"/>
                    <a:pt x="125" y="466"/>
                  </a:cubicBezTo>
                  <a:cubicBezTo>
                    <a:pt x="1" y="885"/>
                    <a:pt x="451" y="1241"/>
                    <a:pt x="823" y="1040"/>
                  </a:cubicBezTo>
                  <a:cubicBezTo>
                    <a:pt x="1071" y="916"/>
                    <a:pt x="1148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2" name="Google Shape;19122;p29"/>
            <p:cNvSpPr/>
            <p:nvPr/>
          </p:nvSpPr>
          <p:spPr>
            <a:xfrm>
              <a:off x="6243900" y="2426363"/>
              <a:ext cx="31050" cy="28350"/>
            </a:xfrm>
            <a:custGeom>
              <a:avLst/>
              <a:gdLst/>
              <a:ahLst/>
              <a:cxnLst/>
              <a:rect l="l" t="t" r="r" b="b"/>
              <a:pathLst>
                <a:path w="1242" h="1134" extrusionOk="0">
                  <a:moveTo>
                    <a:pt x="869" y="1009"/>
                  </a:moveTo>
                  <a:cubicBezTo>
                    <a:pt x="1241" y="807"/>
                    <a:pt x="1179" y="234"/>
                    <a:pt x="761" y="109"/>
                  </a:cubicBezTo>
                  <a:cubicBezTo>
                    <a:pt x="357" y="1"/>
                    <a:pt x="1" y="435"/>
                    <a:pt x="202" y="823"/>
                  </a:cubicBezTo>
                  <a:cubicBezTo>
                    <a:pt x="326" y="1056"/>
                    <a:pt x="621" y="1133"/>
                    <a:pt x="869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3" name="Google Shape;19123;p29"/>
            <p:cNvSpPr/>
            <p:nvPr/>
          </p:nvSpPr>
          <p:spPr>
            <a:xfrm>
              <a:off x="6304000" y="25322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35" y="1256"/>
                    <a:pt x="823" y="1055"/>
                  </a:cubicBezTo>
                  <a:cubicBezTo>
                    <a:pt x="1055" y="915"/>
                    <a:pt x="1148" y="620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4" name="Google Shape;19124;p29"/>
            <p:cNvSpPr/>
            <p:nvPr/>
          </p:nvSpPr>
          <p:spPr>
            <a:xfrm>
              <a:off x="6351700" y="23666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70" y="915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5" name="Google Shape;19125;p29"/>
            <p:cNvSpPr/>
            <p:nvPr/>
          </p:nvSpPr>
          <p:spPr>
            <a:xfrm>
              <a:off x="6410625" y="2473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5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6" name="Google Shape;19126;p29"/>
            <p:cNvSpPr/>
            <p:nvPr/>
          </p:nvSpPr>
          <p:spPr>
            <a:xfrm>
              <a:off x="6272975" y="2351938"/>
              <a:ext cx="23675" cy="18625"/>
            </a:xfrm>
            <a:custGeom>
              <a:avLst/>
              <a:gdLst/>
              <a:ahLst/>
              <a:cxnLst/>
              <a:rect l="l" t="t" r="r" b="b"/>
              <a:pathLst>
                <a:path w="947" h="745" extrusionOk="0">
                  <a:moveTo>
                    <a:pt x="47" y="558"/>
                  </a:moveTo>
                  <a:cubicBezTo>
                    <a:pt x="156" y="682"/>
                    <a:pt x="311" y="745"/>
                    <a:pt x="482" y="729"/>
                  </a:cubicBezTo>
                  <a:cubicBezTo>
                    <a:pt x="544" y="729"/>
                    <a:pt x="606" y="698"/>
                    <a:pt x="668" y="667"/>
                  </a:cubicBezTo>
                  <a:cubicBezTo>
                    <a:pt x="730" y="636"/>
                    <a:pt x="776" y="589"/>
                    <a:pt x="823" y="543"/>
                  </a:cubicBezTo>
                  <a:cubicBezTo>
                    <a:pt x="916" y="419"/>
                    <a:pt x="947" y="248"/>
                    <a:pt x="900" y="93"/>
                  </a:cubicBezTo>
                  <a:cubicBezTo>
                    <a:pt x="885" y="62"/>
                    <a:pt x="885" y="31"/>
                    <a:pt x="854" y="0"/>
                  </a:cubicBezTo>
                  <a:lnTo>
                    <a:pt x="1" y="481"/>
                  </a:lnTo>
                  <a:cubicBezTo>
                    <a:pt x="16" y="512"/>
                    <a:pt x="32" y="527"/>
                    <a:pt x="47" y="55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7" name="Google Shape;19127;p29"/>
            <p:cNvSpPr/>
            <p:nvPr/>
          </p:nvSpPr>
          <p:spPr>
            <a:xfrm>
              <a:off x="6495925" y="250198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5" y="0"/>
                  </a:moveTo>
                  <a:cubicBezTo>
                    <a:pt x="203" y="31"/>
                    <a:pt x="156" y="78"/>
                    <a:pt x="109" y="124"/>
                  </a:cubicBezTo>
                  <a:cubicBezTo>
                    <a:pt x="47" y="202"/>
                    <a:pt x="16" y="295"/>
                    <a:pt x="16" y="388"/>
                  </a:cubicBezTo>
                  <a:cubicBezTo>
                    <a:pt x="1" y="481"/>
                    <a:pt x="16" y="590"/>
                    <a:pt x="78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8" name="Google Shape;19128;p29"/>
            <p:cNvSpPr/>
            <p:nvPr/>
          </p:nvSpPr>
          <p:spPr>
            <a:xfrm>
              <a:off x="6435450" y="239536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40" y="667"/>
                  </a:moveTo>
                  <a:cubicBezTo>
                    <a:pt x="264" y="900"/>
                    <a:pt x="559" y="977"/>
                    <a:pt x="791" y="853"/>
                  </a:cubicBezTo>
                  <a:lnTo>
                    <a:pt x="326" y="0"/>
                  </a:lnTo>
                  <a:cubicBezTo>
                    <a:pt x="78" y="124"/>
                    <a:pt x="0" y="419"/>
                    <a:pt x="124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9" name="Google Shape;19129;p29"/>
            <p:cNvSpPr/>
            <p:nvPr/>
          </p:nvSpPr>
          <p:spPr>
            <a:xfrm>
              <a:off x="6380000" y="229918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1" y="249"/>
                  </a:moveTo>
                  <a:cubicBezTo>
                    <a:pt x="16" y="264"/>
                    <a:pt x="32" y="295"/>
                    <a:pt x="47" y="326"/>
                  </a:cubicBezTo>
                  <a:cubicBezTo>
                    <a:pt x="125" y="420"/>
                    <a:pt x="249" y="482"/>
                    <a:pt x="373" y="497"/>
                  </a:cubicBezTo>
                  <a:cubicBezTo>
                    <a:pt x="404" y="497"/>
                    <a:pt x="435" y="497"/>
                    <a:pt x="466" y="497"/>
                  </a:cubicBezTo>
                  <a:cubicBezTo>
                    <a:pt x="543" y="482"/>
                    <a:pt x="605" y="466"/>
                    <a:pt x="667" y="435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0" name="Google Shape;19130;p29"/>
            <p:cNvSpPr/>
            <p:nvPr/>
          </p:nvSpPr>
          <p:spPr>
            <a:xfrm>
              <a:off x="6281900" y="26202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80" y="1"/>
                  </a:moveTo>
                  <a:cubicBezTo>
                    <a:pt x="218" y="32"/>
                    <a:pt x="171" y="78"/>
                    <a:pt x="125" y="125"/>
                  </a:cubicBezTo>
                  <a:cubicBezTo>
                    <a:pt x="109" y="156"/>
                    <a:pt x="94" y="171"/>
                    <a:pt x="78" y="202"/>
                  </a:cubicBezTo>
                  <a:cubicBezTo>
                    <a:pt x="1" y="342"/>
                    <a:pt x="1" y="528"/>
                    <a:pt x="78" y="668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1" name="Google Shape;19131;p29"/>
            <p:cNvSpPr/>
            <p:nvPr/>
          </p:nvSpPr>
          <p:spPr>
            <a:xfrm>
              <a:off x="6967025" y="1823038"/>
              <a:ext cx="24075" cy="26400"/>
            </a:xfrm>
            <a:custGeom>
              <a:avLst/>
              <a:gdLst/>
              <a:ahLst/>
              <a:cxnLst/>
              <a:rect l="l" t="t" r="r" b="b"/>
              <a:pathLst>
                <a:path w="963" h="1056" extrusionOk="0">
                  <a:moveTo>
                    <a:pt x="482" y="1056"/>
                  </a:moveTo>
                  <a:cubicBezTo>
                    <a:pt x="497" y="1040"/>
                    <a:pt x="528" y="1009"/>
                    <a:pt x="559" y="994"/>
                  </a:cubicBezTo>
                  <a:cubicBezTo>
                    <a:pt x="963" y="652"/>
                    <a:pt x="606" y="1"/>
                    <a:pt x="94" y="156"/>
                  </a:cubicBezTo>
                  <a:cubicBezTo>
                    <a:pt x="63" y="172"/>
                    <a:pt x="32" y="187"/>
                    <a:pt x="1" y="20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2" name="Google Shape;19132;p29"/>
            <p:cNvSpPr/>
            <p:nvPr/>
          </p:nvSpPr>
          <p:spPr>
            <a:xfrm>
              <a:off x="6981000" y="1740838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869" y="1025"/>
                  </a:moveTo>
                  <a:cubicBezTo>
                    <a:pt x="1241" y="807"/>
                    <a:pt x="1179" y="249"/>
                    <a:pt x="760" y="125"/>
                  </a:cubicBezTo>
                  <a:cubicBezTo>
                    <a:pt x="357" y="1"/>
                    <a:pt x="0" y="451"/>
                    <a:pt x="202" y="823"/>
                  </a:cubicBezTo>
                  <a:cubicBezTo>
                    <a:pt x="326" y="1071"/>
                    <a:pt x="621" y="1149"/>
                    <a:pt x="869" y="10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3" name="Google Shape;19133;p29"/>
            <p:cNvSpPr/>
            <p:nvPr/>
          </p:nvSpPr>
          <p:spPr>
            <a:xfrm>
              <a:off x="6913925" y="1725738"/>
              <a:ext cx="13600" cy="16675"/>
            </a:xfrm>
            <a:custGeom>
              <a:avLst/>
              <a:gdLst/>
              <a:ahLst/>
              <a:cxnLst/>
              <a:rect l="l" t="t" r="r" b="b"/>
              <a:pathLst>
                <a:path w="544" h="667" extrusionOk="0">
                  <a:moveTo>
                    <a:pt x="419" y="0"/>
                  </a:moveTo>
                  <a:lnTo>
                    <a:pt x="0" y="248"/>
                  </a:lnTo>
                  <a:lnTo>
                    <a:pt x="233" y="667"/>
                  </a:lnTo>
                  <a:cubicBezTo>
                    <a:pt x="264" y="651"/>
                    <a:pt x="295" y="636"/>
                    <a:pt x="310" y="620"/>
                  </a:cubicBezTo>
                  <a:cubicBezTo>
                    <a:pt x="496" y="465"/>
                    <a:pt x="543" y="202"/>
                    <a:pt x="419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4" name="Google Shape;19134;p29"/>
            <p:cNvSpPr/>
            <p:nvPr/>
          </p:nvSpPr>
          <p:spPr>
            <a:xfrm>
              <a:off x="6811950" y="205103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7" y="264"/>
                  </a:moveTo>
                  <a:cubicBezTo>
                    <a:pt x="590" y="109"/>
                    <a:pt x="450" y="16"/>
                    <a:pt x="279" y="1"/>
                  </a:cubicBezTo>
                  <a:lnTo>
                    <a:pt x="186" y="1"/>
                  </a:lnTo>
                  <a:cubicBezTo>
                    <a:pt x="155" y="16"/>
                    <a:pt x="124" y="16"/>
                    <a:pt x="93" y="32"/>
                  </a:cubicBezTo>
                  <a:cubicBezTo>
                    <a:pt x="62" y="32"/>
                    <a:pt x="31" y="47"/>
                    <a:pt x="0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5" name="Google Shape;19135;p29"/>
            <p:cNvSpPr/>
            <p:nvPr/>
          </p:nvSpPr>
          <p:spPr>
            <a:xfrm>
              <a:off x="6753000" y="1940913"/>
              <a:ext cx="24075" cy="26400"/>
            </a:xfrm>
            <a:custGeom>
              <a:avLst/>
              <a:gdLst/>
              <a:ahLst/>
              <a:cxnLst/>
              <a:rect l="l" t="t" r="r" b="b"/>
              <a:pathLst>
                <a:path w="963" h="1056" extrusionOk="0">
                  <a:moveTo>
                    <a:pt x="482" y="1056"/>
                  </a:moveTo>
                  <a:cubicBezTo>
                    <a:pt x="513" y="1040"/>
                    <a:pt x="528" y="1009"/>
                    <a:pt x="559" y="994"/>
                  </a:cubicBezTo>
                  <a:cubicBezTo>
                    <a:pt x="962" y="652"/>
                    <a:pt x="606" y="1"/>
                    <a:pt x="94" y="156"/>
                  </a:cubicBezTo>
                  <a:cubicBezTo>
                    <a:pt x="63" y="172"/>
                    <a:pt x="32" y="172"/>
                    <a:pt x="1" y="20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6" name="Google Shape;19136;p29"/>
            <p:cNvSpPr/>
            <p:nvPr/>
          </p:nvSpPr>
          <p:spPr>
            <a:xfrm>
              <a:off x="6912375" y="1992113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264" y="62"/>
                  </a:moveTo>
                  <a:cubicBezTo>
                    <a:pt x="202" y="93"/>
                    <a:pt x="155" y="140"/>
                    <a:pt x="109" y="186"/>
                  </a:cubicBezTo>
                  <a:cubicBezTo>
                    <a:pt x="93" y="217"/>
                    <a:pt x="78" y="248"/>
                    <a:pt x="62" y="264"/>
                  </a:cubicBezTo>
                  <a:cubicBezTo>
                    <a:pt x="31" y="326"/>
                    <a:pt x="16" y="388"/>
                    <a:pt x="16" y="450"/>
                  </a:cubicBezTo>
                  <a:cubicBezTo>
                    <a:pt x="0" y="543"/>
                    <a:pt x="16" y="636"/>
                    <a:pt x="78" y="729"/>
                  </a:cubicBezTo>
                  <a:lnTo>
                    <a:pt x="931" y="264"/>
                  </a:lnTo>
                  <a:cubicBezTo>
                    <a:pt x="853" y="109"/>
                    <a:pt x="698" y="16"/>
                    <a:pt x="543" y="0"/>
                  </a:cubicBezTo>
                  <a:lnTo>
                    <a:pt x="450" y="0"/>
                  </a:lnTo>
                  <a:cubicBezTo>
                    <a:pt x="388" y="16"/>
                    <a:pt x="326" y="31"/>
                    <a:pt x="264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7" name="Google Shape;19137;p29"/>
            <p:cNvSpPr/>
            <p:nvPr/>
          </p:nvSpPr>
          <p:spPr>
            <a:xfrm>
              <a:off x="6847225" y="1877338"/>
              <a:ext cx="37250" cy="40350"/>
            </a:xfrm>
            <a:custGeom>
              <a:avLst/>
              <a:gdLst/>
              <a:ahLst/>
              <a:cxnLst/>
              <a:rect l="l" t="t" r="r" b="b"/>
              <a:pathLst>
                <a:path w="1490" h="1614" extrusionOk="0">
                  <a:moveTo>
                    <a:pt x="326" y="1039"/>
                  </a:moveTo>
                  <a:cubicBezTo>
                    <a:pt x="636" y="1613"/>
                    <a:pt x="1489" y="1148"/>
                    <a:pt x="1179" y="574"/>
                  </a:cubicBezTo>
                  <a:cubicBezTo>
                    <a:pt x="854" y="0"/>
                    <a:pt x="1" y="481"/>
                    <a:pt x="326" y="103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8" name="Google Shape;19138;p29"/>
            <p:cNvSpPr/>
            <p:nvPr/>
          </p:nvSpPr>
          <p:spPr>
            <a:xfrm>
              <a:off x="6768900" y="18575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4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0"/>
                    <a:pt x="326" y="217"/>
                  </a:cubicBezTo>
                  <a:cubicBezTo>
                    <a:pt x="94" y="342"/>
                    <a:pt x="1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9" name="Google Shape;19139;p29"/>
            <p:cNvSpPr/>
            <p:nvPr/>
          </p:nvSpPr>
          <p:spPr>
            <a:xfrm>
              <a:off x="6827850" y="196456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40" y="870"/>
                  </a:moveTo>
                  <a:cubicBezTo>
                    <a:pt x="341" y="1257"/>
                    <a:pt x="915" y="1195"/>
                    <a:pt x="1039" y="776"/>
                  </a:cubicBezTo>
                  <a:cubicBezTo>
                    <a:pt x="1148" y="358"/>
                    <a:pt x="713" y="1"/>
                    <a:pt x="326" y="203"/>
                  </a:cubicBezTo>
                  <a:cubicBezTo>
                    <a:pt x="93" y="342"/>
                    <a:pt x="0" y="637"/>
                    <a:pt x="140" y="87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0" name="Google Shape;19140;p29"/>
            <p:cNvSpPr/>
            <p:nvPr/>
          </p:nvSpPr>
          <p:spPr>
            <a:xfrm>
              <a:off x="6875925" y="179861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24" y="885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8"/>
                    <a:pt x="698" y="1"/>
                    <a:pt x="326" y="218"/>
                  </a:cubicBezTo>
                  <a:cubicBezTo>
                    <a:pt x="93" y="342"/>
                    <a:pt x="0" y="637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1" name="Google Shape;19141;p29"/>
            <p:cNvSpPr/>
            <p:nvPr/>
          </p:nvSpPr>
          <p:spPr>
            <a:xfrm>
              <a:off x="6934850" y="19056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9" y="1"/>
                    <a:pt x="326" y="202"/>
                  </a:cubicBezTo>
                  <a:cubicBezTo>
                    <a:pt x="94" y="342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2" name="Google Shape;19142;p29"/>
            <p:cNvSpPr/>
            <p:nvPr/>
          </p:nvSpPr>
          <p:spPr>
            <a:xfrm>
              <a:off x="6700275" y="1843613"/>
              <a:ext cx="13200" cy="16675"/>
            </a:xfrm>
            <a:custGeom>
              <a:avLst/>
              <a:gdLst/>
              <a:ahLst/>
              <a:cxnLst/>
              <a:rect l="l" t="t" r="r" b="b"/>
              <a:pathLst>
                <a:path w="528" h="667" extrusionOk="0">
                  <a:moveTo>
                    <a:pt x="233" y="667"/>
                  </a:moveTo>
                  <a:cubicBezTo>
                    <a:pt x="264" y="651"/>
                    <a:pt x="280" y="636"/>
                    <a:pt x="311" y="605"/>
                  </a:cubicBezTo>
                  <a:cubicBezTo>
                    <a:pt x="481" y="465"/>
                    <a:pt x="528" y="202"/>
                    <a:pt x="419" y="0"/>
                  </a:cubicBezTo>
                  <a:lnTo>
                    <a:pt x="0" y="24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3" name="Google Shape;19143;p29"/>
            <p:cNvSpPr/>
            <p:nvPr/>
          </p:nvSpPr>
          <p:spPr>
            <a:xfrm>
              <a:off x="6796425" y="178466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652" y="667"/>
                  </a:moveTo>
                  <a:cubicBezTo>
                    <a:pt x="900" y="543"/>
                    <a:pt x="978" y="249"/>
                    <a:pt x="854" y="1"/>
                  </a:cubicBezTo>
                  <a:lnTo>
                    <a:pt x="1" y="481"/>
                  </a:lnTo>
                  <a:cubicBezTo>
                    <a:pt x="125" y="714"/>
                    <a:pt x="420" y="792"/>
                    <a:pt x="652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4" name="Google Shape;19144;p29"/>
            <p:cNvSpPr/>
            <p:nvPr/>
          </p:nvSpPr>
          <p:spPr>
            <a:xfrm>
              <a:off x="6958125" y="1828088"/>
              <a:ext cx="20575" cy="22900"/>
            </a:xfrm>
            <a:custGeom>
              <a:avLst/>
              <a:gdLst/>
              <a:ahLst/>
              <a:cxnLst/>
              <a:rect l="l" t="t" r="r" b="b"/>
              <a:pathLst>
                <a:path w="823" h="916" extrusionOk="0">
                  <a:moveTo>
                    <a:pt x="155" y="202"/>
                  </a:moveTo>
                  <a:cubicBezTo>
                    <a:pt x="0" y="512"/>
                    <a:pt x="202" y="869"/>
                    <a:pt x="543" y="916"/>
                  </a:cubicBezTo>
                  <a:cubicBezTo>
                    <a:pt x="636" y="916"/>
                    <a:pt x="729" y="900"/>
                    <a:pt x="822" y="854"/>
                  </a:cubicBezTo>
                  <a:lnTo>
                    <a:pt x="341" y="1"/>
                  </a:lnTo>
                  <a:cubicBezTo>
                    <a:pt x="264" y="47"/>
                    <a:pt x="202" y="109"/>
                    <a:pt x="155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5" name="Google Shape;19145;p29"/>
            <p:cNvSpPr/>
            <p:nvPr/>
          </p:nvSpPr>
          <p:spPr>
            <a:xfrm>
              <a:off x="6903050" y="1731938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1" y="233"/>
                  </a:moveTo>
                  <a:cubicBezTo>
                    <a:pt x="78" y="372"/>
                    <a:pt x="234" y="466"/>
                    <a:pt x="389" y="481"/>
                  </a:cubicBezTo>
                  <a:cubicBezTo>
                    <a:pt x="482" y="481"/>
                    <a:pt x="590" y="466"/>
                    <a:pt x="668" y="419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6" name="Google Shape;19146;p29"/>
            <p:cNvSpPr/>
            <p:nvPr/>
          </p:nvSpPr>
          <p:spPr>
            <a:xfrm>
              <a:off x="6598300" y="21689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7" y="264"/>
                  </a:moveTo>
                  <a:cubicBezTo>
                    <a:pt x="621" y="171"/>
                    <a:pt x="559" y="109"/>
                    <a:pt x="466" y="63"/>
                  </a:cubicBezTo>
                  <a:cubicBezTo>
                    <a:pt x="419" y="32"/>
                    <a:pt x="357" y="16"/>
                    <a:pt x="295" y="16"/>
                  </a:cubicBezTo>
                  <a:cubicBezTo>
                    <a:pt x="264" y="1"/>
                    <a:pt x="233" y="1"/>
                    <a:pt x="202" y="16"/>
                  </a:cubicBezTo>
                  <a:cubicBezTo>
                    <a:pt x="124" y="16"/>
                    <a:pt x="62" y="32"/>
                    <a:pt x="0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7" name="Google Shape;19147;p29"/>
            <p:cNvSpPr/>
            <p:nvPr/>
          </p:nvSpPr>
          <p:spPr>
            <a:xfrm>
              <a:off x="6539350" y="206033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68" y="327"/>
                  </a:moveTo>
                  <a:cubicBezTo>
                    <a:pt x="544" y="94"/>
                    <a:pt x="234" y="1"/>
                    <a:pt x="1" y="125"/>
                  </a:cubicBezTo>
                  <a:lnTo>
                    <a:pt x="482" y="993"/>
                  </a:lnTo>
                  <a:cubicBezTo>
                    <a:pt x="714" y="854"/>
                    <a:pt x="792" y="559"/>
                    <a:pt x="668" y="32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8" name="Google Shape;19148;p29"/>
            <p:cNvSpPr/>
            <p:nvPr/>
          </p:nvSpPr>
          <p:spPr>
            <a:xfrm>
              <a:off x="6697950" y="2109988"/>
              <a:ext cx="24050" cy="18250"/>
            </a:xfrm>
            <a:custGeom>
              <a:avLst/>
              <a:gdLst/>
              <a:ahLst/>
              <a:cxnLst/>
              <a:rect l="l" t="t" r="r" b="b"/>
              <a:pathLst>
                <a:path w="962" h="730" extrusionOk="0">
                  <a:moveTo>
                    <a:pt x="745" y="62"/>
                  </a:moveTo>
                  <a:cubicBezTo>
                    <a:pt x="698" y="31"/>
                    <a:pt x="636" y="0"/>
                    <a:pt x="574" y="0"/>
                  </a:cubicBezTo>
                  <a:cubicBezTo>
                    <a:pt x="543" y="0"/>
                    <a:pt x="512" y="0"/>
                    <a:pt x="481" y="0"/>
                  </a:cubicBezTo>
                  <a:cubicBezTo>
                    <a:pt x="404" y="16"/>
                    <a:pt x="342" y="31"/>
                    <a:pt x="280" y="62"/>
                  </a:cubicBezTo>
                  <a:cubicBezTo>
                    <a:pt x="217" y="93"/>
                    <a:pt x="171" y="140"/>
                    <a:pt x="140" y="186"/>
                  </a:cubicBezTo>
                  <a:cubicBezTo>
                    <a:pt x="109" y="217"/>
                    <a:pt x="93" y="233"/>
                    <a:pt x="78" y="264"/>
                  </a:cubicBezTo>
                  <a:cubicBezTo>
                    <a:pt x="0" y="403"/>
                    <a:pt x="0" y="574"/>
                    <a:pt x="78" y="729"/>
                  </a:cubicBezTo>
                  <a:lnTo>
                    <a:pt x="962" y="248"/>
                  </a:lnTo>
                  <a:cubicBezTo>
                    <a:pt x="915" y="171"/>
                    <a:pt x="838" y="93"/>
                    <a:pt x="74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9" name="Google Shape;19149;p29"/>
            <p:cNvSpPr/>
            <p:nvPr/>
          </p:nvSpPr>
          <p:spPr>
            <a:xfrm>
              <a:off x="6637450" y="19998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6" y="915"/>
                    <a:pt x="1149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0" name="Google Shape;19150;p29"/>
            <p:cNvSpPr/>
            <p:nvPr/>
          </p:nvSpPr>
          <p:spPr>
            <a:xfrm>
              <a:off x="6554475" y="19762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0"/>
                    <a:pt x="249" y="47"/>
                    <a:pt x="125" y="466"/>
                  </a:cubicBezTo>
                  <a:cubicBezTo>
                    <a:pt x="1" y="884"/>
                    <a:pt x="451" y="1241"/>
                    <a:pt x="823" y="1039"/>
                  </a:cubicBezTo>
                  <a:cubicBezTo>
                    <a:pt x="1055" y="915"/>
                    <a:pt x="1149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1" name="Google Shape;19151;p29"/>
            <p:cNvSpPr/>
            <p:nvPr/>
          </p:nvSpPr>
          <p:spPr>
            <a:xfrm>
              <a:off x="6613425" y="20828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55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2" name="Google Shape;19152;p29"/>
            <p:cNvSpPr/>
            <p:nvPr/>
          </p:nvSpPr>
          <p:spPr>
            <a:xfrm>
              <a:off x="6661500" y="191726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09" y="373"/>
                  </a:moveTo>
                  <a:cubicBezTo>
                    <a:pt x="807" y="1"/>
                    <a:pt x="233" y="47"/>
                    <a:pt x="109" y="466"/>
                  </a:cubicBezTo>
                  <a:cubicBezTo>
                    <a:pt x="0" y="885"/>
                    <a:pt x="435" y="1242"/>
                    <a:pt x="822" y="1040"/>
                  </a:cubicBezTo>
                  <a:cubicBezTo>
                    <a:pt x="1055" y="916"/>
                    <a:pt x="1148" y="606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3" name="Google Shape;19153;p29"/>
            <p:cNvSpPr/>
            <p:nvPr/>
          </p:nvSpPr>
          <p:spPr>
            <a:xfrm>
              <a:off x="6720425" y="20238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89"/>
                  </a:moveTo>
                  <a:cubicBezTo>
                    <a:pt x="807" y="1"/>
                    <a:pt x="234" y="63"/>
                    <a:pt x="109" y="482"/>
                  </a:cubicBezTo>
                  <a:cubicBezTo>
                    <a:pt x="1" y="901"/>
                    <a:pt x="435" y="1257"/>
                    <a:pt x="823" y="1056"/>
                  </a:cubicBezTo>
                  <a:cubicBezTo>
                    <a:pt x="1056" y="916"/>
                    <a:pt x="1149" y="621"/>
                    <a:pt x="1009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4" name="Google Shape;19154;p29"/>
            <p:cNvSpPr/>
            <p:nvPr/>
          </p:nvSpPr>
          <p:spPr>
            <a:xfrm>
              <a:off x="6486250" y="1961463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248" y="668"/>
                  </a:moveTo>
                  <a:cubicBezTo>
                    <a:pt x="481" y="544"/>
                    <a:pt x="558" y="249"/>
                    <a:pt x="434" y="1"/>
                  </a:cubicBezTo>
                  <a:lnTo>
                    <a:pt x="0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5" name="Google Shape;19155;p29"/>
            <p:cNvSpPr/>
            <p:nvPr/>
          </p:nvSpPr>
          <p:spPr>
            <a:xfrm>
              <a:off x="6582800" y="1902538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651" y="667"/>
                  </a:moveTo>
                  <a:cubicBezTo>
                    <a:pt x="884" y="543"/>
                    <a:pt x="977" y="249"/>
                    <a:pt x="853" y="0"/>
                  </a:cubicBezTo>
                  <a:lnTo>
                    <a:pt x="0" y="481"/>
                  </a:lnTo>
                  <a:cubicBezTo>
                    <a:pt x="124" y="714"/>
                    <a:pt x="419" y="791"/>
                    <a:pt x="651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6" name="Google Shape;19156;p29"/>
            <p:cNvSpPr/>
            <p:nvPr/>
          </p:nvSpPr>
          <p:spPr>
            <a:xfrm>
              <a:off x="6805750" y="20525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48" y="1"/>
                  </a:moveTo>
                  <a:cubicBezTo>
                    <a:pt x="202" y="32"/>
                    <a:pt x="140" y="78"/>
                    <a:pt x="109" y="125"/>
                  </a:cubicBezTo>
                  <a:cubicBezTo>
                    <a:pt x="78" y="156"/>
                    <a:pt x="62" y="187"/>
                    <a:pt x="62" y="202"/>
                  </a:cubicBezTo>
                  <a:cubicBezTo>
                    <a:pt x="31" y="264"/>
                    <a:pt x="0" y="326"/>
                    <a:pt x="0" y="388"/>
                  </a:cubicBezTo>
                  <a:cubicBezTo>
                    <a:pt x="0" y="481"/>
                    <a:pt x="16" y="575"/>
                    <a:pt x="62" y="668"/>
                  </a:cubicBezTo>
                  <a:lnTo>
                    <a:pt x="496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7" name="Google Shape;19157;p29"/>
            <p:cNvSpPr/>
            <p:nvPr/>
          </p:nvSpPr>
          <p:spPr>
            <a:xfrm>
              <a:off x="6745250" y="194596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5" y="652"/>
                  </a:moveTo>
                  <a:cubicBezTo>
                    <a:pt x="249" y="900"/>
                    <a:pt x="559" y="978"/>
                    <a:pt x="792" y="854"/>
                  </a:cubicBezTo>
                  <a:lnTo>
                    <a:pt x="311" y="1"/>
                  </a:lnTo>
                  <a:cubicBezTo>
                    <a:pt x="78" y="125"/>
                    <a:pt x="1" y="419"/>
                    <a:pt x="125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8" name="Google Shape;19158;p29"/>
            <p:cNvSpPr/>
            <p:nvPr/>
          </p:nvSpPr>
          <p:spPr>
            <a:xfrm>
              <a:off x="6689425" y="1849813"/>
              <a:ext cx="16700" cy="13975"/>
            </a:xfrm>
            <a:custGeom>
              <a:avLst/>
              <a:gdLst/>
              <a:ahLst/>
              <a:cxnLst/>
              <a:rect l="l" t="t" r="r" b="b"/>
              <a:pathLst>
                <a:path w="668" h="559" extrusionOk="0">
                  <a:moveTo>
                    <a:pt x="434" y="0"/>
                  </a:moveTo>
                  <a:lnTo>
                    <a:pt x="0" y="233"/>
                  </a:lnTo>
                  <a:cubicBezTo>
                    <a:pt x="124" y="465"/>
                    <a:pt x="434" y="559"/>
                    <a:pt x="667" y="41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9" name="Google Shape;19159;p29"/>
            <p:cNvSpPr/>
            <p:nvPr/>
          </p:nvSpPr>
          <p:spPr>
            <a:xfrm>
              <a:off x="6384650" y="22871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8" y="249"/>
                  </a:moveTo>
                  <a:cubicBezTo>
                    <a:pt x="606" y="156"/>
                    <a:pt x="543" y="94"/>
                    <a:pt x="450" y="47"/>
                  </a:cubicBezTo>
                  <a:cubicBezTo>
                    <a:pt x="404" y="16"/>
                    <a:pt x="342" y="1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56" y="1"/>
                    <a:pt x="125" y="1"/>
                    <a:pt x="94" y="16"/>
                  </a:cubicBezTo>
                  <a:cubicBezTo>
                    <a:pt x="63" y="32"/>
                    <a:pt x="32" y="47"/>
                    <a:pt x="1" y="63"/>
                  </a:cubicBezTo>
                  <a:lnTo>
                    <a:pt x="233" y="48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0" name="Google Shape;19160;p29"/>
            <p:cNvSpPr/>
            <p:nvPr/>
          </p:nvSpPr>
          <p:spPr>
            <a:xfrm>
              <a:off x="6325725" y="2176663"/>
              <a:ext cx="23675" cy="26400"/>
            </a:xfrm>
            <a:custGeom>
              <a:avLst/>
              <a:gdLst/>
              <a:ahLst/>
              <a:cxnLst/>
              <a:rect l="l" t="t" r="r" b="b"/>
              <a:pathLst>
                <a:path w="947" h="1056" extrusionOk="0">
                  <a:moveTo>
                    <a:pt x="559" y="993"/>
                  </a:moveTo>
                  <a:cubicBezTo>
                    <a:pt x="946" y="652"/>
                    <a:pt x="590" y="1"/>
                    <a:pt x="93" y="156"/>
                  </a:cubicBezTo>
                  <a:cubicBezTo>
                    <a:pt x="62" y="171"/>
                    <a:pt x="31" y="171"/>
                    <a:pt x="0" y="202"/>
                  </a:cubicBezTo>
                  <a:lnTo>
                    <a:pt x="465" y="1055"/>
                  </a:lnTo>
                  <a:cubicBezTo>
                    <a:pt x="496" y="1040"/>
                    <a:pt x="528" y="1009"/>
                    <a:pt x="559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1" name="Google Shape;19161;p29"/>
            <p:cNvSpPr/>
            <p:nvPr/>
          </p:nvSpPr>
          <p:spPr>
            <a:xfrm>
              <a:off x="6484300" y="2227863"/>
              <a:ext cx="23300" cy="18225"/>
            </a:xfrm>
            <a:custGeom>
              <a:avLst/>
              <a:gdLst/>
              <a:ahLst/>
              <a:cxnLst/>
              <a:rect l="l" t="t" r="r" b="b"/>
              <a:pathLst>
                <a:path w="932" h="729" extrusionOk="0">
                  <a:moveTo>
                    <a:pt x="745" y="62"/>
                  </a:moveTo>
                  <a:cubicBezTo>
                    <a:pt x="683" y="31"/>
                    <a:pt x="621" y="16"/>
                    <a:pt x="559" y="0"/>
                  </a:cubicBezTo>
                  <a:cubicBezTo>
                    <a:pt x="528" y="0"/>
                    <a:pt x="497" y="0"/>
                    <a:pt x="466" y="0"/>
                  </a:cubicBezTo>
                  <a:cubicBezTo>
                    <a:pt x="404" y="16"/>
                    <a:pt x="342" y="31"/>
                    <a:pt x="280" y="62"/>
                  </a:cubicBezTo>
                  <a:cubicBezTo>
                    <a:pt x="218" y="93"/>
                    <a:pt x="171" y="140"/>
                    <a:pt x="125" y="186"/>
                  </a:cubicBezTo>
                  <a:cubicBezTo>
                    <a:pt x="109" y="217"/>
                    <a:pt x="94" y="248"/>
                    <a:pt x="78" y="264"/>
                  </a:cubicBezTo>
                  <a:cubicBezTo>
                    <a:pt x="1" y="419"/>
                    <a:pt x="1" y="589"/>
                    <a:pt x="78" y="729"/>
                  </a:cubicBezTo>
                  <a:lnTo>
                    <a:pt x="931" y="264"/>
                  </a:lnTo>
                  <a:cubicBezTo>
                    <a:pt x="900" y="171"/>
                    <a:pt x="823" y="109"/>
                    <a:pt x="74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2" name="Google Shape;19162;p29"/>
            <p:cNvSpPr/>
            <p:nvPr/>
          </p:nvSpPr>
          <p:spPr>
            <a:xfrm>
              <a:off x="6423825" y="21177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0" y="900"/>
                    <a:pt x="434" y="1257"/>
                    <a:pt x="822" y="1055"/>
                  </a:cubicBezTo>
                  <a:cubicBezTo>
                    <a:pt x="1055" y="915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3" name="Google Shape;19163;p29"/>
            <p:cNvSpPr/>
            <p:nvPr/>
          </p:nvSpPr>
          <p:spPr>
            <a:xfrm>
              <a:off x="6340850" y="2094088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008" y="372"/>
                  </a:moveTo>
                  <a:cubicBezTo>
                    <a:pt x="807" y="0"/>
                    <a:pt x="233" y="47"/>
                    <a:pt x="124" y="465"/>
                  </a:cubicBezTo>
                  <a:cubicBezTo>
                    <a:pt x="0" y="884"/>
                    <a:pt x="434" y="1241"/>
                    <a:pt x="822" y="1039"/>
                  </a:cubicBezTo>
                  <a:cubicBezTo>
                    <a:pt x="1055" y="915"/>
                    <a:pt x="1148" y="605"/>
                    <a:pt x="1008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4" name="Google Shape;19164;p29"/>
            <p:cNvSpPr/>
            <p:nvPr/>
          </p:nvSpPr>
          <p:spPr>
            <a:xfrm>
              <a:off x="6399775" y="22007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33" y="62"/>
                    <a:pt x="125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5" y="915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5" name="Google Shape;19165;p29"/>
            <p:cNvSpPr/>
            <p:nvPr/>
          </p:nvSpPr>
          <p:spPr>
            <a:xfrm>
              <a:off x="6447475" y="2035138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024" y="373"/>
                  </a:moveTo>
                  <a:cubicBezTo>
                    <a:pt x="822" y="1"/>
                    <a:pt x="248" y="47"/>
                    <a:pt x="124" y="466"/>
                  </a:cubicBezTo>
                  <a:cubicBezTo>
                    <a:pt x="0" y="885"/>
                    <a:pt x="450" y="1242"/>
                    <a:pt x="838" y="1040"/>
                  </a:cubicBezTo>
                  <a:cubicBezTo>
                    <a:pt x="1070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6" name="Google Shape;19166;p29"/>
            <p:cNvSpPr/>
            <p:nvPr/>
          </p:nvSpPr>
          <p:spPr>
            <a:xfrm>
              <a:off x="6506400" y="21417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1" y="900"/>
                    <a:pt x="450" y="1257"/>
                    <a:pt x="838" y="1056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7" name="Google Shape;19167;p29"/>
            <p:cNvSpPr/>
            <p:nvPr/>
          </p:nvSpPr>
          <p:spPr>
            <a:xfrm>
              <a:off x="6272600" y="207933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8"/>
                  </a:moveTo>
                  <a:cubicBezTo>
                    <a:pt x="264" y="652"/>
                    <a:pt x="295" y="637"/>
                    <a:pt x="326" y="606"/>
                  </a:cubicBezTo>
                  <a:cubicBezTo>
                    <a:pt x="497" y="466"/>
                    <a:pt x="543" y="202"/>
                    <a:pt x="435" y="1"/>
                  </a:cubicBezTo>
                  <a:lnTo>
                    <a:pt x="0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8" name="Google Shape;19168;p29"/>
            <p:cNvSpPr/>
            <p:nvPr/>
          </p:nvSpPr>
          <p:spPr>
            <a:xfrm>
              <a:off x="6368750" y="2020413"/>
              <a:ext cx="29500" cy="26000"/>
            </a:xfrm>
            <a:custGeom>
              <a:avLst/>
              <a:gdLst/>
              <a:ahLst/>
              <a:cxnLst/>
              <a:rect l="l" t="t" r="r" b="b"/>
              <a:pathLst>
                <a:path w="1180" h="1040" extrusionOk="0">
                  <a:moveTo>
                    <a:pt x="854" y="0"/>
                  </a:moveTo>
                  <a:lnTo>
                    <a:pt x="1" y="481"/>
                  </a:lnTo>
                  <a:cubicBezTo>
                    <a:pt x="311" y="1040"/>
                    <a:pt x="1179" y="574"/>
                    <a:pt x="85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9" name="Google Shape;19169;p29"/>
            <p:cNvSpPr/>
            <p:nvPr/>
          </p:nvSpPr>
          <p:spPr>
            <a:xfrm>
              <a:off x="6591700" y="2170463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4" y="1"/>
                  </a:moveTo>
                  <a:cubicBezTo>
                    <a:pt x="202" y="32"/>
                    <a:pt x="156" y="78"/>
                    <a:pt x="125" y="125"/>
                  </a:cubicBezTo>
                  <a:cubicBezTo>
                    <a:pt x="94" y="156"/>
                    <a:pt x="78" y="187"/>
                    <a:pt x="63" y="202"/>
                  </a:cubicBezTo>
                  <a:cubicBezTo>
                    <a:pt x="32" y="264"/>
                    <a:pt x="16" y="326"/>
                    <a:pt x="16" y="388"/>
                  </a:cubicBezTo>
                  <a:cubicBezTo>
                    <a:pt x="1" y="481"/>
                    <a:pt x="32" y="574"/>
                    <a:pt x="78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0" name="Google Shape;19170;p29"/>
            <p:cNvSpPr/>
            <p:nvPr/>
          </p:nvSpPr>
          <p:spPr>
            <a:xfrm>
              <a:off x="6531225" y="2063838"/>
              <a:ext cx="19800" cy="23300"/>
            </a:xfrm>
            <a:custGeom>
              <a:avLst/>
              <a:gdLst/>
              <a:ahLst/>
              <a:cxnLst/>
              <a:rect l="l" t="t" r="r" b="b"/>
              <a:pathLst>
                <a:path w="792" h="932" extrusionOk="0">
                  <a:moveTo>
                    <a:pt x="326" y="0"/>
                  </a:moveTo>
                  <a:cubicBezTo>
                    <a:pt x="93" y="125"/>
                    <a:pt x="0" y="419"/>
                    <a:pt x="140" y="652"/>
                  </a:cubicBezTo>
                  <a:cubicBezTo>
                    <a:pt x="171" y="745"/>
                    <a:pt x="248" y="807"/>
                    <a:pt x="326" y="853"/>
                  </a:cubicBezTo>
                  <a:cubicBezTo>
                    <a:pt x="466" y="931"/>
                    <a:pt x="636" y="931"/>
                    <a:pt x="791" y="85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1" name="Google Shape;19171;p29"/>
            <p:cNvSpPr/>
            <p:nvPr/>
          </p:nvSpPr>
          <p:spPr>
            <a:xfrm>
              <a:off x="6475775" y="196768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419" y="0"/>
                  </a:moveTo>
                  <a:lnTo>
                    <a:pt x="0" y="233"/>
                  </a:lnTo>
                  <a:cubicBezTo>
                    <a:pt x="47" y="310"/>
                    <a:pt x="109" y="372"/>
                    <a:pt x="202" y="419"/>
                  </a:cubicBezTo>
                  <a:cubicBezTo>
                    <a:pt x="342" y="496"/>
                    <a:pt x="512" y="496"/>
                    <a:pt x="652" y="41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2" name="Google Shape;19172;p29"/>
            <p:cNvSpPr/>
            <p:nvPr/>
          </p:nvSpPr>
          <p:spPr>
            <a:xfrm>
              <a:off x="6271050" y="2346113"/>
              <a:ext cx="23275" cy="17850"/>
            </a:xfrm>
            <a:custGeom>
              <a:avLst/>
              <a:gdLst/>
              <a:ahLst/>
              <a:cxnLst/>
              <a:rect l="l" t="t" r="r" b="b"/>
              <a:pathLst>
                <a:path w="931" h="714" extrusionOk="0">
                  <a:moveTo>
                    <a:pt x="264" y="47"/>
                  </a:moveTo>
                  <a:cubicBezTo>
                    <a:pt x="202" y="78"/>
                    <a:pt x="155" y="125"/>
                    <a:pt x="124" y="171"/>
                  </a:cubicBezTo>
                  <a:cubicBezTo>
                    <a:pt x="93" y="202"/>
                    <a:pt x="78" y="233"/>
                    <a:pt x="62" y="249"/>
                  </a:cubicBezTo>
                  <a:cubicBezTo>
                    <a:pt x="47" y="311"/>
                    <a:pt x="16" y="373"/>
                    <a:pt x="16" y="435"/>
                  </a:cubicBezTo>
                  <a:cubicBezTo>
                    <a:pt x="0" y="528"/>
                    <a:pt x="31" y="621"/>
                    <a:pt x="78" y="714"/>
                  </a:cubicBezTo>
                  <a:lnTo>
                    <a:pt x="931" y="249"/>
                  </a:lnTo>
                  <a:cubicBezTo>
                    <a:pt x="884" y="156"/>
                    <a:pt x="807" y="93"/>
                    <a:pt x="729" y="47"/>
                  </a:cubicBezTo>
                  <a:cubicBezTo>
                    <a:pt x="667" y="16"/>
                    <a:pt x="605" y="0"/>
                    <a:pt x="543" y="0"/>
                  </a:cubicBezTo>
                  <a:cubicBezTo>
                    <a:pt x="512" y="0"/>
                    <a:pt x="481" y="0"/>
                    <a:pt x="450" y="0"/>
                  </a:cubicBezTo>
                  <a:cubicBezTo>
                    <a:pt x="388" y="0"/>
                    <a:pt x="326" y="16"/>
                    <a:pt x="264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3" name="Google Shape;19173;p29"/>
            <p:cNvSpPr/>
            <p:nvPr/>
          </p:nvSpPr>
          <p:spPr>
            <a:xfrm>
              <a:off x="6291975" y="22611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25"/>
                  </a:moveTo>
                  <a:cubicBezTo>
                    <a:pt x="1" y="342"/>
                    <a:pt x="63" y="900"/>
                    <a:pt x="482" y="1024"/>
                  </a:cubicBezTo>
                  <a:cubicBezTo>
                    <a:pt x="900" y="1149"/>
                    <a:pt x="1257" y="699"/>
                    <a:pt x="1055" y="327"/>
                  </a:cubicBezTo>
                  <a:cubicBezTo>
                    <a:pt x="916" y="94"/>
                    <a:pt x="621" y="1"/>
                    <a:pt x="389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4" name="Google Shape;19174;p29"/>
            <p:cNvSpPr/>
            <p:nvPr/>
          </p:nvSpPr>
          <p:spPr>
            <a:xfrm>
              <a:off x="6378050" y="228833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5" y="0"/>
                  </a:moveTo>
                  <a:cubicBezTo>
                    <a:pt x="203" y="32"/>
                    <a:pt x="156" y="78"/>
                    <a:pt x="110" y="125"/>
                  </a:cubicBezTo>
                  <a:cubicBezTo>
                    <a:pt x="94" y="156"/>
                    <a:pt x="79" y="187"/>
                    <a:pt x="63" y="202"/>
                  </a:cubicBezTo>
                  <a:cubicBezTo>
                    <a:pt x="32" y="264"/>
                    <a:pt x="16" y="326"/>
                    <a:pt x="16" y="388"/>
                  </a:cubicBezTo>
                  <a:cubicBezTo>
                    <a:pt x="1" y="481"/>
                    <a:pt x="16" y="574"/>
                    <a:pt x="79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5" name="Google Shape;19175;p29"/>
            <p:cNvSpPr/>
            <p:nvPr/>
          </p:nvSpPr>
          <p:spPr>
            <a:xfrm>
              <a:off x="6315250" y="2181713"/>
              <a:ext cx="22125" cy="22900"/>
            </a:xfrm>
            <a:custGeom>
              <a:avLst/>
              <a:gdLst/>
              <a:ahLst/>
              <a:cxnLst/>
              <a:rect l="l" t="t" r="r" b="b"/>
              <a:pathLst>
                <a:path w="885" h="916" extrusionOk="0">
                  <a:moveTo>
                    <a:pt x="419" y="0"/>
                  </a:moveTo>
                  <a:cubicBezTo>
                    <a:pt x="0" y="233"/>
                    <a:pt x="140" y="869"/>
                    <a:pt x="605" y="900"/>
                  </a:cubicBezTo>
                  <a:cubicBezTo>
                    <a:pt x="714" y="915"/>
                    <a:pt x="807" y="900"/>
                    <a:pt x="884" y="85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6" name="Google Shape;19176;p29"/>
            <p:cNvSpPr/>
            <p:nvPr/>
          </p:nvSpPr>
          <p:spPr>
            <a:xfrm>
              <a:off x="6262125" y="2085538"/>
              <a:ext cx="16300" cy="13600"/>
            </a:xfrm>
            <a:custGeom>
              <a:avLst/>
              <a:gdLst/>
              <a:ahLst/>
              <a:cxnLst/>
              <a:rect l="l" t="t" r="r" b="b"/>
              <a:pathLst>
                <a:path w="652" h="544" extrusionOk="0">
                  <a:moveTo>
                    <a:pt x="419" y="1"/>
                  </a:moveTo>
                  <a:lnTo>
                    <a:pt x="1" y="234"/>
                  </a:lnTo>
                  <a:cubicBezTo>
                    <a:pt x="125" y="466"/>
                    <a:pt x="419" y="544"/>
                    <a:pt x="652" y="42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7" name="Google Shape;19177;p29"/>
            <p:cNvSpPr/>
            <p:nvPr/>
          </p:nvSpPr>
          <p:spPr>
            <a:xfrm>
              <a:off x="6908100" y="1719513"/>
              <a:ext cx="16300" cy="12450"/>
            </a:xfrm>
            <a:custGeom>
              <a:avLst/>
              <a:gdLst/>
              <a:ahLst/>
              <a:cxnLst/>
              <a:rect l="l" t="t" r="r" b="b"/>
              <a:pathLst>
                <a:path w="652" h="498" extrusionOk="0">
                  <a:moveTo>
                    <a:pt x="652" y="249"/>
                  </a:moveTo>
                  <a:cubicBezTo>
                    <a:pt x="605" y="172"/>
                    <a:pt x="543" y="110"/>
                    <a:pt x="450" y="63"/>
                  </a:cubicBezTo>
                  <a:cubicBezTo>
                    <a:pt x="404" y="32"/>
                    <a:pt x="342" y="16"/>
                    <a:pt x="280" y="16"/>
                  </a:cubicBezTo>
                  <a:cubicBezTo>
                    <a:pt x="249" y="1"/>
                    <a:pt x="218" y="1"/>
                    <a:pt x="187" y="16"/>
                  </a:cubicBezTo>
                  <a:cubicBezTo>
                    <a:pt x="140" y="16"/>
                    <a:pt x="109" y="16"/>
                    <a:pt x="78" y="32"/>
                  </a:cubicBezTo>
                  <a:cubicBezTo>
                    <a:pt x="47" y="32"/>
                    <a:pt x="16" y="47"/>
                    <a:pt x="1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8" name="Google Shape;19178;p29"/>
            <p:cNvSpPr/>
            <p:nvPr/>
          </p:nvSpPr>
          <p:spPr>
            <a:xfrm>
              <a:off x="6849175" y="1609413"/>
              <a:ext cx="23675" cy="26375"/>
            </a:xfrm>
            <a:custGeom>
              <a:avLst/>
              <a:gdLst/>
              <a:ahLst/>
              <a:cxnLst/>
              <a:rect l="l" t="t" r="r" b="b"/>
              <a:pathLst>
                <a:path w="947" h="1055" extrusionOk="0">
                  <a:moveTo>
                    <a:pt x="465" y="1055"/>
                  </a:moveTo>
                  <a:cubicBezTo>
                    <a:pt x="496" y="1024"/>
                    <a:pt x="527" y="1008"/>
                    <a:pt x="543" y="993"/>
                  </a:cubicBezTo>
                  <a:cubicBezTo>
                    <a:pt x="946" y="652"/>
                    <a:pt x="589" y="0"/>
                    <a:pt x="93" y="155"/>
                  </a:cubicBezTo>
                  <a:cubicBezTo>
                    <a:pt x="47" y="155"/>
                    <a:pt x="16" y="171"/>
                    <a:pt x="0" y="1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9" name="Google Shape;19179;p29"/>
            <p:cNvSpPr/>
            <p:nvPr/>
          </p:nvSpPr>
          <p:spPr>
            <a:xfrm>
              <a:off x="6946875" y="15504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8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0" name="Google Shape;19180;p29"/>
            <p:cNvSpPr/>
            <p:nvPr/>
          </p:nvSpPr>
          <p:spPr>
            <a:xfrm>
              <a:off x="6863125" y="1527213"/>
              <a:ext cx="31050" cy="28700"/>
            </a:xfrm>
            <a:custGeom>
              <a:avLst/>
              <a:gdLst/>
              <a:ahLst/>
              <a:cxnLst/>
              <a:rect l="l" t="t" r="r" b="b"/>
              <a:pathLst>
                <a:path w="1242" h="1148" extrusionOk="0">
                  <a:moveTo>
                    <a:pt x="869" y="1024"/>
                  </a:moveTo>
                  <a:cubicBezTo>
                    <a:pt x="1241" y="807"/>
                    <a:pt x="1179" y="248"/>
                    <a:pt x="760" y="124"/>
                  </a:cubicBezTo>
                  <a:cubicBezTo>
                    <a:pt x="357" y="0"/>
                    <a:pt x="0" y="450"/>
                    <a:pt x="202" y="822"/>
                  </a:cubicBezTo>
                  <a:cubicBezTo>
                    <a:pt x="326" y="1055"/>
                    <a:pt x="621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1" name="Google Shape;19181;p29"/>
            <p:cNvSpPr/>
            <p:nvPr/>
          </p:nvSpPr>
          <p:spPr>
            <a:xfrm>
              <a:off x="6922050" y="1634213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869" y="1009"/>
                  </a:moveTo>
                  <a:cubicBezTo>
                    <a:pt x="1242" y="807"/>
                    <a:pt x="1180" y="233"/>
                    <a:pt x="761" y="109"/>
                  </a:cubicBezTo>
                  <a:cubicBezTo>
                    <a:pt x="358" y="1"/>
                    <a:pt x="1" y="435"/>
                    <a:pt x="203" y="823"/>
                  </a:cubicBezTo>
                  <a:cubicBezTo>
                    <a:pt x="327" y="1055"/>
                    <a:pt x="621" y="1149"/>
                    <a:pt x="869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2" name="Google Shape;19182;p29"/>
            <p:cNvSpPr/>
            <p:nvPr/>
          </p:nvSpPr>
          <p:spPr>
            <a:xfrm>
              <a:off x="6796050" y="151208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0" y="605"/>
                  </a:cubicBezTo>
                  <a:cubicBezTo>
                    <a:pt x="497" y="466"/>
                    <a:pt x="543" y="202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3" name="Google Shape;19183;p29"/>
            <p:cNvSpPr/>
            <p:nvPr/>
          </p:nvSpPr>
          <p:spPr>
            <a:xfrm>
              <a:off x="6892200" y="1453138"/>
              <a:ext cx="26400" cy="20575"/>
            </a:xfrm>
            <a:custGeom>
              <a:avLst/>
              <a:gdLst/>
              <a:ahLst/>
              <a:cxnLst/>
              <a:rect l="l" t="t" r="r" b="b"/>
              <a:pathLst>
                <a:path w="1056" h="823" extrusionOk="0">
                  <a:moveTo>
                    <a:pt x="295" y="699"/>
                  </a:moveTo>
                  <a:cubicBezTo>
                    <a:pt x="714" y="823"/>
                    <a:pt x="1055" y="389"/>
                    <a:pt x="854" y="1"/>
                  </a:cubicBezTo>
                  <a:lnTo>
                    <a:pt x="1" y="482"/>
                  </a:lnTo>
                  <a:cubicBezTo>
                    <a:pt x="63" y="590"/>
                    <a:pt x="171" y="668"/>
                    <a:pt x="295" y="69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4" name="Google Shape;19184;p29"/>
            <p:cNvSpPr/>
            <p:nvPr/>
          </p:nvSpPr>
          <p:spPr>
            <a:xfrm>
              <a:off x="6694075" y="183738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667" y="249"/>
                  </a:moveTo>
                  <a:cubicBezTo>
                    <a:pt x="621" y="171"/>
                    <a:pt x="543" y="109"/>
                    <a:pt x="466" y="63"/>
                  </a:cubicBezTo>
                  <a:cubicBezTo>
                    <a:pt x="404" y="32"/>
                    <a:pt x="341" y="16"/>
                    <a:pt x="279" y="1"/>
                  </a:cubicBezTo>
                  <a:lnTo>
                    <a:pt x="186" y="1"/>
                  </a:lnTo>
                  <a:cubicBezTo>
                    <a:pt x="155" y="16"/>
                    <a:pt x="124" y="16"/>
                    <a:pt x="93" y="32"/>
                  </a:cubicBezTo>
                  <a:cubicBezTo>
                    <a:pt x="62" y="32"/>
                    <a:pt x="31" y="47"/>
                    <a:pt x="0" y="63"/>
                  </a:cubicBezTo>
                  <a:lnTo>
                    <a:pt x="248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5" name="Google Shape;19185;p29"/>
            <p:cNvSpPr/>
            <p:nvPr/>
          </p:nvSpPr>
          <p:spPr>
            <a:xfrm>
              <a:off x="6635525" y="1727288"/>
              <a:ext cx="23675" cy="26375"/>
            </a:xfrm>
            <a:custGeom>
              <a:avLst/>
              <a:gdLst/>
              <a:ahLst/>
              <a:cxnLst/>
              <a:rect l="l" t="t" r="r" b="b"/>
              <a:pathLst>
                <a:path w="947" h="1055" extrusionOk="0">
                  <a:moveTo>
                    <a:pt x="559" y="993"/>
                  </a:moveTo>
                  <a:cubicBezTo>
                    <a:pt x="946" y="652"/>
                    <a:pt x="590" y="0"/>
                    <a:pt x="93" y="155"/>
                  </a:cubicBezTo>
                  <a:cubicBezTo>
                    <a:pt x="62" y="155"/>
                    <a:pt x="31" y="171"/>
                    <a:pt x="0" y="186"/>
                  </a:cubicBezTo>
                  <a:lnTo>
                    <a:pt x="466" y="1055"/>
                  </a:lnTo>
                  <a:cubicBezTo>
                    <a:pt x="497" y="1024"/>
                    <a:pt x="528" y="1008"/>
                    <a:pt x="559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6" name="Google Shape;19186;p29"/>
            <p:cNvSpPr/>
            <p:nvPr/>
          </p:nvSpPr>
          <p:spPr>
            <a:xfrm>
              <a:off x="6794500" y="1778463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264" y="62"/>
                  </a:moveTo>
                  <a:cubicBezTo>
                    <a:pt x="202" y="93"/>
                    <a:pt x="155" y="140"/>
                    <a:pt x="109" y="187"/>
                  </a:cubicBezTo>
                  <a:cubicBezTo>
                    <a:pt x="93" y="218"/>
                    <a:pt x="78" y="233"/>
                    <a:pt x="62" y="264"/>
                  </a:cubicBezTo>
                  <a:cubicBezTo>
                    <a:pt x="31" y="326"/>
                    <a:pt x="16" y="388"/>
                    <a:pt x="16" y="450"/>
                  </a:cubicBezTo>
                  <a:cubicBezTo>
                    <a:pt x="0" y="543"/>
                    <a:pt x="31" y="636"/>
                    <a:pt x="78" y="729"/>
                  </a:cubicBezTo>
                  <a:lnTo>
                    <a:pt x="931" y="249"/>
                  </a:lnTo>
                  <a:cubicBezTo>
                    <a:pt x="884" y="171"/>
                    <a:pt x="807" y="109"/>
                    <a:pt x="729" y="62"/>
                  </a:cubicBezTo>
                  <a:cubicBezTo>
                    <a:pt x="667" y="31"/>
                    <a:pt x="605" y="16"/>
                    <a:pt x="543" y="16"/>
                  </a:cubicBezTo>
                  <a:cubicBezTo>
                    <a:pt x="512" y="0"/>
                    <a:pt x="481" y="0"/>
                    <a:pt x="450" y="16"/>
                  </a:cubicBezTo>
                  <a:cubicBezTo>
                    <a:pt x="388" y="16"/>
                    <a:pt x="326" y="31"/>
                    <a:pt x="264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7" name="Google Shape;19187;p29"/>
            <p:cNvSpPr/>
            <p:nvPr/>
          </p:nvSpPr>
          <p:spPr>
            <a:xfrm>
              <a:off x="6734000" y="16679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6"/>
                    <a:pt x="916" y="1194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4" y="341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8" name="Google Shape;19188;p29"/>
            <p:cNvSpPr/>
            <p:nvPr/>
          </p:nvSpPr>
          <p:spPr>
            <a:xfrm>
              <a:off x="6651025" y="16439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4" y="342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9" name="Google Shape;19189;p29"/>
            <p:cNvSpPr/>
            <p:nvPr/>
          </p:nvSpPr>
          <p:spPr>
            <a:xfrm>
              <a:off x="6709975" y="1750938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40" y="869"/>
                  </a:moveTo>
                  <a:cubicBezTo>
                    <a:pt x="341" y="1241"/>
                    <a:pt x="915" y="1194"/>
                    <a:pt x="1039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26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0" name="Google Shape;19190;p29"/>
            <p:cNvSpPr/>
            <p:nvPr/>
          </p:nvSpPr>
          <p:spPr>
            <a:xfrm>
              <a:off x="6758050" y="15849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69"/>
                  </a:moveTo>
                  <a:cubicBezTo>
                    <a:pt x="342" y="1256"/>
                    <a:pt x="900" y="1194"/>
                    <a:pt x="1024" y="776"/>
                  </a:cubicBezTo>
                  <a:cubicBezTo>
                    <a:pt x="1148" y="357"/>
                    <a:pt x="698" y="0"/>
                    <a:pt x="326" y="202"/>
                  </a:cubicBezTo>
                  <a:cubicBezTo>
                    <a:pt x="93" y="341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1" name="Google Shape;19191;p29"/>
            <p:cNvSpPr/>
            <p:nvPr/>
          </p:nvSpPr>
          <p:spPr>
            <a:xfrm>
              <a:off x="6816975" y="16919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25" y="885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9" y="1"/>
                    <a:pt x="326" y="218"/>
                  </a:cubicBezTo>
                  <a:cubicBezTo>
                    <a:pt x="94" y="342"/>
                    <a:pt x="1" y="637"/>
                    <a:pt x="125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2" name="Google Shape;19192;p29"/>
            <p:cNvSpPr/>
            <p:nvPr/>
          </p:nvSpPr>
          <p:spPr>
            <a:xfrm>
              <a:off x="6582400" y="162996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7"/>
                  </a:moveTo>
                  <a:cubicBezTo>
                    <a:pt x="264" y="652"/>
                    <a:pt x="280" y="636"/>
                    <a:pt x="311" y="605"/>
                  </a:cubicBezTo>
                  <a:cubicBezTo>
                    <a:pt x="481" y="466"/>
                    <a:pt x="528" y="202"/>
                    <a:pt x="419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3" name="Google Shape;19193;p29"/>
            <p:cNvSpPr/>
            <p:nvPr/>
          </p:nvSpPr>
          <p:spPr>
            <a:xfrm>
              <a:off x="6678550" y="1571013"/>
              <a:ext cx="26400" cy="20575"/>
            </a:xfrm>
            <a:custGeom>
              <a:avLst/>
              <a:gdLst/>
              <a:ahLst/>
              <a:cxnLst/>
              <a:rect l="l" t="t" r="r" b="b"/>
              <a:pathLst>
                <a:path w="1056" h="823" extrusionOk="0">
                  <a:moveTo>
                    <a:pt x="280" y="714"/>
                  </a:moveTo>
                  <a:cubicBezTo>
                    <a:pt x="699" y="823"/>
                    <a:pt x="1056" y="389"/>
                    <a:pt x="854" y="1"/>
                  </a:cubicBezTo>
                  <a:lnTo>
                    <a:pt x="1" y="482"/>
                  </a:lnTo>
                  <a:cubicBezTo>
                    <a:pt x="63" y="590"/>
                    <a:pt x="156" y="668"/>
                    <a:pt x="280" y="71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4" name="Google Shape;19194;p29"/>
            <p:cNvSpPr/>
            <p:nvPr/>
          </p:nvSpPr>
          <p:spPr>
            <a:xfrm>
              <a:off x="6901500" y="1721063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5" y="1"/>
                  </a:moveTo>
                  <a:cubicBezTo>
                    <a:pt x="203" y="32"/>
                    <a:pt x="156" y="79"/>
                    <a:pt x="109" y="125"/>
                  </a:cubicBezTo>
                  <a:cubicBezTo>
                    <a:pt x="94" y="156"/>
                    <a:pt x="78" y="172"/>
                    <a:pt x="63" y="203"/>
                  </a:cubicBezTo>
                  <a:cubicBezTo>
                    <a:pt x="32" y="265"/>
                    <a:pt x="16" y="327"/>
                    <a:pt x="1" y="389"/>
                  </a:cubicBezTo>
                  <a:cubicBezTo>
                    <a:pt x="1" y="482"/>
                    <a:pt x="16" y="575"/>
                    <a:pt x="63" y="668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5" name="Google Shape;19195;p29"/>
            <p:cNvSpPr/>
            <p:nvPr/>
          </p:nvSpPr>
          <p:spPr>
            <a:xfrm>
              <a:off x="6840250" y="1614063"/>
              <a:ext cx="20575" cy="23275"/>
            </a:xfrm>
            <a:custGeom>
              <a:avLst/>
              <a:gdLst/>
              <a:ahLst/>
              <a:cxnLst/>
              <a:rect l="l" t="t" r="r" b="b"/>
              <a:pathLst>
                <a:path w="823" h="931" extrusionOk="0">
                  <a:moveTo>
                    <a:pt x="155" y="217"/>
                  </a:moveTo>
                  <a:cubicBezTo>
                    <a:pt x="0" y="512"/>
                    <a:pt x="202" y="884"/>
                    <a:pt x="543" y="915"/>
                  </a:cubicBezTo>
                  <a:cubicBezTo>
                    <a:pt x="636" y="931"/>
                    <a:pt x="729" y="900"/>
                    <a:pt x="822" y="869"/>
                  </a:cubicBezTo>
                  <a:lnTo>
                    <a:pt x="342" y="0"/>
                  </a:lnTo>
                  <a:cubicBezTo>
                    <a:pt x="264" y="47"/>
                    <a:pt x="202" y="124"/>
                    <a:pt x="155" y="21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6" name="Google Shape;19196;p29"/>
            <p:cNvSpPr/>
            <p:nvPr/>
          </p:nvSpPr>
          <p:spPr>
            <a:xfrm>
              <a:off x="6785200" y="1517888"/>
              <a:ext cx="16675" cy="12450"/>
            </a:xfrm>
            <a:custGeom>
              <a:avLst/>
              <a:gdLst/>
              <a:ahLst/>
              <a:cxnLst/>
              <a:rect l="l" t="t" r="r" b="b"/>
              <a:pathLst>
                <a:path w="667" h="498" extrusionOk="0">
                  <a:moveTo>
                    <a:pt x="0" y="249"/>
                  </a:moveTo>
                  <a:cubicBezTo>
                    <a:pt x="62" y="358"/>
                    <a:pt x="171" y="435"/>
                    <a:pt x="295" y="482"/>
                  </a:cubicBezTo>
                  <a:cubicBezTo>
                    <a:pt x="326" y="482"/>
                    <a:pt x="357" y="482"/>
                    <a:pt x="388" y="497"/>
                  </a:cubicBezTo>
                  <a:cubicBezTo>
                    <a:pt x="481" y="497"/>
                    <a:pt x="574" y="482"/>
                    <a:pt x="667" y="435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7" name="Google Shape;19197;p29"/>
            <p:cNvSpPr/>
            <p:nvPr/>
          </p:nvSpPr>
          <p:spPr>
            <a:xfrm>
              <a:off x="6480425" y="1955263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667" y="249"/>
                  </a:moveTo>
                  <a:cubicBezTo>
                    <a:pt x="621" y="171"/>
                    <a:pt x="543" y="109"/>
                    <a:pt x="466" y="63"/>
                  </a:cubicBezTo>
                  <a:cubicBezTo>
                    <a:pt x="404" y="32"/>
                    <a:pt x="342" y="16"/>
                    <a:pt x="280" y="1"/>
                  </a:cubicBezTo>
                  <a:lnTo>
                    <a:pt x="187" y="1"/>
                  </a:lnTo>
                  <a:cubicBezTo>
                    <a:pt x="125" y="16"/>
                    <a:pt x="47" y="32"/>
                    <a:pt x="0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8" name="Google Shape;19198;p29"/>
            <p:cNvSpPr/>
            <p:nvPr/>
          </p:nvSpPr>
          <p:spPr>
            <a:xfrm>
              <a:off x="6421500" y="184671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667" y="326"/>
                  </a:moveTo>
                  <a:cubicBezTo>
                    <a:pt x="543" y="78"/>
                    <a:pt x="233" y="0"/>
                    <a:pt x="0" y="124"/>
                  </a:cubicBezTo>
                  <a:lnTo>
                    <a:pt x="481" y="977"/>
                  </a:lnTo>
                  <a:cubicBezTo>
                    <a:pt x="713" y="853"/>
                    <a:pt x="791" y="558"/>
                    <a:pt x="667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9" name="Google Shape;19199;p29"/>
            <p:cNvSpPr/>
            <p:nvPr/>
          </p:nvSpPr>
          <p:spPr>
            <a:xfrm>
              <a:off x="6580450" y="1896338"/>
              <a:ext cx="23700" cy="18250"/>
            </a:xfrm>
            <a:custGeom>
              <a:avLst/>
              <a:gdLst/>
              <a:ahLst/>
              <a:cxnLst/>
              <a:rect l="l" t="t" r="r" b="b"/>
              <a:pathLst>
                <a:path w="948" h="730" extrusionOk="0">
                  <a:moveTo>
                    <a:pt x="947" y="248"/>
                  </a:moveTo>
                  <a:cubicBezTo>
                    <a:pt x="885" y="171"/>
                    <a:pt x="823" y="109"/>
                    <a:pt x="730" y="62"/>
                  </a:cubicBezTo>
                  <a:cubicBezTo>
                    <a:pt x="683" y="31"/>
                    <a:pt x="621" y="16"/>
                    <a:pt x="559" y="0"/>
                  </a:cubicBezTo>
                  <a:lnTo>
                    <a:pt x="466" y="0"/>
                  </a:lnTo>
                  <a:cubicBezTo>
                    <a:pt x="389" y="16"/>
                    <a:pt x="327" y="31"/>
                    <a:pt x="280" y="62"/>
                  </a:cubicBezTo>
                  <a:cubicBezTo>
                    <a:pt x="187" y="109"/>
                    <a:pt x="125" y="186"/>
                    <a:pt x="79" y="264"/>
                  </a:cubicBezTo>
                  <a:cubicBezTo>
                    <a:pt x="1" y="419"/>
                    <a:pt x="1" y="590"/>
                    <a:pt x="79" y="72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0" name="Google Shape;19200;p29"/>
            <p:cNvSpPr/>
            <p:nvPr/>
          </p:nvSpPr>
          <p:spPr>
            <a:xfrm>
              <a:off x="6519575" y="17862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5" y="388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6" y="916"/>
                    <a:pt x="1149" y="621"/>
                    <a:pt x="1025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1" name="Google Shape;19201;p29"/>
            <p:cNvSpPr/>
            <p:nvPr/>
          </p:nvSpPr>
          <p:spPr>
            <a:xfrm>
              <a:off x="6435450" y="1762963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869" y="1024"/>
                  </a:moveTo>
                  <a:cubicBezTo>
                    <a:pt x="1257" y="807"/>
                    <a:pt x="1195" y="248"/>
                    <a:pt x="776" y="124"/>
                  </a:cubicBezTo>
                  <a:cubicBezTo>
                    <a:pt x="357" y="0"/>
                    <a:pt x="0" y="450"/>
                    <a:pt x="218" y="822"/>
                  </a:cubicBezTo>
                  <a:cubicBezTo>
                    <a:pt x="342" y="1055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2" name="Google Shape;19202;p29"/>
            <p:cNvSpPr/>
            <p:nvPr/>
          </p:nvSpPr>
          <p:spPr>
            <a:xfrm>
              <a:off x="6495550" y="18691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4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3" name="Google Shape;19203;p29"/>
            <p:cNvSpPr/>
            <p:nvPr/>
          </p:nvSpPr>
          <p:spPr>
            <a:xfrm>
              <a:off x="6543625" y="17032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1"/>
                    <a:pt x="233" y="63"/>
                    <a:pt x="109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5" y="916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4" name="Google Shape;19204;p29"/>
            <p:cNvSpPr/>
            <p:nvPr/>
          </p:nvSpPr>
          <p:spPr>
            <a:xfrm>
              <a:off x="6602575" y="18102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0" y="900"/>
                    <a:pt x="434" y="1256"/>
                    <a:pt x="822" y="1039"/>
                  </a:cubicBezTo>
                  <a:cubicBezTo>
                    <a:pt x="1055" y="915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5" name="Google Shape;19205;p29"/>
            <p:cNvSpPr/>
            <p:nvPr/>
          </p:nvSpPr>
          <p:spPr>
            <a:xfrm>
              <a:off x="6368375" y="1747838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248" y="667"/>
                  </a:moveTo>
                  <a:cubicBezTo>
                    <a:pt x="481" y="527"/>
                    <a:pt x="559" y="233"/>
                    <a:pt x="434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6" name="Google Shape;19206;p29"/>
            <p:cNvSpPr/>
            <p:nvPr/>
          </p:nvSpPr>
          <p:spPr>
            <a:xfrm>
              <a:off x="6464525" y="1688888"/>
              <a:ext cx="23300" cy="19425"/>
            </a:xfrm>
            <a:custGeom>
              <a:avLst/>
              <a:gdLst/>
              <a:ahLst/>
              <a:cxnLst/>
              <a:rect l="l" t="t" r="r" b="b"/>
              <a:pathLst>
                <a:path w="932" h="777" extrusionOk="0">
                  <a:moveTo>
                    <a:pt x="295" y="714"/>
                  </a:moveTo>
                  <a:cubicBezTo>
                    <a:pt x="559" y="776"/>
                    <a:pt x="823" y="637"/>
                    <a:pt x="900" y="373"/>
                  </a:cubicBezTo>
                  <a:cubicBezTo>
                    <a:pt x="931" y="249"/>
                    <a:pt x="931" y="109"/>
                    <a:pt x="869" y="1"/>
                  </a:cubicBezTo>
                  <a:lnTo>
                    <a:pt x="1" y="481"/>
                  </a:lnTo>
                  <a:cubicBezTo>
                    <a:pt x="63" y="590"/>
                    <a:pt x="171" y="668"/>
                    <a:pt x="295" y="71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7" name="Google Shape;19207;p29"/>
            <p:cNvSpPr/>
            <p:nvPr/>
          </p:nvSpPr>
          <p:spPr>
            <a:xfrm>
              <a:off x="6687875" y="18389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48" y="1"/>
                  </a:moveTo>
                  <a:cubicBezTo>
                    <a:pt x="202" y="32"/>
                    <a:pt x="140" y="78"/>
                    <a:pt x="109" y="125"/>
                  </a:cubicBezTo>
                  <a:cubicBezTo>
                    <a:pt x="93" y="156"/>
                    <a:pt x="62" y="171"/>
                    <a:pt x="62" y="203"/>
                  </a:cubicBezTo>
                  <a:cubicBezTo>
                    <a:pt x="31" y="265"/>
                    <a:pt x="0" y="327"/>
                    <a:pt x="0" y="389"/>
                  </a:cubicBezTo>
                  <a:cubicBezTo>
                    <a:pt x="0" y="482"/>
                    <a:pt x="16" y="575"/>
                    <a:pt x="62" y="668"/>
                  </a:cubicBezTo>
                  <a:lnTo>
                    <a:pt x="496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8" name="Google Shape;19208;p29"/>
            <p:cNvSpPr/>
            <p:nvPr/>
          </p:nvSpPr>
          <p:spPr>
            <a:xfrm>
              <a:off x="6620000" y="1731938"/>
              <a:ext cx="27175" cy="30250"/>
            </a:xfrm>
            <a:custGeom>
              <a:avLst/>
              <a:gdLst/>
              <a:ahLst/>
              <a:cxnLst/>
              <a:rect l="l" t="t" r="r" b="b"/>
              <a:pathLst>
                <a:path w="1087" h="1210" extrusionOk="0">
                  <a:moveTo>
                    <a:pt x="606" y="0"/>
                  </a:moveTo>
                  <a:cubicBezTo>
                    <a:pt x="1" y="310"/>
                    <a:pt x="497" y="1210"/>
                    <a:pt x="1087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9" name="Google Shape;19209;p29"/>
            <p:cNvSpPr/>
            <p:nvPr/>
          </p:nvSpPr>
          <p:spPr>
            <a:xfrm>
              <a:off x="6571925" y="1635763"/>
              <a:ext cx="16325" cy="14000"/>
            </a:xfrm>
            <a:custGeom>
              <a:avLst/>
              <a:gdLst/>
              <a:ahLst/>
              <a:cxnLst/>
              <a:rect l="l" t="t" r="r" b="b"/>
              <a:pathLst>
                <a:path w="653" h="560" extrusionOk="0">
                  <a:moveTo>
                    <a:pt x="1" y="249"/>
                  </a:moveTo>
                  <a:cubicBezTo>
                    <a:pt x="125" y="482"/>
                    <a:pt x="420" y="559"/>
                    <a:pt x="652" y="435"/>
                  </a:cubicBezTo>
                  <a:lnTo>
                    <a:pt x="420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0" name="Google Shape;19210;p29"/>
            <p:cNvSpPr/>
            <p:nvPr/>
          </p:nvSpPr>
          <p:spPr>
            <a:xfrm>
              <a:off x="6266775" y="207313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8" y="249"/>
                  </a:moveTo>
                  <a:cubicBezTo>
                    <a:pt x="621" y="171"/>
                    <a:pt x="544" y="109"/>
                    <a:pt x="451" y="63"/>
                  </a:cubicBezTo>
                  <a:cubicBezTo>
                    <a:pt x="404" y="32"/>
                    <a:pt x="342" y="16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56" y="16"/>
                    <a:pt x="125" y="16"/>
                    <a:pt x="94" y="32"/>
                  </a:cubicBezTo>
                  <a:cubicBezTo>
                    <a:pt x="63" y="32"/>
                    <a:pt x="32" y="47"/>
                    <a:pt x="1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1" name="Google Shape;19211;p29"/>
            <p:cNvSpPr/>
            <p:nvPr/>
          </p:nvSpPr>
          <p:spPr>
            <a:xfrm>
              <a:off x="6366425" y="201421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745" y="62"/>
                  </a:moveTo>
                  <a:cubicBezTo>
                    <a:pt x="683" y="31"/>
                    <a:pt x="637" y="0"/>
                    <a:pt x="575" y="0"/>
                  </a:cubicBezTo>
                  <a:cubicBezTo>
                    <a:pt x="528" y="0"/>
                    <a:pt x="497" y="0"/>
                    <a:pt x="466" y="0"/>
                  </a:cubicBezTo>
                  <a:cubicBezTo>
                    <a:pt x="404" y="16"/>
                    <a:pt x="342" y="31"/>
                    <a:pt x="280" y="62"/>
                  </a:cubicBezTo>
                  <a:cubicBezTo>
                    <a:pt x="187" y="109"/>
                    <a:pt x="125" y="186"/>
                    <a:pt x="78" y="264"/>
                  </a:cubicBezTo>
                  <a:cubicBezTo>
                    <a:pt x="1" y="403"/>
                    <a:pt x="1" y="590"/>
                    <a:pt x="78" y="729"/>
                  </a:cubicBezTo>
                  <a:lnTo>
                    <a:pt x="947" y="248"/>
                  </a:lnTo>
                  <a:cubicBezTo>
                    <a:pt x="900" y="171"/>
                    <a:pt x="823" y="93"/>
                    <a:pt x="74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2" name="Google Shape;19212;p29"/>
            <p:cNvSpPr/>
            <p:nvPr/>
          </p:nvSpPr>
          <p:spPr>
            <a:xfrm>
              <a:off x="6305175" y="19056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42"/>
                    <a:pt x="62" y="900"/>
                    <a:pt x="481" y="1024"/>
                  </a:cubicBezTo>
                  <a:cubicBezTo>
                    <a:pt x="900" y="1148"/>
                    <a:pt x="1256" y="698"/>
                    <a:pt x="1055" y="326"/>
                  </a:cubicBezTo>
                  <a:cubicBezTo>
                    <a:pt x="915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3" name="Google Shape;19213;p29"/>
            <p:cNvSpPr/>
            <p:nvPr/>
          </p:nvSpPr>
          <p:spPr>
            <a:xfrm>
              <a:off x="6280750" y="19878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09"/>
                  </a:moveTo>
                  <a:cubicBezTo>
                    <a:pt x="1256" y="807"/>
                    <a:pt x="1194" y="233"/>
                    <a:pt x="776" y="109"/>
                  </a:cubicBezTo>
                  <a:cubicBezTo>
                    <a:pt x="357" y="1"/>
                    <a:pt x="0" y="435"/>
                    <a:pt x="202" y="823"/>
                  </a:cubicBezTo>
                  <a:cubicBezTo>
                    <a:pt x="341" y="1055"/>
                    <a:pt x="636" y="1148"/>
                    <a:pt x="869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4" name="Google Shape;19214;p29"/>
            <p:cNvSpPr/>
            <p:nvPr/>
          </p:nvSpPr>
          <p:spPr>
            <a:xfrm>
              <a:off x="6329200" y="1822663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373" y="140"/>
                  </a:moveTo>
                  <a:cubicBezTo>
                    <a:pt x="1" y="342"/>
                    <a:pt x="63" y="900"/>
                    <a:pt x="482" y="1024"/>
                  </a:cubicBezTo>
                  <a:cubicBezTo>
                    <a:pt x="885" y="1148"/>
                    <a:pt x="1242" y="714"/>
                    <a:pt x="1040" y="326"/>
                  </a:cubicBezTo>
                  <a:cubicBezTo>
                    <a:pt x="916" y="94"/>
                    <a:pt x="621" y="0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5" name="Google Shape;19215;p29"/>
            <p:cNvSpPr/>
            <p:nvPr/>
          </p:nvSpPr>
          <p:spPr>
            <a:xfrm>
              <a:off x="6388525" y="19281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3" y="0"/>
                    <a:pt x="249" y="62"/>
                    <a:pt x="125" y="481"/>
                  </a:cubicBezTo>
                  <a:cubicBezTo>
                    <a:pt x="1" y="900"/>
                    <a:pt x="451" y="1256"/>
                    <a:pt x="838" y="1039"/>
                  </a:cubicBezTo>
                  <a:cubicBezTo>
                    <a:pt x="1071" y="915"/>
                    <a:pt x="1148" y="620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6" name="Google Shape;19216;p29"/>
            <p:cNvSpPr/>
            <p:nvPr/>
          </p:nvSpPr>
          <p:spPr>
            <a:xfrm>
              <a:off x="6473825" y="1956813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4" y="1"/>
                  </a:moveTo>
                  <a:cubicBezTo>
                    <a:pt x="202" y="32"/>
                    <a:pt x="156" y="78"/>
                    <a:pt x="125" y="125"/>
                  </a:cubicBezTo>
                  <a:cubicBezTo>
                    <a:pt x="94" y="156"/>
                    <a:pt x="78" y="171"/>
                    <a:pt x="63" y="202"/>
                  </a:cubicBezTo>
                  <a:cubicBezTo>
                    <a:pt x="32" y="264"/>
                    <a:pt x="16" y="327"/>
                    <a:pt x="16" y="389"/>
                  </a:cubicBezTo>
                  <a:cubicBezTo>
                    <a:pt x="1" y="482"/>
                    <a:pt x="32" y="575"/>
                    <a:pt x="78" y="668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7" name="Google Shape;19217;p29"/>
            <p:cNvSpPr/>
            <p:nvPr/>
          </p:nvSpPr>
          <p:spPr>
            <a:xfrm>
              <a:off x="6414900" y="1849813"/>
              <a:ext cx="18625" cy="23275"/>
            </a:xfrm>
            <a:custGeom>
              <a:avLst/>
              <a:gdLst/>
              <a:ahLst/>
              <a:cxnLst/>
              <a:rect l="l" t="t" r="r" b="b"/>
              <a:pathLst>
                <a:path w="745" h="931" extrusionOk="0">
                  <a:moveTo>
                    <a:pt x="16" y="388"/>
                  </a:moveTo>
                  <a:cubicBezTo>
                    <a:pt x="0" y="574"/>
                    <a:pt x="109" y="776"/>
                    <a:pt x="280" y="853"/>
                  </a:cubicBezTo>
                  <a:cubicBezTo>
                    <a:pt x="419" y="931"/>
                    <a:pt x="590" y="931"/>
                    <a:pt x="745" y="853"/>
                  </a:cubicBezTo>
                  <a:lnTo>
                    <a:pt x="264" y="0"/>
                  </a:lnTo>
                  <a:cubicBezTo>
                    <a:pt x="124" y="78"/>
                    <a:pt x="31" y="217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8" name="Google Shape;19218;p29"/>
            <p:cNvSpPr/>
            <p:nvPr/>
          </p:nvSpPr>
          <p:spPr>
            <a:xfrm>
              <a:off x="6357900" y="1753638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667" y="435"/>
                  </a:moveTo>
                  <a:lnTo>
                    <a:pt x="419" y="1"/>
                  </a:lnTo>
                  <a:lnTo>
                    <a:pt x="0" y="249"/>
                  </a:lnTo>
                  <a:cubicBezTo>
                    <a:pt x="47" y="326"/>
                    <a:pt x="109" y="389"/>
                    <a:pt x="202" y="435"/>
                  </a:cubicBezTo>
                  <a:cubicBezTo>
                    <a:pt x="233" y="451"/>
                    <a:pt x="264" y="466"/>
                    <a:pt x="295" y="466"/>
                  </a:cubicBezTo>
                  <a:cubicBezTo>
                    <a:pt x="419" y="513"/>
                    <a:pt x="543" y="497"/>
                    <a:pt x="667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9" name="Google Shape;19219;p29"/>
            <p:cNvSpPr/>
            <p:nvPr/>
          </p:nvSpPr>
          <p:spPr>
            <a:xfrm>
              <a:off x="6260200" y="20746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1"/>
                  </a:moveTo>
                  <a:cubicBezTo>
                    <a:pt x="202" y="32"/>
                    <a:pt x="155" y="78"/>
                    <a:pt x="109" y="125"/>
                  </a:cubicBezTo>
                  <a:cubicBezTo>
                    <a:pt x="93" y="156"/>
                    <a:pt x="78" y="171"/>
                    <a:pt x="62" y="202"/>
                  </a:cubicBezTo>
                  <a:cubicBezTo>
                    <a:pt x="31" y="264"/>
                    <a:pt x="16" y="326"/>
                    <a:pt x="16" y="388"/>
                  </a:cubicBezTo>
                  <a:cubicBezTo>
                    <a:pt x="0" y="482"/>
                    <a:pt x="16" y="575"/>
                    <a:pt x="78" y="668"/>
                  </a:cubicBezTo>
                  <a:lnTo>
                    <a:pt x="496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0" name="Google Shape;19220;p29"/>
            <p:cNvSpPr/>
            <p:nvPr/>
          </p:nvSpPr>
          <p:spPr>
            <a:xfrm>
              <a:off x="6944925" y="1280613"/>
              <a:ext cx="18250" cy="23275"/>
            </a:xfrm>
            <a:custGeom>
              <a:avLst/>
              <a:gdLst/>
              <a:ahLst/>
              <a:cxnLst/>
              <a:rect l="l" t="t" r="r" b="b"/>
              <a:pathLst>
                <a:path w="730" h="931" extrusionOk="0">
                  <a:moveTo>
                    <a:pt x="466" y="931"/>
                  </a:moveTo>
                  <a:cubicBezTo>
                    <a:pt x="497" y="915"/>
                    <a:pt x="528" y="900"/>
                    <a:pt x="544" y="884"/>
                  </a:cubicBezTo>
                  <a:cubicBezTo>
                    <a:pt x="668" y="776"/>
                    <a:pt x="730" y="620"/>
                    <a:pt x="714" y="450"/>
                  </a:cubicBezTo>
                  <a:cubicBezTo>
                    <a:pt x="714" y="388"/>
                    <a:pt x="699" y="326"/>
                    <a:pt x="668" y="279"/>
                  </a:cubicBezTo>
                  <a:cubicBezTo>
                    <a:pt x="637" y="217"/>
                    <a:pt x="590" y="171"/>
                    <a:pt x="544" y="124"/>
                  </a:cubicBezTo>
                  <a:cubicBezTo>
                    <a:pt x="404" y="31"/>
                    <a:pt x="249" y="0"/>
                    <a:pt x="94" y="47"/>
                  </a:cubicBezTo>
                  <a:cubicBezTo>
                    <a:pt x="63" y="47"/>
                    <a:pt x="32" y="62"/>
                    <a:pt x="1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1" name="Google Shape;19221;p29"/>
            <p:cNvSpPr/>
            <p:nvPr/>
          </p:nvSpPr>
          <p:spPr>
            <a:xfrm>
              <a:off x="6891825" y="1180188"/>
              <a:ext cx="12425" cy="17075"/>
            </a:xfrm>
            <a:custGeom>
              <a:avLst/>
              <a:gdLst/>
              <a:ahLst/>
              <a:cxnLst/>
              <a:rect l="l" t="t" r="r" b="b"/>
              <a:pathLst>
                <a:path w="497" h="683" extrusionOk="0">
                  <a:moveTo>
                    <a:pt x="0" y="248"/>
                  </a:moveTo>
                  <a:lnTo>
                    <a:pt x="233" y="683"/>
                  </a:lnTo>
                  <a:cubicBezTo>
                    <a:pt x="264" y="667"/>
                    <a:pt x="295" y="636"/>
                    <a:pt x="326" y="620"/>
                  </a:cubicBezTo>
                  <a:cubicBezTo>
                    <a:pt x="388" y="558"/>
                    <a:pt x="450" y="481"/>
                    <a:pt x="465" y="388"/>
                  </a:cubicBezTo>
                  <a:cubicBezTo>
                    <a:pt x="481" y="326"/>
                    <a:pt x="496" y="264"/>
                    <a:pt x="481" y="186"/>
                  </a:cubicBezTo>
                  <a:cubicBezTo>
                    <a:pt x="481" y="124"/>
                    <a:pt x="465" y="62"/>
                    <a:pt x="43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2" name="Google Shape;19222;p29"/>
            <p:cNvSpPr/>
            <p:nvPr/>
          </p:nvSpPr>
          <p:spPr>
            <a:xfrm>
              <a:off x="6789850" y="1505888"/>
              <a:ext cx="16700" cy="12025"/>
            </a:xfrm>
            <a:custGeom>
              <a:avLst/>
              <a:gdLst/>
              <a:ahLst/>
              <a:cxnLst/>
              <a:rect l="l" t="t" r="r" b="b"/>
              <a:pathLst>
                <a:path w="668" h="481" extrusionOk="0">
                  <a:moveTo>
                    <a:pt x="667" y="248"/>
                  </a:moveTo>
                  <a:cubicBezTo>
                    <a:pt x="589" y="109"/>
                    <a:pt x="450" y="16"/>
                    <a:pt x="279" y="0"/>
                  </a:cubicBezTo>
                  <a:cubicBezTo>
                    <a:pt x="248" y="0"/>
                    <a:pt x="217" y="0"/>
                    <a:pt x="186" y="0"/>
                  </a:cubicBezTo>
                  <a:cubicBezTo>
                    <a:pt x="155" y="0"/>
                    <a:pt x="124" y="16"/>
                    <a:pt x="93" y="16"/>
                  </a:cubicBezTo>
                  <a:cubicBezTo>
                    <a:pt x="62" y="31"/>
                    <a:pt x="31" y="47"/>
                    <a:pt x="0" y="62"/>
                  </a:cubicBezTo>
                  <a:lnTo>
                    <a:pt x="248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3" name="Google Shape;19223;p29"/>
            <p:cNvSpPr/>
            <p:nvPr/>
          </p:nvSpPr>
          <p:spPr>
            <a:xfrm>
              <a:off x="6731300" y="1397688"/>
              <a:ext cx="19400" cy="24075"/>
            </a:xfrm>
            <a:custGeom>
              <a:avLst/>
              <a:gdLst/>
              <a:ahLst/>
              <a:cxnLst/>
              <a:rect l="l" t="t" r="r" b="b"/>
              <a:pathLst>
                <a:path w="776" h="963" extrusionOk="0">
                  <a:moveTo>
                    <a:pt x="652" y="311"/>
                  </a:moveTo>
                  <a:cubicBezTo>
                    <a:pt x="543" y="94"/>
                    <a:pt x="310" y="1"/>
                    <a:pt x="78" y="79"/>
                  </a:cubicBezTo>
                  <a:cubicBezTo>
                    <a:pt x="47" y="79"/>
                    <a:pt x="31" y="94"/>
                    <a:pt x="0" y="110"/>
                  </a:cubicBezTo>
                  <a:lnTo>
                    <a:pt x="465" y="963"/>
                  </a:lnTo>
                  <a:cubicBezTo>
                    <a:pt x="496" y="947"/>
                    <a:pt x="528" y="932"/>
                    <a:pt x="543" y="916"/>
                  </a:cubicBezTo>
                  <a:cubicBezTo>
                    <a:pt x="729" y="761"/>
                    <a:pt x="776" y="513"/>
                    <a:pt x="652" y="31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4" name="Google Shape;19224;p29"/>
            <p:cNvSpPr/>
            <p:nvPr/>
          </p:nvSpPr>
          <p:spPr>
            <a:xfrm>
              <a:off x="6890275" y="1446938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264" y="63"/>
                  </a:moveTo>
                  <a:cubicBezTo>
                    <a:pt x="217" y="94"/>
                    <a:pt x="155" y="140"/>
                    <a:pt x="124" y="187"/>
                  </a:cubicBezTo>
                  <a:cubicBezTo>
                    <a:pt x="93" y="202"/>
                    <a:pt x="78" y="233"/>
                    <a:pt x="62" y="264"/>
                  </a:cubicBezTo>
                  <a:cubicBezTo>
                    <a:pt x="47" y="326"/>
                    <a:pt x="16" y="373"/>
                    <a:pt x="16" y="450"/>
                  </a:cubicBezTo>
                  <a:cubicBezTo>
                    <a:pt x="0" y="544"/>
                    <a:pt x="31" y="637"/>
                    <a:pt x="78" y="730"/>
                  </a:cubicBezTo>
                  <a:lnTo>
                    <a:pt x="931" y="249"/>
                  </a:lnTo>
                  <a:cubicBezTo>
                    <a:pt x="853" y="109"/>
                    <a:pt x="714" y="16"/>
                    <a:pt x="543" y="1"/>
                  </a:cubicBezTo>
                  <a:cubicBezTo>
                    <a:pt x="512" y="1"/>
                    <a:pt x="481" y="1"/>
                    <a:pt x="450" y="1"/>
                  </a:cubicBezTo>
                  <a:cubicBezTo>
                    <a:pt x="388" y="1"/>
                    <a:pt x="326" y="32"/>
                    <a:pt x="264" y="6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5" name="Google Shape;19225;p29"/>
            <p:cNvSpPr/>
            <p:nvPr/>
          </p:nvSpPr>
          <p:spPr>
            <a:xfrm>
              <a:off x="6830175" y="1336438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40" y="869"/>
                  </a:moveTo>
                  <a:cubicBezTo>
                    <a:pt x="341" y="1241"/>
                    <a:pt x="900" y="1195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26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6" name="Google Shape;19226;p29"/>
            <p:cNvSpPr/>
            <p:nvPr/>
          </p:nvSpPr>
          <p:spPr>
            <a:xfrm>
              <a:off x="6747200" y="131238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24" y="869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8"/>
                    <a:pt x="698" y="1"/>
                    <a:pt x="326" y="202"/>
                  </a:cubicBezTo>
                  <a:cubicBezTo>
                    <a:pt x="78" y="342"/>
                    <a:pt x="0" y="637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7" name="Google Shape;19227;p29"/>
            <p:cNvSpPr/>
            <p:nvPr/>
          </p:nvSpPr>
          <p:spPr>
            <a:xfrm>
              <a:off x="6806125" y="14190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84"/>
                  </a:moveTo>
                  <a:cubicBezTo>
                    <a:pt x="342" y="1256"/>
                    <a:pt x="900" y="1194"/>
                    <a:pt x="1024" y="775"/>
                  </a:cubicBezTo>
                  <a:cubicBezTo>
                    <a:pt x="1148" y="357"/>
                    <a:pt x="698" y="0"/>
                    <a:pt x="326" y="217"/>
                  </a:cubicBezTo>
                  <a:cubicBezTo>
                    <a:pt x="78" y="341"/>
                    <a:pt x="1" y="636"/>
                    <a:pt x="125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8" name="Google Shape;19228;p29"/>
            <p:cNvSpPr/>
            <p:nvPr/>
          </p:nvSpPr>
          <p:spPr>
            <a:xfrm>
              <a:off x="6853825" y="12534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15" y="1195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9" name="Google Shape;19229;p29"/>
            <p:cNvSpPr/>
            <p:nvPr/>
          </p:nvSpPr>
          <p:spPr>
            <a:xfrm>
              <a:off x="6911200" y="136241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1" y="326"/>
                    <a:pt x="63" y="900"/>
                    <a:pt x="481" y="1024"/>
                  </a:cubicBezTo>
                  <a:cubicBezTo>
                    <a:pt x="900" y="1148"/>
                    <a:pt x="1257" y="699"/>
                    <a:pt x="1040" y="311"/>
                  </a:cubicBezTo>
                  <a:cubicBezTo>
                    <a:pt x="916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0" name="Google Shape;19230;p29"/>
            <p:cNvSpPr/>
            <p:nvPr/>
          </p:nvSpPr>
          <p:spPr>
            <a:xfrm>
              <a:off x="6678175" y="129843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7"/>
                  </a:moveTo>
                  <a:cubicBezTo>
                    <a:pt x="264" y="652"/>
                    <a:pt x="295" y="621"/>
                    <a:pt x="311" y="605"/>
                  </a:cubicBezTo>
                  <a:cubicBezTo>
                    <a:pt x="497" y="450"/>
                    <a:pt x="543" y="20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1" name="Google Shape;19231;p29"/>
            <p:cNvSpPr/>
            <p:nvPr/>
          </p:nvSpPr>
          <p:spPr>
            <a:xfrm>
              <a:off x="6774325" y="1239513"/>
              <a:ext cx="23300" cy="18625"/>
            </a:xfrm>
            <a:custGeom>
              <a:avLst/>
              <a:gdLst/>
              <a:ahLst/>
              <a:cxnLst/>
              <a:rect l="l" t="t" r="r" b="b"/>
              <a:pathLst>
                <a:path w="932" h="745" extrusionOk="0">
                  <a:moveTo>
                    <a:pt x="295" y="698"/>
                  </a:moveTo>
                  <a:cubicBezTo>
                    <a:pt x="419" y="745"/>
                    <a:pt x="544" y="729"/>
                    <a:pt x="668" y="667"/>
                  </a:cubicBezTo>
                  <a:cubicBezTo>
                    <a:pt x="776" y="605"/>
                    <a:pt x="854" y="496"/>
                    <a:pt x="900" y="372"/>
                  </a:cubicBezTo>
                  <a:cubicBezTo>
                    <a:pt x="931" y="248"/>
                    <a:pt x="916" y="109"/>
                    <a:pt x="854" y="0"/>
                  </a:cubicBezTo>
                  <a:lnTo>
                    <a:pt x="1" y="465"/>
                  </a:lnTo>
                  <a:cubicBezTo>
                    <a:pt x="63" y="589"/>
                    <a:pt x="171" y="667"/>
                    <a:pt x="295" y="69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2" name="Google Shape;19232;p29"/>
            <p:cNvSpPr/>
            <p:nvPr/>
          </p:nvSpPr>
          <p:spPr>
            <a:xfrm>
              <a:off x="6936025" y="1282538"/>
              <a:ext cx="20950" cy="23300"/>
            </a:xfrm>
            <a:custGeom>
              <a:avLst/>
              <a:gdLst/>
              <a:ahLst/>
              <a:cxnLst/>
              <a:rect l="l" t="t" r="r" b="b"/>
              <a:pathLst>
                <a:path w="838" h="932" extrusionOk="0">
                  <a:moveTo>
                    <a:pt x="171" y="202"/>
                  </a:moveTo>
                  <a:cubicBezTo>
                    <a:pt x="0" y="512"/>
                    <a:pt x="202" y="885"/>
                    <a:pt x="559" y="916"/>
                  </a:cubicBezTo>
                  <a:cubicBezTo>
                    <a:pt x="652" y="931"/>
                    <a:pt x="745" y="900"/>
                    <a:pt x="838" y="854"/>
                  </a:cubicBezTo>
                  <a:lnTo>
                    <a:pt x="357" y="1"/>
                  </a:lnTo>
                  <a:cubicBezTo>
                    <a:pt x="279" y="47"/>
                    <a:pt x="202" y="125"/>
                    <a:pt x="171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3" name="Google Shape;19233;p29"/>
            <p:cNvSpPr/>
            <p:nvPr/>
          </p:nvSpPr>
          <p:spPr>
            <a:xfrm>
              <a:off x="6881350" y="118638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0" y="233"/>
                  </a:moveTo>
                  <a:cubicBezTo>
                    <a:pt x="62" y="357"/>
                    <a:pt x="155" y="435"/>
                    <a:pt x="280" y="466"/>
                  </a:cubicBezTo>
                  <a:cubicBezTo>
                    <a:pt x="311" y="481"/>
                    <a:pt x="342" y="481"/>
                    <a:pt x="373" y="481"/>
                  </a:cubicBezTo>
                  <a:cubicBezTo>
                    <a:pt x="466" y="497"/>
                    <a:pt x="574" y="481"/>
                    <a:pt x="652" y="435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4" name="Google Shape;19234;p29"/>
            <p:cNvSpPr/>
            <p:nvPr/>
          </p:nvSpPr>
          <p:spPr>
            <a:xfrm>
              <a:off x="6576200" y="1623763"/>
              <a:ext cx="16700" cy="12025"/>
            </a:xfrm>
            <a:custGeom>
              <a:avLst/>
              <a:gdLst/>
              <a:ahLst/>
              <a:cxnLst/>
              <a:rect l="l" t="t" r="r" b="b"/>
              <a:pathLst>
                <a:path w="668" h="481" extrusionOk="0">
                  <a:moveTo>
                    <a:pt x="667" y="248"/>
                  </a:moveTo>
                  <a:cubicBezTo>
                    <a:pt x="590" y="109"/>
                    <a:pt x="450" y="16"/>
                    <a:pt x="280" y="0"/>
                  </a:cubicBezTo>
                  <a:cubicBezTo>
                    <a:pt x="249" y="0"/>
                    <a:pt x="217" y="0"/>
                    <a:pt x="186" y="0"/>
                  </a:cubicBezTo>
                  <a:cubicBezTo>
                    <a:pt x="155" y="0"/>
                    <a:pt x="124" y="0"/>
                    <a:pt x="93" y="16"/>
                  </a:cubicBezTo>
                  <a:cubicBezTo>
                    <a:pt x="62" y="31"/>
                    <a:pt x="31" y="47"/>
                    <a:pt x="0" y="62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5" name="Google Shape;19235;p29"/>
            <p:cNvSpPr/>
            <p:nvPr/>
          </p:nvSpPr>
          <p:spPr>
            <a:xfrm>
              <a:off x="6517250" y="1515563"/>
              <a:ext cx="19425" cy="24075"/>
            </a:xfrm>
            <a:custGeom>
              <a:avLst/>
              <a:gdLst/>
              <a:ahLst/>
              <a:cxnLst/>
              <a:rect l="l" t="t" r="r" b="b"/>
              <a:pathLst>
                <a:path w="777" h="963" extrusionOk="0">
                  <a:moveTo>
                    <a:pt x="668" y="311"/>
                  </a:moveTo>
                  <a:cubicBezTo>
                    <a:pt x="559" y="94"/>
                    <a:pt x="311" y="1"/>
                    <a:pt x="94" y="78"/>
                  </a:cubicBezTo>
                  <a:cubicBezTo>
                    <a:pt x="63" y="78"/>
                    <a:pt x="32" y="94"/>
                    <a:pt x="1" y="109"/>
                  </a:cubicBezTo>
                  <a:lnTo>
                    <a:pt x="466" y="962"/>
                  </a:lnTo>
                  <a:cubicBezTo>
                    <a:pt x="497" y="947"/>
                    <a:pt x="528" y="931"/>
                    <a:pt x="544" y="916"/>
                  </a:cubicBezTo>
                  <a:cubicBezTo>
                    <a:pt x="730" y="761"/>
                    <a:pt x="776" y="513"/>
                    <a:pt x="668" y="31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6" name="Google Shape;19236;p29"/>
            <p:cNvSpPr/>
            <p:nvPr/>
          </p:nvSpPr>
          <p:spPr>
            <a:xfrm>
              <a:off x="6676625" y="1564813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109" y="187"/>
                  </a:moveTo>
                  <a:cubicBezTo>
                    <a:pt x="93" y="202"/>
                    <a:pt x="78" y="233"/>
                    <a:pt x="62" y="264"/>
                  </a:cubicBezTo>
                  <a:cubicBezTo>
                    <a:pt x="31" y="311"/>
                    <a:pt x="16" y="373"/>
                    <a:pt x="16" y="450"/>
                  </a:cubicBezTo>
                  <a:cubicBezTo>
                    <a:pt x="0" y="543"/>
                    <a:pt x="16" y="637"/>
                    <a:pt x="78" y="730"/>
                  </a:cubicBezTo>
                  <a:lnTo>
                    <a:pt x="931" y="264"/>
                  </a:lnTo>
                  <a:cubicBezTo>
                    <a:pt x="853" y="109"/>
                    <a:pt x="698" y="16"/>
                    <a:pt x="543" y="1"/>
                  </a:cubicBezTo>
                  <a:cubicBezTo>
                    <a:pt x="512" y="1"/>
                    <a:pt x="481" y="1"/>
                    <a:pt x="450" y="1"/>
                  </a:cubicBezTo>
                  <a:cubicBezTo>
                    <a:pt x="373" y="16"/>
                    <a:pt x="311" y="32"/>
                    <a:pt x="248" y="63"/>
                  </a:cubicBezTo>
                  <a:cubicBezTo>
                    <a:pt x="202" y="94"/>
                    <a:pt x="155" y="140"/>
                    <a:pt x="109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7" name="Google Shape;19237;p29"/>
            <p:cNvSpPr/>
            <p:nvPr/>
          </p:nvSpPr>
          <p:spPr>
            <a:xfrm>
              <a:off x="6616125" y="14543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95"/>
                    <a:pt x="1024" y="776"/>
                  </a:cubicBezTo>
                  <a:cubicBezTo>
                    <a:pt x="1149" y="357"/>
                    <a:pt x="714" y="0"/>
                    <a:pt x="327" y="202"/>
                  </a:cubicBezTo>
                  <a:cubicBezTo>
                    <a:pt x="94" y="326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8" name="Google Shape;19238;p29"/>
            <p:cNvSpPr/>
            <p:nvPr/>
          </p:nvSpPr>
          <p:spPr>
            <a:xfrm>
              <a:off x="6533150" y="14302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85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9" y="358"/>
                    <a:pt x="714" y="1"/>
                    <a:pt x="326" y="218"/>
                  </a:cubicBezTo>
                  <a:cubicBezTo>
                    <a:pt x="94" y="342"/>
                    <a:pt x="1" y="637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9" name="Google Shape;19239;p29"/>
            <p:cNvSpPr/>
            <p:nvPr/>
          </p:nvSpPr>
          <p:spPr>
            <a:xfrm>
              <a:off x="6592100" y="153688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40" y="885"/>
                  </a:moveTo>
                  <a:cubicBezTo>
                    <a:pt x="341" y="1257"/>
                    <a:pt x="915" y="1195"/>
                    <a:pt x="1039" y="776"/>
                  </a:cubicBezTo>
                  <a:cubicBezTo>
                    <a:pt x="1148" y="358"/>
                    <a:pt x="714" y="1"/>
                    <a:pt x="326" y="218"/>
                  </a:cubicBezTo>
                  <a:cubicBezTo>
                    <a:pt x="93" y="342"/>
                    <a:pt x="0" y="637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0" name="Google Shape;19240;p29"/>
            <p:cNvSpPr/>
            <p:nvPr/>
          </p:nvSpPr>
          <p:spPr>
            <a:xfrm>
              <a:off x="6640175" y="13713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42"/>
                    <a:pt x="0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1" name="Google Shape;19241;p29"/>
            <p:cNvSpPr/>
            <p:nvPr/>
          </p:nvSpPr>
          <p:spPr>
            <a:xfrm>
              <a:off x="6699500" y="14779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85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7"/>
                    <a:pt x="698" y="0"/>
                    <a:pt x="326" y="218"/>
                  </a:cubicBezTo>
                  <a:cubicBezTo>
                    <a:pt x="78" y="342"/>
                    <a:pt x="0" y="636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2" name="Google Shape;19242;p29"/>
            <p:cNvSpPr/>
            <p:nvPr/>
          </p:nvSpPr>
          <p:spPr>
            <a:xfrm>
              <a:off x="6464525" y="141631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7"/>
                  </a:moveTo>
                  <a:cubicBezTo>
                    <a:pt x="264" y="636"/>
                    <a:pt x="280" y="621"/>
                    <a:pt x="311" y="605"/>
                  </a:cubicBezTo>
                  <a:cubicBezTo>
                    <a:pt x="481" y="450"/>
                    <a:pt x="528" y="202"/>
                    <a:pt x="419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3" name="Google Shape;19243;p29"/>
            <p:cNvSpPr/>
            <p:nvPr/>
          </p:nvSpPr>
          <p:spPr>
            <a:xfrm>
              <a:off x="6560675" y="1357363"/>
              <a:ext cx="23300" cy="19425"/>
            </a:xfrm>
            <a:custGeom>
              <a:avLst/>
              <a:gdLst/>
              <a:ahLst/>
              <a:cxnLst/>
              <a:rect l="l" t="t" r="r" b="b"/>
              <a:pathLst>
                <a:path w="932" h="777" extrusionOk="0">
                  <a:moveTo>
                    <a:pt x="296" y="699"/>
                  </a:moveTo>
                  <a:cubicBezTo>
                    <a:pt x="544" y="776"/>
                    <a:pt x="823" y="621"/>
                    <a:pt x="885" y="373"/>
                  </a:cubicBezTo>
                  <a:cubicBezTo>
                    <a:pt x="932" y="249"/>
                    <a:pt x="916" y="110"/>
                    <a:pt x="854" y="1"/>
                  </a:cubicBezTo>
                  <a:lnTo>
                    <a:pt x="1" y="466"/>
                  </a:lnTo>
                  <a:cubicBezTo>
                    <a:pt x="63" y="590"/>
                    <a:pt x="156" y="668"/>
                    <a:pt x="296" y="69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4" name="Google Shape;19244;p29"/>
            <p:cNvSpPr/>
            <p:nvPr/>
          </p:nvSpPr>
          <p:spPr>
            <a:xfrm>
              <a:off x="6783625" y="150743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16" y="388"/>
                  </a:moveTo>
                  <a:cubicBezTo>
                    <a:pt x="1" y="481"/>
                    <a:pt x="16" y="574"/>
                    <a:pt x="63" y="667"/>
                  </a:cubicBezTo>
                  <a:lnTo>
                    <a:pt x="497" y="419"/>
                  </a:lnTo>
                  <a:lnTo>
                    <a:pt x="265" y="0"/>
                  </a:lnTo>
                  <a:cubicBezTo>
                    <a:pt x="203" y="31"/>
                    <a:pt x="156" y="62"/>
                    <a:pt x="110" y="124"/>
                  </a:cubicBezTo>
                  <a:cubicBezTo>
                    <a:pt x="94" y="140"/>
                    <a:pt x="79" y="171"/>
                    <a:pt x="63" y="202"/>
                  </a:cubicBezTo>
                  <a:cubicBezTo>
                    <a:pt x="32" y="264"/>
                    <a:pt x="16" y="310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5" name="Google Shape;19245;p29"/>
            <p:cNvSpPr/>
            <p:nvPr/>
          </p:nvSpPr>
          <p:spPr>
            <a:xfrm>
              <a:off x="6722375" y="1400413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6" y="202"/>
                  </a:moveTo>
                  <a:cubicBezTo>
                    <a:pt x="0" y="512"/>
                    <a:pt x="202" y="885"/>
                    <a:pt x="543" y="916"/>
                  </a:cubicBezTo>
                  <a:cubicBezTo>
                    <a:pt x="636" y="931"/>
                    <a:pt x="729" y="900"/>
                    <a:pt x="822" y="854"/>
                  </a:cubicBezTo>
                  <a:lnTo>
                    <a:pt x="342" y="1"/>
                  </a:lnTo>
                  <a:cubicBezTo>
                    <a:pt x="264" y="47"/>
                    <a:pt x="202" y="125"/>
                    <a:pt x="156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6" name="Google Shape;19246;p29"/>
            <p:cNvSpPr/>
            <p:nvPr/>
          </p:nvSpPr>
          <p:spPr>
            <a:xfrm>
              <a:off x="6667325" y="1304263"/>
              <a:ext cx="16675" cy="12425"/>
            </a:xfrm>
            <a:custGeom>
              <a:avLst/>
              <a:gdLst/>
              <a:ahLst/>
              <a:cxnLst/>
              <a:rect l="l" t="t" r="r" b="b"/>
              <a:pathLst>
                <a:path w="667" h="497" extrusionOk="0">
                  <a:moveTo>
                    <a:pt x="0" y="233"/>
                  </a:moveTo>
                  <a:cubicBezTo>
                    <a:pt x="62" y="357"/>
                    <a:pt x="171" y="434"/>
                    <a:pt x="295" y="465"/>
                  </a:cubicBezTo>
                  <a:cubicBezTo>
                    <a:pt x="326" y="481"/>
                    <a:pt x="357" y="481"/>
                    <a:pt x="388" y="481"/>
                  </a:cubicBezTo>
                  <a:cubicBezTo>
                    <a:pt x="481" y="496"/>
                    <a:pt x="589" y="481"/>
                    <a:pt x="667" y="434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7" name="Google Shape;19247;p29"/>
            <p:cNvSpPr/>
            <p:nvPr/>
          </p:nvSpPr>
          <p:spPr>
            <a:xfrm>
              <a:off x="6362550" y="174161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590" y="110"/>
                    <a:pt x="435" y="16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25" y="1"/>
                    <a:pt x="63" y="16"/>
                    <a:pt x="1" y="63"/>
                  </a:cubicBezTo>
                  <a:lnTo>
                    <a:pt x="233" y="48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8" name="Google Shape;19248;p29"/>
            <p:cNvSpPr/>
            <p:nvPr/>
          </p:nvSpPr>
          <p:spPr>
            <a:xfrm>
              <a:off x="6462975" y="1682688"/>
              <a:ext cx="23300" cy="18250"/>
            </a:xfrm>
            <a:custGeom>
              <a:avLst/>
              <a:gdLst/>
              <a:ahLst/>
              <a:cxnLst/>
              <a:rect l="l" t="t" r="r" b="b"/>
              <a:pathLst>
                <a:path w="932" h="730" extrusionOk="0">
                  <a:moveTo>
                    <a:pt x="109" y="187"/>
                  </a:moveTo>
                  <a:cubicBezTo>
                    <a:pt x="94" y="202"/>
                    <a:pt x="78" y="233"/>
                    <a:pt x="63" y="264"/>
                  </a:cubicBezTo>
                  <a:cubicBezTo>
                    <a:pt x="32" y="326"/>
                    <a:pt x="16" y="373"/>
                    <a:pt x="16" y="450"/>
                  </a:cubicBezTo>
                  <a:cubicBezTo>
                    <a:pt x="1" y="543"/>
                    <a:pt x="16" y="636"/>
                    <a:pt x="63" y="729"/>
                  </a:cubicBezTo>
                  <a:lnTo>
                    <a:pt x="931" y="249"/>
                  </a:lnTo>
                  <a:cubicBezTo>
                    <a:pt x="838" y="109"/>
                    <a:pt x="698" y="16"/>
                    <a:pt x="543" y="1"/>
                  </a:cubicBezTo>
                  <a:cubicBezTo>
                    <a:pt x="497" y="1"/>
                    <a:pt x="466" y="1"/>
                    <a:pt x="435" y="1"/>
                  </a:cubicBezTo>
                  <a:cubicBezTo>
                    <a:pt x="311" y="16"/>
                    <a:pt x="187" y="78"/>
                    <a:pt x="109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9" name="Google Shape;19249;p29"/>
            <p:cNvSpPr/>
            <p:nvPr/>
          </p:nvSpPr>
          <p:spPr>
            <a:xfrm>
              <a:off x="6402500" y="1572188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24" y="869"/>
                  </a:moveTo>
                  <a:cubicBezTo>
                    <a:pt x="341" y="1241"/>
                    <a:pt x="900" y="1195"/>
                    <a:pt x="1024" y="776"/>
                  </a:cubicBezTo>
                  <a:cubicBezTo>
                    <a:pt x="1148" y="357"/>
                    <a:pt x="698" y="0"/>
                    <a:pt x="326" y="202"/>
                  </a:cubicBezTo>
                  <a:cubicBezTo>
                    <a:pt x="93" y="326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0" name="Google Shape;19250;p29"/>
            <p:cNvSpPr/>
            <p:nvPr/>
          </p:nvSpPr>
          <p:spPr>
            <a:xfrm>
              <a:off x="6378450" y="16547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85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8"/>
                    <a:pt x="714" y="1"/>
                    <a:pt x="326" y="218"/>
                  </a:cubicBezTo>
                  <a:cubicBezTo>
                    <a:pt x="94" y="342"/>
                    <a:pt x="0" y="637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1" name="Google Shape;19251;p29"/>
            <p:cNvSpPr/>
            <p:nvPr/>
          </p:nvSpPr>
          <p:spPr>
            <a:xfrm>
              <a:off x="6424975" y="14911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1" y="342"/>
                    <a:pt x="63" y="900"/>
                    <a:pt x="481" y="1024"/>
                  </a:cubicBezTo>
                  <a:cubicBezTo>
                    <a:pt x="900" y="1148"/>
                    <a:pt x="1257" y="699"/>
                    <a:pt x="1040" y="326"/>
                  </a:cubicBezTo>
                  <a:cubicBezTo>
                    <a:pt x="916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2" name="Google Shape;19252;p29"/>
            <p:cNvSpPr/>
            <p:nvPr/>
          </p:nvSpPr>
          <p:spPr>
            <a:xfrm>
              <a:off x="6485475" y="15958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84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7"/>
                    <a:pt x="698" y="0"/>
                    <a:pt x="326" y="218"/>
                  </a:cubicBezTo>
                  <a:cubicBezTo>
                    <a:pt x="78" y="342"/>
                    <a:pt x="0" y="636"/>
                    <a:pt x="124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3" name="Google Shape;19253;p29"/>
            <p:cNvSpPr/>
            <p:nvPr/>
          </p:nvSpPr>
          <p:spPr>
            <a:xfrm>
              <a:off x="6347050" y="1475238"/>
              <a:ext cx="24450" cy="18650"/>
            </a:xfrm>
            <a:custGeom>
              <a:avLst/>
              <a:gdLst/>
              <a:ahLst/>
              <a:cxnLst/>
              <a:rect l="l" t="t" r="r" b="b"/>
              <a:pathLst>
                <a:path w="978" h="746" extrusionOk="0">
                  <a:moveTo>
                    <a:pt x="279" y="699"/>
                  </a:moveTo>
                  <a:cubicBezTo>
                    <a:pt x="403" y="745"/>
                    <a:pt x="543" y="730"/>
                    <a:pt x="652" y="668"/>
                  </a:cubicBezTo>
                  <a:cubicBezTo>
                    <a:pt x="884" y="528"/>
                    <a:pt x="977" y="234"/>
                    <a:pt x="853" y="1"/>
                  </a:cubicBezTo>
                  <a:lnTo>
                    <a:pt x="0" y="466"/>
                  </a:lnTo>
                  <a:cubicBezTo>
                    <a:pt x="62" y="590"/>
                    <a:pt x="155" y="668"/>
                    <a:pt x="279" y="69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4" name="Google Shape;19254;p29"/>
            <p:cNvSpPr/>
            <p:nvPr/>
          </p:nvSpPr>
          <p:spPr>
            <a:xfrm>
              <a:off x="6570000" y="1625313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0" y="388"/>
                  </a:moveTo>
                  <a:cubicBezTo>
                    <a:pt x="0" y="481"/>
                    <a:pt x="16" y="574"/>
                    <a:pt x="62" y="667"/>
                  </a:cubicBezTo>
                  <a:lnTo>
                    <a:pt x="497" y="419"/>
                  </a:lnTo>
                  <a:lnTo>
                    <a:pt x="264" y="0"/>
                  </a:lnTo>
                  <a:cubicBezTo>
                    <a:pt x="202" y="31"/>
                    <a:pt x="155" y="62"/>
                    <a:pt x="124" y="124"/>
                  </a:cubicBezTo>
                  <a:cubicBezTo>
                    <a:pt x="93" y="140"/>
                    <a:pt x="78" y="171"/>
                    <a:pt x="62" y="202"/>
                  </a:cubicBezTo>
                  <a:cubicBezTo>
                    <a:pt x="31" y="248"/>
                    <a:pt x="16" y="310"/>
                    <a:pt x="0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5" name="Google Shape;19255;p29"/>
            <p:cNvSpPr/>
            <p:nvPr/>
          </p:nvSpPr>
          <p:spPr>
            <a:xfrm>
              <a:off x="6509500" y="151828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125" y="667"/>
                  </a:moveTo>
                  <a:cubicBezTo>
                    <a:pt x="249" y="900"/>
                    <a:pt x="544" y="993"/>
                    <a:pt x="792" y="853"/>
                  </a:cubicBezTo>
                  <a:lnTo>
                    <a:pt x="311" y="0"/>
                  </a:lnTo>
                  <a:cubicBezTo>
                    <a:pt x="78" y="140"/>
                    <a:pt x="1" y="435"/>
                    <a:pt x="125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6" name="Google Shape;19256;p29"/>
            <p:cNvSpPr/>
            <p:nvPr/>
          </p:nvSpPr>
          <p:spPr>
            <a:xfrm>
              <a:off x="6453675" y="1422138"/>
              <a:ext cx="16700" cy="13975"/>
            </a:xfrm>
            <a:custGeom>
              <a:avLst/>
              <a:gdLst/>
              <a:ahLst/>
              <a:cxnLst/>
              <a:rect l="l" t="t" r="r" b="b"/>
              <a:pathLst>
                <a:path w="668" h="559" extrusionOk="0">
                  <a:moveTo>
                    <a:pt x="435" y="0"/>
                  </a:moveTo>
                  <a:lnTo>
                    <a:pt x="0" y="233"/>
                  </a:lnTo>
                  <a:cubicBezTo>
                    <a:pt x="124" y="465"/>
                    <a:pt x="419" y="558"/>
                    <a:pt x="667" y="43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7" name="Google Shape;19257;p29"/>
            <p:cNvSpPr/>
            <p:nvPr/>
          </p:nvSpPr>
          <p:spPr>
            <a:xfrm>
              <a:off x="6355950" y="1743188"/>
              <a:ext cx="12450" cy="16300"/>
            </a:xfrm>
            <a:custGeom>
              <a:avLst/>
              <a:gdLst/>
              <a:ahLst/>
              <a:cxnLst/>
              <a:rect l="l" t="t" r="r" b="b"/>
              <a:pathLst>
                <a:path w="498" h="652" extrusionOk="0">
                  <a:moveTo>
                    <a:pt x="265" y="0"/>
                  </a:moveTo>
                  <a:cubicBezTo>
                    <a:pt x="203" y="16"/>
                    <a:pt x="156" y="62"/>
                    <a:pt x="125" y="124"/>
                  </a:cubicBezTo>
                  <a:cubicBezTo>
                    <a:pt x="94" y="140"/>
                    <a:pt x="78" y="171"/>
                    <a:pt x="63" y="202"/>
                  </a:cubicBezTo>
                  <a:cubicBezTo>
                    <a:pt x="32" y="248"/>
                    <a:pt x="16" y="310"/>
                    <a:pt x="16" y="372"/>
                  </a:cubicBezTo>
                  <a:cubicBezTo>
                    <a:pt x="1" y="465"/>
                    <a:pt x="32" y="574"/>
                    <a:pt x="78" y="651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8" name="Google Shape;19258;p29"/>
            <p:cNvSpPr/>
            <p:nvPr/>
          </p:nvSpPr>
          <p:spPr>
            <a:xfrm>
              <a:off x="6886000" y="1173963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667" y="280"/>
                  </a:moveTo>
                  <a:cubicBezTo>
                    <a:pt x="636" y="218"/>
                    <a:pt x="590" y="172"/>
                    <a:pt x="543" y="125"/>
                  </a:cubicBezTo>
                  <a:cubicBezTo>
                    <a:pt x="404" y="32"/>
                    <a:pt x="249" y="1"/>
                    <a:pt x="94" y="47"/>
                  </a:cubicBezTo>
                  <a:cubicBezTo>
                    <a:pt x="63" y="47"/>
                    <a:pt x="32" y="63"/>
                    <a:pt x="0" y="78"/>
                  </a:cubicBezTo>
                  <a:lnTo>
                    <a:pt x="233" y="51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9" name="Google Shape;19259;p29"/>
            <p:cNvSpPr/>
            <p:nvPr/>
          </p:nvSpPr>
          <p:spPr>
            <a:xfrm>
              <a:off x="6827075" y="1066563"/>
              <a:ext cx="18225" cy="23675"/>
            </a:xfrm>
            <a:custGeom>
              <a:avLst/>
              <a:gdLst/>
              <a:ahLst/>
              <a:cxnLst/>
              <a:rect l="l" t="t" r="r" b="b"/>
              <a:pathLst>
                <a:path w="729" h="947" extrusionOk="0">
                  <a:moveTo>
                    <a:pt x="465" y="947"/>
                  </a:moveTo>
                  <a:cubicBezTo>
                    <a:pt x="496" y="931"/>
                    <a:pt x="527" y="916"/>
                    <a:pt x="558" y="885"/>
                  </a:cubicBezTo>
                  <a:cubicBezTo>
                    <a:pt x="667" y="792"/>
                    <a:pt x="729" y="637"/>
                    <a:pt x="713" y="466"/>
                  </a:cubicBezTo>
                  <a:cubicBezTo>
                    <a:pt x="713" y="404"/>
                    <a:pt x="698" y="342"/>
                    <a:pt x="667" y="280"/>
                  </a:cubicBezTo>
                  <a:cubicBezTo>
                    <a:pt x="636" y="218"/>
                    <a:pt x="589" y="171"/>
                    <a:pt x="543" y="125"/>
                  </a:cubicBezTo>
                  <a:cubicBezTo>
                    <a:pt x="403" y="32"/>
                    <a:pt x="248" y="1"/>
                    <a:pt x="93" y="47"/>
                  </a:cubicBezTo>
                  <a:cubicBezTo>
                    <a:pt x="62" y="63"/>
                    <a:pt x="31" y="63"/>
                    <a:pt x="0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0" name="Google Shape;19260;p29"/>
            <p:cNvSpPr/>
            <p:nvPr/>
          </p:nvSpPr>
          <p:spPr>
            <a:xfrm>
              <a:off x="6841025" y="9820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09"/>
                  </a:moveTo>
                  <a:cubicBezTo>
                    <a:pt x="1257" y="807"/>
                    <a:pt x="1195" y="233"/>
                    <a:pt x="776" y="109"/>
                  </a:cubicBezTo>
                  <a:cubicBezTo>
                    <a:pt x="357" y="1"/>
                    <a:pt x="0" y="435"/>
                    <a:pt x="202" y="823"/>
                  </a:cubicBezTo>
                  <a:cubicBezTo>
                    <a:pt x="342" y="1055"/>
                    <a:pt x="636" y="1148"/>
                    <a:pt x="869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1" name="Google Shape;19261;p29"/>
            <p:cNvSpPr/>
            <p:nvPr/>
          </p:nvSpPr>
          <p:spPr>
            <a:xfrm>
              <a:off x="6899950" y="108866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8" y="1"/>
                    <a:pt x="1" y="451"/>
                    <a:pt x="202" y="823"/>
                  </a:cubicBezTo>
                  <a:cubicBezTo>
                    <a:pt x="342" y="1071"/>
                    <a:pt x="637" y="1149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2" name="Google Shape;19262;p29"/>
            <p:cNvSpPr/>
            <p:nvPr/>
          </p:nvSpPr>
          <p:spPr>
            <a:xfrm>
              <a:off x="6773950" y="9665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26" y="621"/>
                  </a:cubicBezTo>
                  <a:cubicBezTo>
                    <a:pt x="388" y="559"/>
                    <a:pt x="450" y="481"/>
                    <a:pt x="466" y="388"/>
                  </a:cubicBezTo>
                  <a:cubicBezTo>
                    <a:pt x="497" y="326"/>
                    <a:pt x="497" y="248"/>
                    <a:pt x="481" y="186"/>
                  </a:cubicBezTo>
                  <a:cubicBezTo>
                    <a:pt x="481" y="124"/>
                    <a:pt x="466" y="47"/>
                    <a:pt x="434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3" name="Google Shape;19263;p29"/>
            <p:cNvSpPr/>
            <p:nvPr/>
          </p:nvSpPr>
          <p:spPr>
            <a:xfrm>
              <a:off x="6672350" y="1291463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249" y="512"/>
                  </a:moveTo>
                  <a:lnTo>
                    <a:pt x="668" y="280"/>
                  </a:lnTo>
                  <a:cubicBezTo>
                    <a:pt x="637" y="217"/>
                    <a:pt x="590" y="171"/>
                    <a:pt x="544" y="124"/>
                  </a:cubicBezTo>
                  <a:cubicBezTo>
                    <a:pt x="419" y="31"/>
                    <a:pt x="249" y="0"/>
                    <a:pt x="94" y="47"/>
                  </a:cubicBezTo>
                  <a:cubicBezTo>
                    <a:pt x="63" y="62"/>
                    <a:pt x="32" y="62"/>
                    <a:pt x="1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4" name="Google Shape;19264;p29"/>
            <p:cNvSpPr/>
            <p:nvPr/>
          </p:nvSpPr>
          <p:spPr>
            <a:xfrm>
              <a:off x="6613025" y="1180963"/>
              <a:ext cx="24850" cy="27150"/>
            </a:xfrm>
            <a:custGeom>
              <a:avLst/>
              <a:gdLst/>
              <a:ahLst/>
              <a:cxnLst/>
              <a:rect l="l" t="t" r="r" b="b"/>
              <a:pathLst>
                <a:path w="994" h="1086" extrusionOk="0">
                  <a:moveTo>
                    <a:pt x="482" y="1086"/>
                  </a:moveTo>
                  <a:cubicBezTo>
                    <a:pt x="513" y="1070"/>
                    <a:pt x="544" y="1055"/>
                    <a:pt x="559" y="1024"/>
                  </a:cubicBezTo>
                  <a:cubicBezTo>
                    <a:pt x="993" y="683"/>
                    <a:pt x="621" y="0"/>
                    <a:pt x="94" y="186"/>
                  </a:cubicBezTo>
                  <a:cubicBezTo>
                    <a:pt x="63" y="202"/>
                    <a:pt x="32" y="202"/>
                    <a:pt x="1" y="23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5" name="Google Shape;19265;p29"/>
            <p:cNvSpPr/>
            <p:nvPr/>
          </p:nvSpPr>
          <p:spPr>
            <a:xfrm>
              <a:off x="6771625" y="1228263"/>
              <a:ext cx="24050" cy="23275"/>
            </a:xfrm>
            <a:custGeom>
              <a:avLst/>
              <a:gdLst/>
              <a:ahLst/>
              <a:cxnLst/>
              <a:rect l="l" t="t" r="r" b="b"/>
              <a:pathLst>
                <a:path w="962" h="931" extrusionOk="0">
                  <a:moveTo>
                    <a:pt x="47" y="729"/>
                  </a:moveTo>
                  <a:cubicBezTo>
                    <a:pt x="47" y="807"/>
                    <a:pt x="78" y="869"/>
                    <a:pt x="109" y="931"/>
                  </a:cubicBezTo>
                  <a:lnTo>
                    <a:pt x="962" y="450"/>
                  </a:lnTo>
                  <a:cubicBezTo>
                    <a:pt x="698" y="0"/>
                    <a:pt x="0" y="217"/>
                    <a:pt x="47" y="74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6" name="Google Shape;19266;p29"/>
            <p:cNvSpPr/>
            <p:nvPr/>
          </p:nvSpPr>
          <p:spPr>
            <a:xfrm>
              <a:off x="6712300" y="11224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84"/>
                  </a:moveTo>
                  <a:cubicBezTo>
                    <a:pt x="326" y="1256"/>
                    <a:pt x="900" y="1194"/>
                    <a:pt x="1024" y="776"/>
                  </a:cubicBezTo>
                  <a:cubicBezTo>
                    <a:pt x="1148" y="357"/>
                    <a:pt x="698" y="0"/>
                    <a:pt x="310" y="217"/>
                  </a:cubicBezTo>
                  <a:cubicBezTo>
                    <a:pt x="78" y="341"/>
                    <a:pt x="0" y="636"/>
                    <a:pt x="124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7" name="Google Shape;19267;p29"/>
            <p:cNvSpPr/>
            <p:nvPr/>
          </p:nvSpPr>
          <p:spPr>
            <a:xfrm>
              <a:off x="6629325" y="1098763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24" y="869"/>
                  </a:moveTo>
                  <a:cubicBezTo>
                    <a:pt x="341" y="1241"/>
                    <a:pt x="900" y="1194"/>
                    <a:pt x="1024" y="776"/>
                  </a:cubicBezTo>
                  <a:cubicBezTo>
                    <a:pt x="1148" y="357"/>
                    <a:pt x="698" y="0"/>
                    <a:pt x="326" y="202"/>
                  </a:cubicBezTo>
                  <a:cubicBezTo>
                    <a:pt x="78" y="326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8" name="Google Shape;19268;p29"/>
            <p:cNvSpPr/>
            <p:nvPr/>
          </p:nvSpPr>
          <p:spPr>
            <a:xfrm>
              <a:off x="6688250" y="12053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84"/>
                  </a:moveTo>
                  <a:cubicBezTo>
                    <a:pt x="342" y="1257"/>
                    <a:pt x="900" y="1194"/>
                    <a:pt x="1024" y="776"/>
                  </a:cubicBezTo>
                  <a:cubicBezTo>
                    <a:pt x="1148" y="357"/>
                    <a:pt x="699" y="0"/>
                    <a:pt x="326" y="217"/>
                  </a:cubicBezTo>
                  <a:cubicBezTo>
                    <a:pt x="78" y="341"/>
                    <a:pt x="1" y="636"/>
                    <a:pt x="125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9" name="Google Shape;19269;p29"/>
            <p:cNvSpPr/>
            <p:nvPr/>
          </p:nvSpPr>
          <p:spPr>
            <a:xfrm>
              <a:off x="6735950" y="103981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40" y="869"/>
                  </a:moveTo>
                  <a:cubicBezTo>
                    <a:pt x="342" y="1241"/>
                    <a:pt x="915" y="1195"/>
                    <a:pt x="1039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3" y="326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0" name="Google Shape;19270;p29"/>
            <p:cNvSpPr/>
            <p:nvPr/>
          </p:nvSpPr>
          <p:spPr>
            <a:xfrm>
              <a:off x="6794875" y="11464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85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4" y="342"/>
                    <a:pt x="1" y="637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1" name="Google Shape;19271;p29"/>
            <p:cNvSpPr/>
            <p:nvPr/>
          </p:nvSpPr>
          <p:spPr>
            <a:xfrm>
              <a:off x="6560300" y="1084788"/>
              <a:ext cx="13600" cy="16325"/>
            </a:xfrm>
            <a:custGeom>
              <a:avLst/>
              <a:gdLst/>
              <a:ahLst/>
              <a:cxnLst/>
              <a:rect l="l" t="t" r="r" b="b"/>
              <a:pathLst>
                <a:path w="544" h="653" extrusionOk="0">
                  <a:moveTo>
                    <a:pt x="233" y="652"/>
                  </a:moveTo>
                  <a:cubicBezTo>
                    <a:pt x="264" y="637"/>
                    <a:pt x="295" y="621"/>
                    <a:pt x="311" y="606"/>
                  </a:cubicBezTo>
                  <a:cubicBezTo>
                    <a:pt x="497" y="451"/>
                    <a:pt x="543" y="20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2" name="Google Shape;19272;p29"/>
            <p:cNvSpPr/>
            <p:nvPr/>
          </p:nvSpPr>
          <p:spPr>
            <a:xfrm>
              <a:off x="6656450" y="1025863"/>
              <a:ext cx="23300" cy="19400"/>
            </a:xfrm>
            <a:custGeom>
              <a:avLst/>
              <a:gdLst/>
              <a:ahLst/>
              <a:cxnLst/>
              <a:rect l="l" t="t" r="r" b="b"/>
              <a:pathLst>
                <a:path w="932" h="776" extrusionOk="0">
                  <a:moveTo>
                    <a:pt x="296" y="698"/>
                  </a:moveTo>
                  <a:cubicBezTo>
                    <a:pt x="559" y="776"/>
                    <a:pt x="823" y="621"/>
                    <a:pt x="900" y="373"/>
                  </a:cubicBezTo>
                  <a:cubicBezTo>
                    <a:pt x="931" y="248"/>
                    <a:pt x="916" y="109"/>
                    <a:pt x="854" y="0"/>
                  </a:cubicBezTo>
                  <a:lnTo>
                    <a:pt x="1" y="466"/>
                  </a:lnTo>
                  <a:cubicBezTo>
                    <a:pt x="63" y="574"/>
                    <a:pt x="171" y="667"/>
                    <a:pt x="296" y="69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3" name="Google Shape;19273;p29"/>
            <p:cNvSpPr/>
            <p:nvPr/>
          </p:nvSpPr>
          <p:spPr>
            <a:xfrm>
              <a:off x="6879400" y="1175913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64" y="0"/>
                  </a:moveTo>
                  <a:cubicBezTo>
                    <a:pt x="187" y="47"/>
                    <a:pt x="109" y="125"/>
                    <a:pt x="63" y="202"/>
                  </a:cubicBezTo>
                  <a:cubicBezTo>
                    <a:pt x="32" y="295"/>
                    <a:pt x="1" y="388"/>
                    <a:pt x="16" y="481"/>
                  </a:cubicBezTo>
                  <a:cubicBezTo>
                    <a:pt x="32" y="543"/>
                    <a:pt x="47" y="605"/>
                    <a:pt x="78" y="667"/>
                  </a:cubicBezTo>
                  <a:lnTo>
                    <a:pt x="513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4" name="Google Shape;19274;p29"/>
            <p:cNvSpPr/>
            <p:nvPr/>
          </p:nvSpPr>
          <p:spPr>
            <a:xfrm>
              <a:off x="6818150" y="1068888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5" y="218"/>
                  </a:moveTo>
                  <a:cubicBezTo>
                    <a:pt x="0" y="513"/>
                    <a:pt x="202" y="885"/>
                    <a:pt x="543" y="916"/>
                  </a:cubicBezTo>
                  <a:cubicBezTo>
                    <a:pt x="636" y="931"/>
                    <a:pt x="745" y="900"/>
                    <a:pt x="822" y="854"/>
                  </a:cubicBezTo>
                  <a:lnTo>
                    <a:pt x="357" y="1"/>
                  </a:lnTo>
                  <a:cubicBezTo>
                    <a:pt x="264" y="47"/>
                    <a:pt x="202" y="125"/>
                    <a:pt x="155" y="21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5" name="Google Shape;19275;p29"/>
            <p:cNvSpPr/>
            <p:nvPr/>
          </p:nvSpPr>
          <p:spPr>
            <a:xfrm>
              <a:off x="6763475" y="97273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0" y="233"/>
                  </a:moveTo>
                  <a:cubicBezTo>
                    <a:pt x="63" y="342"/>
                    <a:pt x="156" y="435"/>
                    <a:pt x="280" y="466"/>
                  </a:cubicBezTo>
                  <a:cubicBezTo>
                    <a:pt x="311" y="481"/>
                    <a:pt x="342" y="481"/>
                    <a:pt x="373" y="481"/>
                  </a:cubicBezTo>
                  <a:cubicBezTo>
                    <a:pt x="481" y="497"/>
                    <a:pt x="574" y="466"/>
                    <a:pt x="652" y="419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6" name="Google Shape;19276;p29"/>
            <p:cNvSpPr/>
            <p:nvPr/>
          </p:nvSpPr>
          <p:spPr>
            <a:xfrm>
              <a:off x="6458325" y="1409338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667" y="279"/>
                  </a:moveTo>
                  <a:cubicBezTo>
                    <a:pt x="636" y="217"/>
                    <a:pt x="590" y="171"/>
                    <a:pt x="543" y="124"/>
                  </a:cubicBezTo>
                  <a:cubicBezTo>
                    <a:pt x="419" y="31"/>
                    <a:pt x="249" y="0"/>
                    <a:pt x="94" y="47"/>
                  </a:cubicBezTo>
                  <a:cubicBezTo>
                    <a:pt x="62" y="62"/>
                    <a:pt x="31" y="62"/>
                    <a:pt x="0" y="78"/>
                  </a:cubicBezTo>
                  <a:lnTo>
                    <a:pt x="249" y="51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7" name="Google Shape;19277;p29"/>
            <p:cNvSpPr/>
            <p:nvPr/>
          </p:nvSpPr>
          <p:spPr>
            <a:xfrm>
              <a:off x="6399375" y="1299988"/>
              <a:ext cx="24075" cy="26400"/>
            </a:xfrm>
            <a:custGeom>
              <a:avLst/>
              <a:gdLst/>
              <a:ahLst/>
              <a:cxnLst/>
              <a:rect l="l" t="t" r="r" b="b"/>
              <a:pathLst>
                <a:path w="963" h="1056" extrusionOk="0">
                  <a:moveTo>
                    <a:pt x="482" y="1055"/>
                  </a:moveTo>
                  <a:cubicBezTo>
                    <a:pt x="513" y="1040"/>
                    <a:pt x="528" y="1009"/>
                    <a:pt x="559" y="993"/>
                  </a:cubicBezTo>
                  <a:cubicBezTo>
                    <a:pt x="963" y="652"/>
                    <a:pt x="606" y="1"/>
                    <a:pt x="94" y="156"/>
                  </a:cubicBezTo>
                  <a:cubicBezTo>
                    <a:pt x="63" y="171"/>
                    <a:pt x="32" y="171"/>
                    <a:pt x="1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8" name="Google Shape;19278;p29"/>
            <p:cNvSpPr/>
            <p:nvPr/>
          </p:nvSpPr>
          <p:spPr>
            <a:xfrm>
              <a:off x="6557975" y="1346913"/>
              <a:ext cx="24050" cy="22125"/>
            </a:xfrm>
            <a:custGeom>
              <a:avLst/>
              <a:gdLst/>
              <a:ahLst/>
              <a:cxnLst/>
              <a:rect l="l" t="t" r="r" b="b"/>
              <a:pathLst>
                <a:path w="962" h="885" extrusionOk="0">
                  <a:moveTo>
                    <a:pt x="47" y="698"/>
                  </a:moveTo>
                  <a:cubicBezTo>
                    <a:pt x="47" y="776"/>
                    <a:pt x="78" y="838"/>
                    <a:pt x="109" y="884"/>
                  </a:cubicBezTo>
                  <a:lnTo>
                    <a:pt x="962" y="419"/>
                  </a:lnTo>
                  <a:cubicBezTo>
                    <a:pt x="931" y="357"/>
                    <a:pt x="884" y="310"/>
                    <a:pt x="838" y="264"/>
                  </a:cubicBezTo>
                  <a:cubicBezTo>
                    <a:pt x="497" y="0"/>
                    <a:pt x="0" y="279"/>
                    <a:pt x="47" y="69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9" name="Google Shape;19279;p29"/>
            <p:cNvSpPr/>
            <p:nvPr/>
          </p:nvSpPr>
          <p:spPr>
            <a:xfrm>
              <a:off x="6498250" y="1240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1" y="884"/>
                  </a:moveTo>
                  <a:cubicBezTo>
                    <a:pt x="342" y="1256"/>
                    <a:pt x="916" y="1194"/>
                    <a:pt x="1025" y="776"/>
                  </a:cubicBezTo>
                  <a:cubicBezTo>
                    <a:pt x="1149" y="357"/>
                    <a:pt x="714" y="0"/>
                    <a:pt x="327" y="217"/>
                  </a:cubicBezTo>
                  <a:cubicBezTo>
                    <a:pt x="94" y="341"/>
                    <a:pt x="1" y="636"/>
                    <a:pt x="141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0" name="Google Shape;19280;p29"/>
            <p:cNvSpPr/>
            <p:nvPr/>
          </p:nvSpPr>
          <p:spPr>
            <a:xfrm>
              <a:off x="6415675" y="1216638"/>
              <a:ext cx="28725" cy="31025"/>
            </a:xfrm>
            <a:custGeom>
              <a:avLst/>
              <a:gdLst/>
              <a:ahLst/>
              <a:cxnLst/>
              <a:rect l="l" t="t" r="r" b="b"/>
              <a:pathLst>
                <a:path w="1149" h="1241" extrusionOk="0">
                  <a:moveTo>
                    <a:pt x="124" y="869"/>
                  </a:moveTo>
                  <a:cubicBezTo>
                    <a:pt x="326" y="1241"/>
                    <a:pt x="900" y="1194"/>
                    <a:pt x="1024" y="775"/>
                  </a:cubicBezTo>
                  <a:cubicBezTo>
                    <a:pt x="1148" y="357"/>
                    <a:pt x="698" y="0"/>
                    <a:pt x="311" y="202"/>
                  </a:cubicBezTo>
                  <a:cubicBezTo>
                    <a:pt x="78" y="326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1" name="Google Shape;19281;p29"/>
            <p:cNvSpPr/>
            <p:nvPr/>
          </p:nvSpPr>
          <p:spPr>
            <a:xfrm>
              <a:off x="6474225" y="1323263"/>
              <a:ext cx="29100" cy="31425"/>
            </a:xfrm>
            <a:custGeom>
              <a:avLst/>
              <a:gdLst/>
              <a:ahLst/>
              <a:cxnLst/>
              <a:rect l="l" t="t" r="r" b="b"/>
              <a:pathLst>
                <a:path w="1164" h="1257" extrusionOk="0">
                  <a:moveTo>
                    <a:pt x="140" y="884"/>
                  </a:moveTo>
                  <a:cubicBezTo>
                    <a:pt x="342" y="1256"/>
                    <a:pt x="915" y="1194"/>
                    <a:pt x="1039" y="776"/>
                  </a:cubicBezTo>
                  <a:cubicBezTo>
                    <a:pt x="1164" y="357"/>
                    <a:pt x="714" y="0"/>
                    <a:pt x="326" y="217"/>
                  </a:cubicBezTo>
                  <a:cubicBezTo>
                    <a:pt x="93" y="341"/>
                    <a:pt x="0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2" name="Google Shape;19282;p29"/>
            <p:cNvSpPr/>
            <p:nvPr/>
          </p:nvSpPr>
          <p:spPr>
            <a:xfrm>
              <a:off x="6522300" y="11576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4" y="326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3" name="Google Shape;19283;p29"/>
            <p:cNvSpPr/>
            <p:nvPr/>
          </p:nvSpPr>
          <p:spPr>
            <a:xfrm>
              <a:off x="6581225" y="12643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1" y="885"/>
                  </a:moveTo>
                  <a:cubicBezTo>
                    <a:pt x="342" y="1257"/>
                    <a:pt x="901" y="1195"/>
                    <a:pt x="1025" y="776"/>
                  </a:cubicBezTo>
                  <a:cubicBezTo>
                    <a:pt x="1149" y="357"/>
                    <a:pt x="714" y="1"/>
                    <a:pt x="327" y="218"/>
                  </a:cubicBezTo>
                  <a:cubicBezTo>
                    <a:pt x="94" y="342"/>
                    <a:pt x="1" y="637"/>
                    <a:pt x="141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4" name="Google Shape;19284;p29"/>
            <p:cNvSpPr/>
            <p:nvPr/>
          </p:nvSpPr>
          <p:spPr>
            <a:xfrm>
              <a:off x="6346650" y="1202663"/>
              <a:ext cx="12425" cy="16325"/>
            </a:xfrm>
            <a:custGeom>
              <a:avLst/>
              <a:gdLst/>
              <a:ahLst/>
              <a:cxnLst/>
              <a:rect l="l" t="t" r="r" b="b"/>
              <a:pathLst>
                <a:path w="497" h="653" extrusionOk="0">
                  <a:moveTo>
                    <a:pt x="233" y="652"/>
                  </a:moveTo>
                  <a:cubicBezTo>
                    <a:pt x="264" y="637"/>
                    <a:pt x="280" y="621"/>
                    <a:pt x="311" y="606"/>
                  </a:cubicBezTo>
                  <a:cubicBezTo>
                    <a:pt x="388" y="543"/>
                    <a:pt x="435" y="450"/>
                    <a:pt x="466" y="373"/>
                  </a:cubicBezTo>
                  <a:cubicBezTo>
                    <a:pt x="497" y="233"/>
                    <a:pt x="481" y="109"/>
                    <a:pt x="419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5" name="Google Shape;19285;p29"/>
            <p:cNvSpPr/>
            <p:nvPr/>
          </p:nvSpPr>
          <p:spPr>
            <a:xfrm>
              <a:off x="6442825" y="1143738"/>
              <a:ext cx="26375" cy="20575"/>
            </a:xfrm>
            <a:custGeom>
              <a:avLst/>
              <a:gdLst/>
              <a:ahLst/>
              <a:cxnLst/>
              <a:rect l="l" t="t" r="r" b="b"/>
              <a:pathLst>
                <a:path w="1055" h="823" extrusionOk="0">
                  <a:moveTo>
                    <a:pt x="295" y="714"/>
                  </a:moveTo>
                  <a:cubicBezTo>
                    <a:pt x="698" y="822"/>
                    <a:pt x="1055" y="388"/>
                    <a:pt x="853" y="0"/>
                  </a:cubicBezTo>
                  <a:lnTo>
                    <a:pt x="0" y="465"/>
                  </a:lnTo>
                  <a:cubicBezTo>
                    <a:pt x="62" y="590"/>
                    <a:pt x="155" y="667"/>
                    <a:pt x="295" y="71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6" name="Google Shape;19286;p29"/>
            <p:cNvSpPr/>
            <p:nvPr/>
          </p:nvSpPr>
          <p:spPr>
            <a:xfrm>
              <a:off x="6665775" y="12933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1"/>
                  </a:moveTo>
                  <a:cubicBezTo>
                    <a:pt x="171" y="63"/>
                    <a:pt x="109" y="125"/>
                    <a:pt x="62" y="218"/>
                  </a:cubicBezTo>
                  <a:cubicBezTo>
                    <a:pt x="16" y="296"/>
                    <a:pt x="0" y="389"/>
                    <a:pt x="16" y="482"/>
                  </a:cubicBezTo>
                  <a:cubicBezTo>
                    <a:pt x="16" y="559"/>
                    <a:pt x="31" y="621"/>
                    <a:pt x="78" y="668"/>
                  </a:cubicBezTo>
                  <a:lnTo>
                    <a:pt x="496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7" name="Google Shape;19287;p29"/>
            <p:cNvSpPr/>
            <p:nvPr/>
          </p:nvSpPr>
          <p:spPr>
            <a:xfrm>
              <a:off x="6604500" y="1186763"/>
              <a:ext cx="20575" cy="22900"/>
            </a:xfrm>
            <a:custGeom>
              <a:avLst/>
              <a:gdLst/>
              <a:ahLst/>
              <a:cxnLst/>
              <a:rect l="l" t="t" r="r" b="b"/>
              <a:pathLst>
                <a:path w="823" h="916" extrusionOk="0">
                  <a:moveTo>
                    <a:pt x="156" y="202"/>
                  </a:moveTo>
                  <a:cubicBezTo>
                    <a:pt x="1" y="513"/>
                    <a:pt x="202" y="885"/>
                    <a:pt x="543" y="916"/>
                  </a:cubicBezTo>
                  <a:cubicBezTo>
                    <a:pt x="636" y="916"/>
                    <a:pt x="730" y="900"/>
                    <a:pt x="823" y="854"/>
                  </a:cubicBezTo>
                  <a:lnTo>
                    <a:pt x="357" y="1"/>
                  </a:lnTo>
                  <a:cubicBezTo>
                    <a:pt x="264" y="47"/>
                    <a:pt x="202" y="125"/>
                    <a:pt x="156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8" name="Google Shape;19288;p29"/>
            <p:cNvSpPr/>
            <p:nvPr/>
          </p:nvSpPr>
          <p:spPr>
            <a:xfrm>
              <a:off x="6549450" y="10906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0" y="233"/>
                  </a:moveTo>
                  <a:cubicBezTo>
                    <a:pt x="62" y="342"/>
                    <a:pt x="171" y="435"/>
                    <a:pt x="295" y="466"/>
                  </a:cubicBezTo>
                  <a:cubicBezTo>
                    <a:pt x="419" y="497"/>
                    <a:pt x="559" y="481"/>
                    <a:pt x="667" y="419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9" name="Google Shape;19289;p29"/>
            <p:cNvSpPr/>
            <p:nvPr/>
          </p:nvSpPr>
          <p:spPr>
            <a:xfrm>
              <a:off x="6344325" y="1464788"/>
              <a:ext cx="24075" cy="22125"/>
            </a:xfrm>
            <a:custGeom>
              <a:avLst/>
              <a:gdLst/>
              <a:ahLst/>
              <a:cxnLst/>
              <a:rect l="l" t="t" r="r" b="b"/>
              <a:pathLst>
                <a:path w="963" h="885" extrusionOk="0">
                  <a:moveTo>
                    <a:pt x="962" y="419"/>
                  </a:moveTo>
                  <a:cubicBezTo>
                    <a:pt x="916" y="357"/>
                    <a:pt x="885" y="310"/>
                    <a:pt x="823" y="264"/>
                  </a:cubicBezTo>
                  <a:cubicBezTo>
                    <a:pt x="481" y="0"/>
                    <a:pt x="1" y="279"/>
                    <a:pt x="47" y="698"/>
                  </a:cubicBezTo>
                  <a:cubicBezTo>
                    <a:pt x="47" y="776"/>
                    <a:pt x="63" y="838"/>
                    <a:pt x="94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0" name="Google Shape;19290;p29"/>
            <p:cNvSpPr/>
            <p:nvPr/>
          </p:nvSpPr>
          <p:spPr>
            <a:xfrm>
              <a:off x="6283850" y="1358938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024" y="372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884"/>
                    <a:pt x="434" y="1241"/>
                    <a:pt x="822" y="1039"/>
                  </a:cubicBezTo>
                  <a:cubicBezTo>
                    <a:pt x="1055" y="915"/>
                    <a:pt x="1148" y="620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1" name="Google Shape;19291;p29"/>
            <p:cNvSpPr/>
            <p:nvPr/>
          </p:nvSpPr>
          <p:spPr>
            <a:xfrm>
              <a:off x="6307100" y="1277513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388" y="124"/>
                  </a:moveTo>
                  <a:cubicBezTo>
                    <a:pt x="1" y="341"/>
                    <a:pt x="63" y="900"/>
                    <a:pt x="482" y="1024"/>
                  </a:cubicBezTo>
                  <a:cubicBezTo>
                    <a:pt x="900" y="1148"/>
                    <a:pt x="1257" y="698"/>
                    <a:pt x="1040" y="326"/>
                  </a:cubicBezTo>
                  <a:cubicBezTo>
                    <a:pt x="916" y="78"/>
                    <a:pt x="621" y="0"/>
                    <a:pt x="388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2" name="Google Shape;19292;p29"/>
            <p:cNvSpPr/>
            <p:nvPr/>
          </p:nvSpPr>
          <p:spPr>
            <a:xfrm>
              <a:off x="6366050" y="1384138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388" y="140"/>
                  </a:moveTo>
                  <a:cubicBezTo>
                    <a:pt x="0" y="341"/>
                    <a:pt x="62" y="915"/>
                    <a:pt x="481" y="1024"/>
                  </a:cubicBezTo>
                  <a:cubicBezTo>
                    <a:pt x="900" y="1148"/>
                    <a:pt x="1256" y="714"/>
                    <a:pt x="1039" y="326"/>
                  </a:cubicBezTo>
                  <a:cubicBezTo>
                    <a:pt x="915" y="93"/>
                    <a:pt x="621" y="0"/>
                    <a:pt x="388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3" name="Google Shape;19293;p29"/>
            <p:cNvSpPr/>
            <p:nvPr/>
          </p:nvSpPr>
          <p:spPr>
            <a:xfrm>
              <a:off x="6228775" y="1261613"/>
              <a:ext cx="23675" cy="19800"/>
            </a:xfrm>
            <a:custGeom>
              <a:avLst/>
              <a:gdLst/>
              <a:ahLst/>
              <a:cxnLst/>
              <a:rect l="l" t="t" r="r" b="b"/>
              <a:pathLst>
                <a:path w="947" h="792" extrusionOk="0">
                  <a:moveTo>
                    <a:pt x="1" y="465"/>
                  </a:moveTo>
                  <a:cubicBezTo>
                    <a:pt x="140" y="698"/>
                    <a:pt x="435" y="791"/>
                    <a:pt x="668" y="667"/>
                  </a:cubicBezTo>
                  <a:cubicBezTo>
                    <a:pt x="776" y="589"/>
                    <a:pt x="869" y="496"/>
                    <a:pt x="900" y="372"/>
                  </a:cubicBezTo>
                  <a:cubicBezTo>
                    <a:pt x="947" y="248"/>
                    <a:pt x="931" y="109"/>
                    <a:pt x="869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4" name="Google Shape;19294;p29"/>
            <p:cNvSpPr/>
            <p:nvPr/>
          </p:nvSpPr>
          <p:spPr>
            <a:xfrm>
              <a:off x="6451725" y="1411663"/>
              <a:ext cx="12825" cy="16300"/>
            </a:xfrm>
            <a:custGeom>
              <a:avLst/>
              <a:gdLst/>
              <a:ahLst/>
              <a:cxnLst/>
              <a:rect l="l" t="t" r="r" b="b"/>
              <a:pathLst>
                <a:path w="513" h="652" extrusionOk="0">
                  <a:moveTo>
                    <a:pt x="264" y="0"/>
                  </a:moveTo>
                  <a:cubicBezTo>
                    <a:pt x="94" y="93"/>
                    <a:pt x="1" y="279"/>
                    <a:pt x="16" y="466"/>
                  </a:cubicBezTo>
                  <a:cubicBezTo>
                    <a:pt x="32" y="543"/>
                    <a:pt x="47" y="605"/>
                    <a:pt x="78" y="652"/>
                  </a:cubicBezTo>
                  <a:lnTo>
                    <a:pt x="513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5" name="Google Shape;19295;p29"/>
            <p:cNvSpPr/>
            <p:nvPr/>
          </p:nvSpPr>
          <p:spPr>
            <a:xfrm>
              <a:off x="6391625" y="130463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125" y="668"/>
                  </a:moveTo>
                  <a:cubicBezTo>
                    <a:pt x="249" y="900"/>
                    <a:pt x="544" y="993"/>
                    <a:pt x="792" y="869"/>
                  </a:cubicBezTo>
                  <a:lnTo>
                    <a:pt x="311" y="1"/>
                  </a:lnTo>
                  <a:cubicBezTo>
                    <a:pt x="78" y="140"/>
                    <a:pt x="1" y="435"/>
                    <a:pt x="125" y="66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6" name="Google Shape;19296;p29"/>
            <p:cNvSpPr/>
            <p:nvPr/>
          </p:nvSpPr>
          <p:spPr>
            <a:xfrm>
              <a:off x="6335800" y="120848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0" y="233"/>
                  </a:moveTo>
                  <a:cubicBezTo>
                    <a:pt x="62" y="342"/>
                    <a:pt x="171" y="435"/>
                    <a:pt x="295" y="466"/>
                  </a:cubicBezTo>
                  <a:cubicBezTo>
                    <a:pt x="419" y="497"/>
                    <a:pt x="543" y="481"/>
                    <a:pt x="667" y="419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7" name="Google Shape;19297;p29"/>
            <p:cNvSpPr/>
            <p:nvPr/>
          </p:nvSpPr>
          <p:spPr>
            <a:xfrm>
              <a:off x="6768125" y="959938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233" y="512"/>
                  </a:moveTo>
                  <a:lnTo>
                    <a:pt x="667" y="280"/>
                  </a:lnTo>
                  <a:cubicBezTo>
                    <a:pt x="636" y="218"/>
                    <a:pt x="590" y="171"/>
                    <a:pt x="543" y="125"/>
                  </a:cubicBezTo>
                  <a:cubicBezTo>
                    <a:pt x="404" y="32"/>
                    <a:pt x="249" y="1"/>
                    <a:pt x="94" y="47"/>
                  </a:cubicBezTo>
                  <a:cubicBezTo>
                    <a:pt x="63" y="47"/>
                    <a:pt x="32" y="63"/>
                    <a:pt x="1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8" name="Google Shape;19298;p29"/>
            <p:cNvSpPr/>
            <p:nvPr/>
          </p:nvSpPr>
          <p:spPr>
            <a:xfrm>
              <a:off x="6709200" y="852938"/>
              <a:ext cx="18250" cy="23675"/>
            </a:xfrm>
            <a:custGeom>
              <a:avLst/>
              <a:gdLst/>
              <a:ahLst/>
              <a:cxnLst/>
              <a:rect l="l" t="t" r="r" b="b"/>
              <a:pathLst>
                <a:path w="730" h="947" extrusionOk="0">
                  <a:moveTo>
                    <a:pt x="465" y="946"/>
                  </a:moveTo>
                  <a:cubicBezTo>
                    <a:pt x="496" y="931"/>
                    <a:pt x="527" y="915"/>
                    <a:pt x="558" y="884"/>
                  </a:cubicBezTo>
                  <a:cubicBezTo>
                    <a:pt x="667" y="775"/>
                    <a:pt x="729" y="620"/>
                    <a:pt x="714" y="465"/>
                  </a:cubicBezTo>
                  <a:cubicBezTo>
                    <a:pt x="714" y="403"/>
                    <a:pt x="698" y="326"/>
                    <a:pt x="667" y="279"/>
                  </a:cubicBezTo>
                  <a:cubicBezTo>
                    <a:pt x="636" y="217"/>
                    <a:pt x="589" y="171"/>
                    <a:pt x="543" y="124"/>
                  </a:cubicBezTo>
                  <a:cubicBezTo>
                    <a:pt x="403" y="31"/>
                    <a:pt x="248" y="0"/>
                    <a:pt x="93" y="47"/>
                  </a:cubicBezTo>
                  <a:cubicBezTo>
                    <a:pt x="62" y="47"/>
                    <a:pt x="31" y="62"/>
                    <a:pt x="0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9" name="Google Shape;19299;p29"/>
            <p:cNvSpPr/>
            <p:nvPr/>
          </p:nvSpPr>
          <p:spPr>
            <a:xfrm>
              <a:off x="6723150" y="76801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24"/>
                  </a:moveTo>
                  <a:cubicBezTo>
                    <a:pt x="1257" y="822"/>
                    <a:pt x="1195" y="249"/>
                    <a:pt x="776" y="124"/>
                  </a:cubicBezTo>
                  <a:cubicBezTo>
                    <a:pt x="357" y="0"/>
                    <a:pt x="0" y="450"/>
                    <a:pt x="202" y="838"/>
                  </a:cubicBezTo>
                  <a:cubicBezTo>
                    <a:pt x="342" y="1071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0" name="Google Shape;19300;p29"/>
            <p:cNvSpPr/>
            <p:nvPr/>
          </p:nvSpPr>
          <p:spPr>
            <a:xfrm>
              <a:off x="6782075" y="875038"/>
              <a:ext cx="31450" cy="28700"/>
            </a:xfrm>
            <a:custGeom>
              <a:avLst/>
              <a:gdLst/>
              <a:ahLst/>
              <a:cxnLst/>
              <a:rect l="l" t="t" r="r" b="b"/>
              <a:pathLst>
                <a:path w="1258" h="1148" extrusionOk="0">
                  <a:moveTo>
                    <a:pt x="869" y="1024"/>
                  </a:moveTo>
                  <a:cubicBezTo>
                    <a:pt x="1257" y="807"/>
                    <a:pt x="1195" y="248"/>
                    <a:pt x="776" y="124"/>
                  </a:cubicBezTo>
                  <a:cubicBezTo>
                    <a:pt x="358" y="0"/>
                    <a:pt x="1" y="450"/>
                    <a:pt x="203" y="822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1" name="Google Shape;19301;p29"/>
            <p:cNvSpPr/>
            <p:nvPr/>
          </p:nvSpPr>
          <p:spPr>
            <a:xfrm>
              <a:off x="6656075" y="7528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26" y="621"/>
                  </a:cubicBezTo>
                  <a:cubicBezTo>
                    <a:pt x="435" y="512"/>
                    <a:pt x="497" y="357"/>
                    <a:pt x="481" y="187"/>
                  </a:cubicBezTo>
                  <a:cubicBezTo>
                    <a:pt x="481" y="156"/>
                    <a:pt x="481" y="125"/>
                    <a:pt x="466" y="94"/>
                  </a:cubicBezTo>
                  <a:cubicBezTo>
                    <a:pt x="466" y="63"/>
                    <a:pt x="450" y="32"/>
                    <a:pt x="435" y="1"/>
                  </a:cubicBezTo>
                  <a:lnTo>
                    <a:pt x="0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2" name="Google Shape;19302;p29"/>
            <p:cNvSpPr/>
            <p:nvPr/>
          </p:nvSpPr>
          <p:spPr>
            <a:xfrm>
              <a:off x="6554100" y="107703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48" y="543"/>
                  </a:moveTo>
                  <a:lnTo>
                    <a:pt x="667" y="311"/>
                  </a:lnTo>
                  <a:cubicBezTo>
                    <a:pt x="559" y="94"/>
                    <a:pt x="311" y="1"/>
                    <a:pt x="93" y="78"/>
                  </a:cubicBezTo>
                  <a:cubicBezTo>
                    <a:pt x="62" y="78"/>
                    <a:pt x="31" y="94"/>
                    <a:pt x="0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3" name="Google Shape;19303;p29"/>
            <p:cNvSpPr/>
            <p:nvPr/>
          </p:nvSpPr>
          <p:spPr>
            <a:xfrm>
              <a:off x="6495550" y="968088"/>
              <a:ext cx="23675" cy="26400"/>
            </a:xfrm>
            <a:custGeom>
              <a:avLst/>
              <a:gdLst/>
              <a:ahLst/>
              <a:cxnLst/>
              <a:rect l="l" t="t" r="r" b="b"/>
              <a:pathLst>
                <a:path w="947" h="1056" extrusionOk="0">
                  <a:moveTo>
                    <a:pt x="466" y="1055"/>
                  </a:moveTo>
                  <a:cubicBezTo>
                    <a:pt x="497" y="1040"/>
                    <a:pt x="528" y="1024"/>
                    <a:pt x="543" y="993"/>
                  </a:cubicBezTo>
                  <a:cubicBezTo>
                    <a:pt x="946" y="652"/>
                    <a:pt x="590" y="0"/>
                    <a:pt x="78" y="155"/>
                  </a:cubicBezTo>
                  <a:cubicBezTo>
                    <a:pt x="47" y="171"/>
                    <a:pt x="31" y="186"/>
                    <a:pt x="0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4" name="Google Shape;19304;p29"/>
            <p:cNvSpPr/>
            <p:nvPr/>
          </p:nvSpPr>
          <p:spPr>
            <a:xfrm>
              <a:off x="6648700" y="1011513"/>
              <a:ext cx="29100" cy="26000"/>
            </a:xfrm>
            <a:custGeom>
              <a:avLst/>
              <a:gdLst/>
              <a:ahLst/>
              <a:cxnLst/>
              <a:rect l="l" t="t" r="r" b="b"/>
              <a:pathLst>
                <a:path w="1164" h="1040" extrusionOk="0">
                  <a:moveTo>
                    <a:pt x="311" y="1040"/>
                  </a:moveTo>
                  <a:lnTo>
                    <a:pt x="1164" y="574"/>
                  </a:lnTo>
                  <a:cubicBezTo>
                    <a:pt x="854" y="0"/>
                    <a:pt x="1" y="466"/>
                    <a:pt x="311" y="10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5" name="Google Shape;19305;p29"/>
            <p:cNvSpPr/>
            <p:nvPr/>
          </p:nvSpPr>
          <p:spPr>
            <a:xfrm>
              <a:off x="6594025" y="908763"/>
              <a:ext cx="29100" cy="31425"/>
            </a:xfrm>
            <a:custGeom>
              <a:avLst/>
              <a:gdLst/>
              <a:ahLst/>
              <a:cxnLst/>
              <a:rect l="l" t="t" r="r" b="b"/>
              <a:pathLst>
                <a:path w="1164" h="1257" extrusionOk="0">
                  <a:moveTo>
                    <a:pt x="140" y="884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64" y="357"/>
                    <a:pt x="714" y="0"/>
                    <a:pt x="326" y="218"/>
                  </a:cubicBezTo>
                  <a:cubicBezTo>
                    <a:pt x="94" y="342"/>
                    <a:pt x="1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6" name="Google Shape;19306;p29"/>
            <p:cNvSpPr/>
            <p:nvPr/>
          </p:nvSpPr>
          <p:spPr>
            <a:xfrm>
              <a:off x="6511450" y="88471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24" y="885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8"/>
                    <a:pt x="698" y="1"/>
                    <a:pt x="326" y="218"/>
                  </a:cubicBezTo>
                  <a:cubicBezTo>
                    <a:pt x="78" y="342"/>
                    <a:pt x="0" y="637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7" name="Google Shape;19307;p29"/>
            <p:cNvSpPr/>
            <p:nvPr/>
          </p:nvSpPr>
          <p:spPr>
            <a:xfrm>
              <a:off x="6570375" y="9917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9" y="0"/>
                    <a:pt x="326" y="218"/>
                  </a:cubicBezTo>
                  <a:cubicBezTo>
                    <a:pt x="78" y="342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8" name="Google Shape;19308;p29"/>
            <p:cNvSpPr/>
            <p:nvPr/>
          </p:nvSpPr>
          <p:spPr>
            <a:xfrm>
              <a:off x="6618075" y="8257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4"/>
                  </a:moveTo>
                  <a:cubicBezTo>
                    <a:pt x="342" y="1257"/>
                    <a:pt x="915" y="1195"/>
                    <a:pt x="1040" y="776"/>
                  </a:cubicBezTo>
                  <a:cubicBezTo>
                    <a:pt x="1148" y="357"/>
                    <a:pt x="714" y="0"/>
                    <a:pt x="326" y="217"/>
                  </a:cubicBezTo>
                  <a:cubicBezTo>
                    <a:pt x="93" y="342"/>
                    <a:pt x="0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9" name="Google Shape;19309;p29"/>
            <p:cNvSpPr/>
            <p:nvPr/>
          </p:nvSpPr>
          <p:spPr>
            <a:xfrm>
              <a:off x="6677000" y="9327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70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9" y="358"/>
                    <a:pt x="714" y="1"/>
                    <a:pt x="327" y="218"/>
                  </a:cubicBezTo>
                  <a:cubicBezTo>
                    <a:pt x="94" y="342"/>
                    <a:pt x="1" y="637"/>
                    <a:pt x="140" y="87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0" name="Google Shape;19310;p29"/>
            <p:cNvSpPr/>
            <p:nvPr/>
          </p:nvSpPr>
          <p:spPr>
            <a:xfrm>
              <a:off x="6442425" y="87076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1" y="621"/>
                  </a:cubicBezTo>
                  <a:cubicBezTo>
                    <a:pt x="466" y="481"/>
                    <a:pt x="528" y="280"/>
                    <a:pt x="466" y="94"/>
                  </a:cubicBezTo>
                  <a:cubicBezTo>
                    <a:pt x="450" y="62"/>
                    <a:pt x="435" y="31"/>
                    <a:pt x="419" y="0"/>
                  </a:cubicBezTo>
                  <a:lnTo>
                    <a:pt x="1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1" name="Google Shape;19311;p29"/>
            <p:cNvSpPr/>
            <p:nvPr/>
          </p:nvSpPr>
          <p:spPr>
            <a:xfrm>
              <a:off x="6538575" y="811813"/>
              <a:ext cx="26400" cy="24075"/>
            </a:xfrm>
            <a:custGeom>
              <a:avLst/>
              <a:gdLst/>
              <a:ahLst/>
              <a:cxnLst/>
              <a:rect l="l" t="t" r="r" b="b"/>
              <a:pathLst>
                <a:path w="1056" h="963" extrusionOk="0">
                  <a:moveTo>
                    <a:pt x="63" y="559"/>
                  </a:moveTo>
                  <a:cubicBezTo>
                    <a:pt x="404" y="963"/>
                    <a:pt x="1056" y="606"/>
                    <a:pt x="900" y="94"/>
                  </a:cubicBezTo>
                  <a:cubicBezTo>
                    <a:pt x="885" y="63"/>
                    <a:pt x="869" y="32"/>
                    <a:pt x="854" y="1"/>
                  </a:cubicBezTo>
                  <a:lnTo>
                    <a:pt x="1" y="482"/>
                  </a:lnTo>
                  <a:cubicBezTo>
                    <a:pt x="16" y="513"/>
                    <a:pt x="32" y="528"/>
                    <a:pt x="63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2" name="Google Shape;19312;p29"/>
            <p:cNvSpPr/>
            <p:nvPr/>
          </p:nvSpPr>
          <p:spPr>
            <a:xfrm>
              <a:off x="6759975" y="961888"/>
              <a:ext cx="14000" cy="16700"/>
            </a:xfrm>
            <a:custGeom>
              <a:avLst/>
              <a:gdLst/>
              <a:ahLst/>
              <a:cxnLst/>
              <a:rect l="l" t="t" r="r" b="b"/>
              <a:pathLst>
                <a:path w="560" h="668" extrusionOk="0">
                  <a:moveTo>
                    <a:pt x="327" y="0"/>
                  </a:moveTo>
                  <a:cubicBezTo>
                    <a:pt x="94" y="140"/>
                    <a:pt x="1" y="434"/>
                    <a:pt x="125" y="667"/>
                  </a:cubicBezTo>
                  <a:lnTo>
                    <a:pt x="559" y="4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3" name="Google Shape;19313;p29"/>
            <p:cNvSpPr/>
            <p:nvPr/>
          </p:nvSpPr>
          <p:spPr>
            <a:xfrm>
              <a:off x="6702200" y="855263"/>
              <a:ext cx="18650" cy="22900"/>
            </a:xfrm>
            <a:custGeom>
              <a:avLst/>
              <a:gdLst/>
              <a:ahLst/>
              <a:cxnLst/>
              <a:rect l="l" t="t" r="r" b="b"/>
              <a:pathLst>
                <a:path w="746" h="916" extrusionOk="0">
                  <a:moveTo>
                    <a:pt x="79" y="202"/>
                  </a:moveTo>
                  <a:cubicBezTo>
                    <a:pt x="1" y="341"/>
                    <a:pt x="1" y="512"/>
                    <a:pt x="79" y="651"/>
                  </a:cubicBezTo>
                  <a:cubicBezTo>
                    <a:pt x="156" y="807"/>
                    <a:pt x="311" y="900"/>
                    <a:pt x="466" y="915"/>
                  </a:cubicBezTo>
                  <a:cubicBezTo>
                    <a:pt x="559" y="915"/>
                    <a:pt x="668" y="900"/>
                    <a:pt x="745" y="853"/>
                  </a:cubicBezTo>
                  <a:lnTo>
                    <a:pt x="280" y="0"/>
                  </a:lnTo>
                  <a:cubicBezTo>
                    <a:pt x="187" y="47"/>
                    <a:pt x="125" y="109"/>
                    <a:pt x="79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4" name="Google Shape;19314;p29"/>
            <p:cNvSpPr/>
            <p:nvPr/>
          </p:nvSpPr>
          <p:spPr>
            <a:xfrm>
              <a:off x="6645600" y="75908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1" y="233"/>
                  </a:moveTo>
                  <a:cubicBezTo>
                    <a:pt x="16" y="264"/>
                    <a:pt x="32" y="295"/>
                    <a:pt x="47" y="311"/>
                  </a:cubicBezTo>
                  <a:cubicBezTo>
                    <a:pt x="140" y="404"/>
                    <a:pt x="249" y="466"/>
                    <a:pt x="373" y="481"/>
                  </a:cubicBezTo>
                  <a:cubicBezTo>
                    <a:pt x="481" y="497"/>
                    <a:pt x="574" y="466"/>
                    <a:pt x="652" y="419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5" name="Google Shape;19315;p29"/>
            <p:cNvSpPr/>
            <p:nvPr/>
          </p:nvSpPr>
          <p:spPr>
            <a:xfrm>
              <a:off x="6340450" y="119491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49" y="543"/>
                  </a:moveTo>
                  <a:lnTo>
                    <a:pt x="667" y="311"/>
                  </a:lnTo>
                  <a:cubicBezTo>
                    <a:pt x="559" y="94"/>
                    <a:pt x="311" y="0"/>
                    <a:pt x="94" y="78"/>
                  </a:cubicBezTo>
                  <a:cubicBezTo>
                    <a:pt x="63" y="78"/>
                    <a:pt x="32" y="94"/>
                    <a:pt x="1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6" name="Google Shape;19316;p29"/>
            <p:cNvSpPr/>
            <p:nvPr/>
          </p:nvSpPr>
          <p:spPr>
            <a:xfrm>
              <a:off x="6281525" y="1085963"/>
              <a:ext cx="24050" cy="26375"/>
            </a:xfrm>
            <a:custGeom>
              <a:avLst/>
              <a:gdLst/>
              <a:ahLst/>
              <a:cxnLst/>
              <a:rect l="l" t="t" r="r" b="b"/>
              <a:pathLst>
                <a:path w="962" h="1055" extrusionOk="0">
                  <a:moveTo>
                    <a:pt x="481" y="1055"/>
                  </a:moveTo>
                  <a:cubicBezTo>
                    <a:pt x="512" y="1039"/>
                    <a:pt x="527" y="1024"/>
                    <a:pt x="558" y="993"/>
                  </a:cubicBezTo>
                  <a:cubicBezTo>
                    <a:pt x="962" y="652"/>
                    <a:pt x="605" y="0"/>
                    <a:pt x="93" y="155"/>
                  </a:cubicBezTo>
                  <a:cubicBezTo>
                    <a:pt x="62" y="171"/>
                    <a:pt x="31" y="186"/>
                    <a:pt x="0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7" name="Google Shape;19317;p29"/>
            <p:cNvSpPr/>
            <p:nvPr/>
          </p:nvSpPr>
          <p:spPr>
            <a:xfrm>
              <a:off x="6433900" y="1128213"/>
              <a:ext cx="30275" cy="27175"/>
            </a:xfrm>
            <a:custGeom>
              <a:avLst/>
              <a:gdLst/>
              <a:ahLst/>
              <a:cxnLst/>
              <a:rect l="l" t="t" r="r" b="b"/>
              <a:pathLst>
                <a:path w="1211" h="1087" extrusionOk="0">
                  <a:moveTo>
                    <a:pt x="357" y="1086"/>
                  </a:moveTo>
                  <a:lnTo>
                    <a:pt x="1210" y="621"/>
                  </a:lnTo>
                  <a:cubicBezTo>
                    <a:pt x="900" y="1"/>
                    <a:pt x="0" y="513"/>
                    <a:pt x="357" y="10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8" name="Google Shape;19318;p29"/>
            <p:cNvSpPr/>
            <p:nvPr/>
          </p:nvSpPr>
          <p:spPr>
            <a:xfrm>
              <a:off x="6380400" y="10266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15" y="1195"/>
                    <a:pt x="1024" y="776"/>
                  </a:cubicBezTo>
                  <a:cubicBezTo>
                    <a:pt x="1148" y="357"/>
                    <a:pt x="713" y="0"/>
                    <a:pt x="326" y="217"/>
                  </a:cubicBezTo>
                  <a:cubicBezTo>
                    <a:pt x="93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9" name="Google Shape;19319;p29"/>
            <p:cNvSpPr/>
            <p:nvPr/>
          </p:nvSpPr>
          <p:spPr>
            <a:xfrm>
              <a:off x="6297800" y="10025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85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7"/>
                    <a:pt x="698" y="1"/>
                    <a:pt x="311" y="218"/>
                  </a:cubicBezTo>
                  <a:cubicBezTo>
                    <a:pt x="78" y="342"/>
                    <a:pt x="0" y="637"/>
                    <a:pt x="125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0" name="Google Shape;19320;p29"/>
            <p:cNvSpPr/>
            <p:nvPr/>
          </p:nvSpPr>
          <p:spPr>
            <a:xfrm>
              <a:off x="6356725" y="11096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27" y="1257"/>
                    <a:pt x="900" y="1195"/>
                    <a:pt x="1025" y="776"/>
                  </a:cubicBezTo>
                  <a:cubicBezTo>
                    <a:pt x="1149" y="357"/>
                    <a:pt x="699" y="0"/>
                    <a:pt x="311" y="217"/>
                  </a:cubicBezTo>
                  <a:cubicBezTo>
                    <a:pt x="78" y="342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1" name="Google Shape;19321;p29"/>
            <p:cNvSpPr/>
            <p:nvPr/>
          </p:nvSpPr>
          <p:spPr>
            <a:xfrm>
              <a:off x="6404425" y="9436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4"/>
                  </a:moveTo>
                  <a:cubicBezTo>
                    <a:pt x="342" y="1257"/>
                    <a:pt x="900" y="1194"/>
                    <a:pt x="1024" y="776"/>
                  </a:cubicBezTo>
                  <a:cubicBezTo>
                    <a:pt x="1148" y="357"/>
                    <a:pt x="714" y="0"/>
                    <a:pt x="326" y="217"/>
                  </a:cubicBezTo>
                  <a:cubicBezTo>
                    <a:pt x="94" y="341"/>
                    <a:pt x="1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2" name="Google Shape;19322;p29"/>
            <p:cNvSpPr/>
            <p:nvPr/>
          </p:nvSpPr>
          <p:spPr>
            <a:xfrm>
              <a:off x="6463375" y="105066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40" y="869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8"/>
                    <a:pt x="714" y="1"/>
                    <a:pt x="326" y="218"/>
                  </a:cubicBezTo>
                  <a:cubicBezTo>
                    <a:pt x="93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3" name="Google Shape;19323;p29"/>
            <p:cNvSpPr/>
            <p:nvPr/>
          </p:nvSpPr>
          <p:spPr>
            <a:xfrm>
              <a:off x="6228775" y="9886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1" y="621"/>
                  </a:cubicBezTo>
                  <a:cubicBezTo>
                    <a:pt x="466" y="481"/>
                    <a:pt x="513" y="280"/>
                    <a:pt x="466" y="93"/>
                  </a:cubicBezTo>
                  <a:cubicBezTo>
                    <a:pt x="451" y="62"/>
                    <a:pt x="435" y="31"/>
                    <a:pt x="420" y="0"/>
                  </a:cubicBezTo>
                  <a:lnTo>
                    <a:pt x="1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4" name="Google Shape;19324;p29"/>
            <p:cNvSpPr/>
            <p:nvPr/>
          </p:nvSpPr>
          <p:spPr>
            <a:xfrm>
              <a:off x="6324950" y="929688"/>
              <a:ext cx="26000" cy="24075"/>
            </a:xfrm>
            <a:custGeom>
              <a:avLst/>
              <a:gdLst/>
              <a:ahLst/>
              <a:cxnLst/>
              <a:rect l="l" t="t" r="r" b="b"/>
              <a:pathLst>
                <a:path w="1040" h="963" extrusionOk="0">
                  <a:moveTo>
                    <a:pt x="47" y="559"/>
                  </a:moveTo>
                  <a:cubicBezTo>
                    <a:pt x="403" y="963"/>
                    <a:pt x="1039" y="606"/>
                    <a:pt x="884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82"/>
                  </a:lnTo>
                  <a:cubicBezTo>
                    <a:pt x="16" y="513"/>
                    <a:pt x="31" y="528"/>
                    <a:pt x="47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5" name="Google Shape;19325;p29"/>
            <p:cNvSpPr/>
            <p:nvPr/>
          </p:nvSpPr>
          <p:spPr>
            <a:xfrm>
              <a:off x="6547500" y="1079763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80" y="0"/>
                  </a:moveTo>
                  <a:cubicBezTo>
                    <a:pt x="187" y="47"/>
                    <a:pt x="125" y="124"/>
                    <a:pt x="78" y="217"/>
                  </a:cubicBezTo>
                  <a:cubicBezTo>
                    <a:pt x="1" y="357"/>
                    <a:pt x="1" y="527"/>
                    <a:pt x="78" y="667"/>
                  </a:cubicBezTo>
                  <a:lnTo>
                    <a:pt x="512" y="4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6" name="Google Shape;19326;p29"/>
            <p:cNvSpPr/>
            <p:nvPr/>
          </p:nvSpPr>
          <p:spPr>
            <a:xfrm>
              <a:off x="6488575" y="973113"/>
              <a:ext cx="18625" cy="24475"/>
            </a:xfrm>
            <a:custGeom>
              <a:avLst/>
              <a:gdLst/>
              <a:ahLst/>
              <a:cxnLst/>
              <a:rect l="l" t="t" r="r" b="b"/>
              <a:pathLst>
                <a:path w="745" h="979" extrusionOk="0">
                  <a:moveTo>
                    <a:pt x="78" y="203"/>
                  </a:moveTo>
                  <a:cubicBezTo>
                    <a:pt x="0" y="342"/>
                    <a:pt x="0" y="513"/>
                    <a:pt x="78" y="652"/>
                  </a:cubicBezTo>
                  <a:cubicBezTo>
                    <a:pt x="202" y="901"/>
                    <a:pt x="497" y="978"/>
                    <a:pt x="745" y="854"/>
                  </a:cubicBezTo>
                  <a:lnTo>
                    <a:pt x="264" y="1"/>
                  </a:lnTo>
                  <a:cubicBezTo>
                    <a:pt x="186" y="48"/>
                    <a:pt x="124" y="110"/>
                    <a:pt x="78" y="20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7" name="Google Shape;19327;p29"/>
            <p:cNvSpPr/>
            <p:nvPr/>
          </p:nvSpPr>
          <p:spPr>
            <a:xfrm>
              <a:off x="6431575" y="8769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0" y="233"/>
                  </a:moveTo>
                  <a:cubicBezTo>
                    <a:pt x="16" y="264"/>
                    <a:pt x="47" y="280"/>
                    <a:pt x="62" y="311"/>
                  </a:cubicBezTo>
                  <a:cubicBezTo>
                    <a:pt x="140" y="404"/>
                    <a:pt x="264" y="466"/>
                    <a:pt x="388" y="481"/>
                  </a:cubicBezTo>
                  <a:cubicBezTo>
                    <a:pt x="481" y="481"/>
                    <a:pt x="590" y="466"/>
                    <a:pt x="667" y="419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8" name="Google Shape;19328;p29"/>
            <p:cNvSpPr/>
            <p:nvPr/>
          </p:nvSpPr>
          <p:spPr>
            <a:xfrm>
              <a:off x="6225675" y="125346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326" y="124"/>
                  </a:moveTo>
                  <a:cubicBezTo>
                    <a:pt x="78" y="264"/>
                    <a:pt x="1" y="559"/>
                    <a:pt x="125" y="791"/>
                  </a:cubicBezTo>
                  <a:lnTo>
                    <a:pt x="978" y="326"/>
                  </a:lnTo>
                  <a:cubicBezTo>
                    <a:pt x="854" y="78"/>
                    <a:pt x="559" y="0"/>
                    <a:pt x="326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9" name="Google Shape;19329;p29"/>
            <p:cNvSpPr/>
            <p:nvPr/>
          </p:nvSpPr>
          <p:spPr>
            <a:xfrm>
              <a:off x="6189225" y="1063863"/>
              <a:ext cx="31450" cy="28700"/>
            </a:xfrm>
            <a:custGeom>
              <a:avLst/>
              <a:gdLst/>
              <a:ahLst/>
              <a:cxnLst/>
              <a:rect l="l" t="t" r="r" b="b"/>
              <a:pathLst>
                <a:path w="1258" h="1148" extrusionOk="0">
                  <a:moveTo>
                    <a:pt x="389" y="124"/>
                  </a:moveTo>
                  <a:cubicBezTo>
                    <a:pt x="1" y="326"/>
                    <a:pt x="63" y="900"/>
                    <a:pt x="482" y="1024"/>
                  </a:cubicBezTo>
                  <a:cubicBezTo>
                    <a:pt x="900" y="1148"/>
                    <a:pt x="1257" y="698"/>
                    <a:pt x="1040" y="310"/>
                  </a:cubicBezTo>
                  <a:cubicBezTo>
                    <a:pt x="916" y="78"/>
                    <a:pt x="621" y="0"/>
                    <a:pt x="389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0" name="Google Shape;19330;p29"/>
            <p:cNvSpPr/>
            <p:nvPr/>
          </p:nvSpPr>
          <p:spPr>
            <a:xfrm>
              <a:off x="6248175" y="11704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40"/>
                  </a:moveTo>
                  <a:cubicBezTo>
                    <a:pt x="0" y="342"/>
                    <a:pt x="62" y="900"/>
                    <a:pt x="481" y="1024"/>
                  </a:cubicBezTo>
                  <a:cubicBezTo>
                    <a:pt x="900" y="1148"/>
                    <a:pt x="1257" y="714"/>
                    <a:pt x="1039" y="326"/>
                  </a:cubicBezTo>
                  <a:cubicBezTo>
                    <a:pt x="915" y="93"/>
                    <a:pt x="621" y="0"/>
                    <a:pt x="388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1" name="Google Shape;19331;p29"/>
            <p:cNvSpPr/>
            <p:nvPr/>
          </p:nvSpPr>
          <p:spPr>
            <a:xfrm>
              <a:off x="6111300" y="1047963"/>
              <a:ext cx="26400" cy="23675"/>
            </a:xfrm>
            <a:custGeom>
              <a:avLst/>
              <a:gdLst/>
              <a:ahLst/>
              <a:cxnLst/>
              <a:rect l="l" t="t" r="r" b="b"/>
              <a:pathLst>
                <a:path w="1056" h="947" extrusionOk="0">
                  <a:moveTo>
                    <a:pt x="0" y="466"/>
                  </a:moveTo>
                  <a:cubicBezTo>
                    <a:pt x="16" y="497"/>
                    <a:pt x="31" y="528"/>
                    <a:pt x="62" y="543"/>
                  </a:cubicBezTo>
                  <a:cubicBezTo>
                    <a:pt x="404" y="946"/>
                    <a:pt x="1055" y="590"/>
                    <a:pt x="900" y="93"/>
                  </a:cubicBezTo>
                  <a:cubicBezTo>
                    <a:pt x="884" y="47"/>
                    <a:pt x="869" y="16"/>
                    <a:pt x="853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2" name="Google Shape;19332;p29"/>
            <p:cNvSpPr/>
            <p:nvPr/>
          </p:nvSpPr>
          <p:spPr>
            <a:xfrm>
              <a:off x="6332700" y="1197638"/>
              <a:ext cx="13975" cy="16675"/>
            </a:xfrm>
            <a:custGeom>
              <a:avLst/>
              <a:gdLst/>
              <a:ahLst/>
              <a:cxnLst/>
              <a:rect l="l" t="t" r="r" b="b"/>
              <a:pathLst>
                <a:path w="559" h="667" extrusionOk="0">
                  <a:moveTo>
                    <a:pt x="311" y="0"/>
                  </a:moveTo>
                  <a:cubicBezTo>
                    <a:pt x="78" y="140"/>
                    <a:pt x="0" y="434"/>
                    <a:pt x="124" y="667"/>
                  </a:cubicBezTo>
                  <a:lnTo>
                    <a:pt x="559" y="4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3" name="Google Shape;19333;p29"/>
            <p:cNvSpPr/>
            <p:nvPr/>
          </p:nvSpPr>
          <p:spPr>
            <a:xfrm>
              <a:off x="6273750" y="109098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5" y="652"/>
                  </a:moveTo>
                  <a:cubicBezTo>
                    <a:pt x="249" y="900"/>
                    <a:pt x="559" y="978"/>
                    <a:pt x="792" y="854"/>
                  </a:cubicBezTo>
                  <a:lnTo>
                    <a:pt x="311" y="1"/>
                  </a:lnTo>
                  <a:cubicBezTo>
                    <a:pt x="78" y="125"/>
                    <a:pt x="1" y="420"/>
                    <a:pt x="125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4" name="Google Shape;19334;p29"/>
            <p:cNvSpPr/>
            <p:nvPr/>
          </p:nvSpPr>
          <p:spPr>
            <a:xfrm>
              <a:off x="6217925" y="994838"/>
              <a:ext cx="16700" cy="13200"/>
            </a:xfrm>
            <a:custGeom>
              <a:avLst/>
              <a:gdLst/>
              <a:ahLst/>
              <a:cxnLst/>
              <a:rect l="l" t="t" r="r" b="b"/>
              <a:pathLst>
                <a:path w="668" h="528" extrusionOk="0">
                  <a:moveTo>
                    <a:pt x="1" y="233"/>
                  </a:moveTo>
                  <a:cubicBezTo>
                    <a:pt x="16" y="264"/>
                    <a:pt x="32" y="280"/>
                    <a:pt x="63" y="311"/>
                  </a:cubicBezTo>
                  <a:cubicBezTo>
                    <a:pt x="202" y="481"/>
                    <a:pt x="466" y="528"/>
                    <a:pt x="667" y="419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5" name="Google Shape;19335;p29"/>
            <p:cNvSpPr/>
            <p:nvPr/>
          </p:nvSpPr>
          <p:spPr>
            <a:xfrm>
              <a:off x="6650250" y="746288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233" y="513"/>
                  </a:moveTo>
                  <a:lnTo>
                    <a:pt x="668" y="280"/>
                  </a:lnTo>
                  <a:cubicBezTo>
                    <a:pt x="637" y="218"/>
                    <a:pt x="590" y="171"/>
                    <a:pt x="544" y="125"/>
                  </a:cubicBezTo>
                  <a:cubicBezTo>
                    <a:pt x="419" y="32"/>
                    <a:pt x="249" y="1"/>
                    <a:pt x="94" y="47"/>
                  </a:cubicBezTo>
                  <a:cubicBezTo>
                    <a:pt x="63" y="47"/>
                    <a:pt x="32" y="63"/>
                    <a:pt x="1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6" name="Google Shape;19336;p29"/>
            <p:cNvSpPr/>
            <p:nvPr/>
          </p:nvSpPr>
          <p:spPr>
            <a:xfrm>
              <a:off x="6591325" y="639288"/>
              <a:ext cx="18250" cy="23675"/>
            </a:xfrm>
            <a:custGeom>
              <a:avLst/>
              <a:gdLst/>
              <a:ahLst/>
              <a:cxnLst/>
              <a:rect l="l" t="t" r="r" b="b"/>
              <a:pathLst>
                <a:path w="730" h="947" extrusionOk="0">
                  <a:moveTo>
                    <a:pt x="466" y="946"/>
                  </a:moveTo>
                  <a:cubicBezTo>
                    <a:pt x="497" y="931"/>
                    <a:pt x="528" y="900"/>
                    <a:pt x="559" y="884"/>
                  </a:cubicBezTo>
                  <a:cubicBezTo>
                    <a:pt x="667" y="776"/>
                    <a:pt x="729" y="621"/>
                    <a:pt x="714" y="466"/>
                  </a:cubicBezTo>
                  <a:cubicBezTo>
                    <a:pt x="714" y="403"/>
                    <a:pt x="698" y="341"/>
                    <a:pt x="667" y="279"/>
                  </a:cubicBezTo>
                  <a:cubicBezTo>
                    <a:pt x="636" y="217"/>
                    <a:pt x="590" y="171"/>
                    <a:pt x="543" y="124"/>
                  </a:cubicBezTo>
                  <a:cubicBezTo>
                    <a:pt x="403" y="31"/>
                    <a:pt x="248" y="0"/>
                    <a:pt x="93" y="47"/>
                  </a:cubicBezTo>
                  <a:cubicBezTo>
                    <a:pt x="62" y="62"/>
                    <a:pt x="31" y="62"/>
                    <a:pt x="0" y="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7" name="Google Shape;19337;p29"/>
            <p:cNvSpPr/>
            <p:nvPr/>
          </p:nvSpPr>
          <p:spPr>
            <a:xfrm>
              <a:off x="6605275" y="55436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02" y="823"/>
                  </a:cubicBezTo>
                  <a:cubicBezTo>
                    <a:pt x="342" y="1055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8" name="Google Shape;19338;p29"/>
            <p:cNvSpPr/>
            <p:nvPr/>
          </p:nvSpPr>
          <p:spPr>
            <a:xfrm>
              <a:off x="6664225" y="661388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869" y="1008"/>
                  </a:moveTo>
                  <a:cubicBezTo>
                    <a:pt x="1256" y="807"/>
                    <a:pt x="1194" y="233"/>
                    <a:pt x="776" y="124"/>
                  </a:cubicBezTo>
                  <a:cubicBezTo>
                    <a:pt x="357" y="0"/>
                    <a:pt x="0" y="435"/>
                    <a:pt x="202" y="822"/>
                  </a:cubicBezTo>
                  <a:cubicBezTo>
                    <a:pt x="341" y="1055"/>
                    <a:pt x="636" y="1148"/>
                    <a:pt x="869" y="100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9" name="Google Shape;19339;p29"/>
            <p:cNvSpPr/>
            <p:nvPr/>
          </p:nvSpPr>
          <p:spPr>
            <a:xfrm>
              <a:off x="6538200" y="5392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33" y="668"/>
                  </a:moveTo>
                  <a:cubicBezTo>
                    <a:pt x="264" y="652"/>
                    <a:pt x="295" y="637"/>
                    <a:pt x="326" y="606"/>
                  </a:cubicBezTo>
                  <a:cubicBezTo>
                    <a:pt x="435" y="513"/>
                    <a:pt x="497" y="342"/>
                    <a:pt x="481" y="187"/>
                  </a:cubicBezTo>
                  <a:cubicBezTo>
                    <a:pt x="481" y="156"/>
                    <a:pt x="481" y="125"/>
                    <a:pt x="466" y="94"/>
                  </a:cubicBezTo>
                  <a:cubicBezTo>
                    <a:pt x="466" y="63"/>
                    <a:pt x="450" y="32"/>
                    <a:pt x="435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0" name="Google Shape;19340;p29"/>
            <p:cNvSpPr/>
            <p:nvPr/>
          </p:nvSpPr>
          <p:spPr>
            <a:xfrm>
              <a:off x="6436225" y="86338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49" y="544"/>
                  </a:moveTo>
                  <a:lnTo>
                    <a:pt x="667" y="295"/>
                  </a:lnTo>
                  <a:cubicBezTo>
                    <a:pt x="559" y="94"/>
                    <a:pt x="311" y="1"/>
                    <a:pt x="93" y="78"/>
                  </a:cubicBezTo>
                  <a:cubicBezTo>
                    <a:pt x="62" y="78"/>
                    <a:pt x="31" y="94"/>
                    <a:pt x="0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1" name="Google Shape;19341;p29"/>
            <p:cNvSpPr/>
            <p:nvPr/>
          </p:nvSpPr>
          <p:spPr>
            <a:xfrm>
              <a:off x="6377675" y="754438"/>
              <a:ext cx="23675" cy="26400"/>
            </a:xfrm>
            <a:custGeom>
              <a:avLst/>
              <a:gdLst/>
              <a:ahLst/>
              <a:cxnLst/>
              <a:rect l="l" t="t" r="r" b="b"/>
              <a:pathLst>
                <a:path w="947" h="1056" extrusionOk="0">
                  <a:moveTo>
                    <a:pt x="466" y="1055"/>
                  </a:moveTo>
                  <a:cubicBezTo>
                    <a:pt x="497" y="1040"/>
                    <a:pt x="528" y="1009"/>
                    <a:pt x="543" y="993"/>
                  </a:cubicBezTo>
                  <a:cubicBezTo>
                    <a:pt x="947" y="652"/>
                    <a:pt x="590" y="1"/>
                    <a:pt x="94" y="156"/>
                  </a:cubicBezTo>
                  <a:cubicBezTo>
                    <a:pt x="47" y="171"/>
                    <a:pt x="31" y="171"/>
                    <a:pt x="0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2" name="Google Shape;19342;p29"/>
            <p:cNvSpPr/>
            <p:nvPr/>
          </p:nvSpPr>
          <p:spPr>
            <a:xfrm>
              <a:off x="6530825" y="797863"/>
              <a:ext cx="29100" cy="26000"/>
            </a:xfrm>
            <a:custGeom>
              <a:avLst/>
              <a:gdLst/>
              <a:ahLst/>
              <a:cxnLst/>
              <a:rect l="l" t="t" r="r" b="b"/>
              <a:pathLst>
                <a:path w="1164" h="1040" extrusionOk="0">
                  <a:moveTo>
                    <a:pt x="311" y="1040"/>
                  </a:moveTo>
                  <a:lnTo>
                    <a:pt x="1164" y="559"/>
                  </a:lnTo>
                  <a:cubicBezTo>
                    <a:pt x="854" y="1"/>
                    <a:pt x="1" y="466"/>
                    <a:pt x="311" y="10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3" name="Google Shape;19343;p29"/>
            <p:cNvSpPr/>
            <p:nvPr/>
          </p:nvSpPr>
          <p:spPr>
            <a:xfrm>
              <a:off x="6476550" y="6951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69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7"/>
                    <a:pt x="698" y="1"/>
                    <a:pt x="326" y="218"/>
                  </a:cubicBezTo>
                  <a:cubicBezTo>
                    <a:pt x="78" y="342"/>
                    <a:pt x="0" y="637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4" name="Google Shape;19344;p29"/>
            <p:cNvSpPr/>
            <p:nvPr/>
          </p:nvSpPr>
          <p:spPr>
            <a:xfrm>
              <a:off x="6393575" y="6710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69"/>
                  </a:moveTo>
                  <a:cubicBezTo>
                    <a:pt x="342" y="1256"/>
                    <a:pt x="900" y="1194"/>
                    <a:pt x="1024" y="775"/>
                  </a:cubicBezTo>
                  <a:cubicBezTo>
                    <a:pt x="1148" y="357"/>
                    <a:pt x="698" y="0"/>
                    <a:pt x="326" y="217"/>
                  </a:cubicBezTo>
                  <a:cubicBezTo>
                    <a:pt x="78" y="341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5" name="Google Shape;19345;p29"/>
            <p:cNvSpPr/>
            <p:nvPr/>
          </p:nvSpPr>
          <p:spPr>
            <a:xfrm>
              <a:off x="6452500" y="7780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9" y="357"/>
                    <a:pt x="699" y="1"/>
                    <a:pt x="327" y="202"/>
                  </a:cubicBezTo>
                  <a:cubicBezTo>
                    <a:pt x="78" y="342"/>
                    <a:pt x="1" y="637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6" name="Google Shape;19346;p29"/>
            <p:cNvSpPr/>
            <p:nvPr/>
          </p:nvSpPr>
          <p:spPr>
            <a:xfrm>
              <a:off x="6500200" y="6121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4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7" name="Google Shape;19347;p29"/>
            <p:cNvSpPr/>
            <p:nvPr/>
          </p:nvSpPr>
          <p:spPr>
            <a:xfrm>
              <a:off x="6559125" y="7191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1" y="869"/>
                  </a:moveTo>
                  <a:cubicBezTo>
                    <a:pt x="342" y="1256"/>
                    <a:pt x="916" y="1194"/>
                    <a:pt x="1040" y="776"/>
                  </a:cubicBezTo>
                  <a:cubicBezTo>
                    <a:pt x="1149" y="357"/>
                    <a:pt x="714" y="0"/>
                    <a:pt x="327" y="202"/>
                  </a:cubicBezTo>
                  <a:cubicBezTo>
                    <a:pt x="94" y="341"/>
                    <a:pt x="1" y="636"/>
                    <a:pt x="141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8" name="Google Shape;19348;p29"/>
            <p:cNvSpPr/>
            <p:nvPr/>
          </p:nvSpPr>
          <p:spPr>
            <a:xfrm>
              <a:off x="6324550" y="65711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8"/>
                  </a:moveTo>
                  <a:cubicBezTo>
                    <a:pt x="264" y="652"/>
                    <a:pt x="295" y="637"/>
                    <a:pt x="311" y="606"/>
                  </a:cubicBezTo>
                  <a:cubicBezTo>
                    <a:pt x="466" y="481"/>
                    <a:pt x="528" y="280"/>
                    <a:pt x="466" y="94"/>
                  </a:cubicBezTo>
                  <a:cubicBezTo>
                    <a:pt x="450" y="63"/>
                    <a:pt x="450" y="32"/>
                    <a:pt x="435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9" name="Google Shape;19349;p29"/>
            <p:cNvSpPr/>
            <p:nvPr/>
          </p:nvSpPr>
          <p:spPr>
            <a:xfrm>
              <a:off x="6420725" y="598188"/>
              <a:ext cx="26375" cy="24050"/>
            </a:xfrm>
            <a:custGeom>
              <a:avLst/>
              <a:gdLst/>
              <a:ahLst/>
              <a:cxnLst/>
              <a:rect l="l" t="t" r="r" b="b"/>
              <a:pathLst>
                <a:path w="1055" h="962" extrusionOk="0">
                  <a:moveTo>
                    <a:pt x="62" y="559"/>
                  </a:moveTo>
                  <a:cubicBezTo>
                    <a:pt x="403" y="962"/>
                    <a:pt x="1055" y="605"/>
                    <a:pt x="900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497"/>
                    <a:pt x="31" y="528"/>
                    <a:pt x="62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0" name="Google Shape;19350;p29"/>
            <p:cNvSpPr/>
            <p:nvPr/>
          </p:nvSpPr>
          <p:spPr>
            <a:xfrm>
              <a:off x="6643275" y="7482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80" y="0"/>
                  </a:moveTo>
                  <a:cubicBezTo>
                    <a:pt x="202" y="47"/>
                    <a:pt x="125" y="125"/>
                    <a:pt x="78" y="202"/>
                  </a:cubicBezTo>
                  <a:cubicBezTo>
                    <a:pt x="1" y="357"/>
                    <a:pt x="1" y="528"/>
                    <a:pt x="78" y="667"/>
                  </a:cubicBezTo>
                  <a:lnTo>
                    <a:pt x="512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1" name="Google Shape;19351;p29"/>
            <p:cNvSpPr/>
            <p:nvPr/>
          </p:nvSpPr>
          <p:spPr>
            <a:xfrm>
              <a:off x="6582400" y="641613"/>
              <a:ext cx="20575" cy="22900"/>
            </a:xfrm>
            <a:custGeom>
              <a:avLst/>
              <a:gdLst/>
              <a:ahLst/>
              <a:cxnLst/>
              <a:rect l="l" t="t" r="r" b="b"/>
              <a:pathLst>
                <a:path w="823" h="916" extrusionOk="0">
                  <a:moveTo>
                    <a:pt x="156" y="202"/>
                  </a:moveTo>
                  <a:cubicBezTo>
                    <a:pt x="1" y="497"/>
                    <a:pt x="202" y="869"/>
                    <a:pt x="543" y="900"/>
                  </a:cubicBezTo>
                  <a:cubicBezTo>
                    <a:pt x="636" y="915"/>
                    <a:pt x="729" y="900"/>
                    <a:pt x="823" y="853"/>
                  </a:cubicBezTo>
                  <a:lnTo>
                    <a:pt x="357" y="0"/>
                  </a:lnTo>
                  <a:cubicBezTo>
                    <a:pt x="264" y="47"/>
                    <a:pt x="202" y="109"/>
                    <a:pt x="156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2" name="Google Shape;19352;p29"/>
            <p:cNvSpPr/>
            <p:nvPr/>
          </p:nvSpPr>
          <p:spPr>
            <a:xfrm>
              <a:off x="6527725" y="545063"/>
              <a:ext cx="16325" cy="12425"/>
            </a:xfrm>
            <a:custGeom>
              <a:avLst/>
              <a:gdLst/>
              <a:ahLst/>
              <a:cxnLst/>
              <a:rect l="l" t="t" r="r" b="b"/>
              <a:pathLst>
                <a:path w="653" h="497" extrusionOk="0">
                  <a:moveTo>
                    <a:pt x="1" y="249"/>
                  </a:moveTo>
                  <a:cubicBezTo>
                    <a:pt x="16" y="264"/>
                    <a:pt x="32" y="295"/>
                    <a:pt x="47" y="326"/>
                  </a:cubicBezTo>
                  <a:cubicBezTo>
                    <a:pt x="140" y="419"/>
                    <a:pt x="249" y="481"/>
                    <a:pt x="373" y="497"/>
                  </a:cubicBezTo>
                  <a:cubicBezTo>
                    <a:pt x="481" y="497"/>
                    <a:pt x="575" y="481"/>
                    <a:pt x="652" y="435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3" name="Google Shape;19353;p29"/>
            <p:cNvSpPr/>
            <p:nvPr/>
          </p:nvSpPr>
          <p:spPr>
            <a:xfrm>
              <a:off x="6222575" y="98126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49" y="544"/>
                  </a:moveTo>
                  <a:lnTo>
                    <a:pt x="668" y="295"/>
                  </a:lnTo>
                  <a:cubicBezTo>
                    <a:pt x="559" y="94"/>
                    <a:pt x="326" y="1"/>
                    <a:pt x="94" y="78"/>
                  </a:cubicBezTo>
                  <a:cubicBezTo>
                    <a:pt x="63" y="78"/>
                    <a:pt x="32" y="94"/>
                    <a:pt x="1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4" name="Google Shape;19354;p29"/>
            <p:cNvSpPr/>
            <p:nvPr/>
          </p:nvSpPr>
          <p:spPr>
            <a:xfrm>
              <a:off x="6163650" y="872313"/>
              <a:ext cx="24050" cy="26400"/>
            </a:xfrm>
            <a:custGeom>
              <a:avLst/>
              <a:gdLst/>
              <a:ahLst/>
              <a:cxnLst/>
              <a:rect l="l" t="t" r="r" b="b"/>
              <a:pathLst>
                <a:path w="962" h="1056" extrusionOk="0">
                  <a:moveTo>
                    <a:pt x="481" y="1055"/>
                  </a:moveTo>
                  <a:cubicBezTo>
                    <a:pt x="512" y="1024"/>
                    <a:pt x="543" y="1009"/>
                    <a:pt x="559" y="993"/>
                  </a:cubicBezTo>
                  <a:cubicBezTo>
                    <a:pt x="962" y="652"/>
                    <a:pt x="605" y="0"/>
                    <a:pt x="93" y="156"/>
                  </a:cubicBezTo>
                  <a:cubicBezTo>
                    <a:pt x="62" y="171"/>
                    <a:pt x="31" y="171"/>
                    <a:pt x="0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5" name="Google Shape;19355;p29"/>
            <p:cNvSpPr/>
            <p:nvPr/>
          </p:nvSpPr>
          <p:spPr>
            <a:xfrm>
              <a:off x="6316800" y="915738"/>
              <a:ext cx="29500" cy="26000"/>
            </a:xfrm>
            <a:custGeom>
              <a:avLst/>
              <a:gdLst/>
              <a:ahLst/>
              <a:cxnLst/>
              <a:rect l="l" t="t" r="r" b="b"/>
              <a:pathLst>
                <a:path w="1180" h="1040" extrusionOk="0">
                  <a:moveTo>
                    <a:pt x="326" y="1040"/>
                  </a:moveTo>
                  <a:lnTo>
                    <a:pt x="1179" y="559"/>
                  </a:lnTo>
                  <a:cubicBezTo>
                    <a:pt x="853" y="1"/>
                    <a:pt x="0" y="466"/>
                    <a:pt x="326" y="10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6" name="Google Shape;19356;p29"/>
            <p:cNvSpPr/>
            <p:nvPr/>
          </p:nvSpPr>
          <p:spPr>
            <a:xfrm>
              <a:off x="6262525" y="8129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15" y="1195"/>
                    <a:pt x="1024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3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7" name="Google Shape;19357;p29"/>
            <p:cNvSpPr/>
            <p:nvPr/>
          </p:nvSpPr>
          <p:spPr>
            <a:xfrm>
              <a:off x="6179925" y="7889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25" y="869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8"/>
                    <a:pt x="699" y="1"/>
                    <a:pt x="311" y="218"/>
                  </a:cubicBezTo>
                  <a:cubicBezTo>
                    <a:pt x="78" y="342"/>
                    <a:pt x="1" y="637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8" name="Google Shape;19358;p29"/>
            <p:cNvSpPr/>
            <p:nvPr/>
          </p:nvSpPr>
          <p:spPr>
            <a:xfrm>
              <a:off x="6238875" y="8959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7"/>
                    <a:pt x="713" y="1"/>
                    <a:pt x="326" y="202"/>
                  </a:cubicBezTo>
                  <a:cubicBezTo>
                    <a:pt x="93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9" name="Google Shape;19359;p29"/>
            <p:cNvSpPr/>
            <p:nvPr/>
          </p:nvSpPr>
          <p:spPr>
            <a:xfrm>
              <a:off x="6286550" y="7300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714" y="0"/>
                    <a:pt x="326" y="218"/>
                  </a:cubicBezTo>
                  <a:cubicBezTo>
                    <a:pt x="94" y="342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0" name="Google Shape;19360;p29"/>
            <p:cNvSpPr/>
            <p:nvPr/>
          </p:nvSpPr>
          <p:spPr>
            <a:xfrm>
              <a:off x="6345500" y="8370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6"/>
                    <a:pt x="900" y="1194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41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1" name="Google Shape;19361;p29"/>
            <p:cNvSpPr/>
            <p:nvPr/>
          </p:nvSpPr>
          <p:spPr>
            <a:xfrm>
              <a:off x="6110900" y="77498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4" y="667"/>
                  </a:moveTo>
                  <a:cubicBezTo>
                    <a:pt x="265" y="652"/>
                    <a:pt x="296" y="636"/>
                    <a:pt x="311" y="605"/>
                  </a:cubicBezTo>
                  <a:cubicBezTo>
                    <a:pt x="466" y="481"/>
                    <a:pt x="513" y="280"/>
                    <a:pt x="466" y="94"/>
                  </a:cubicBezTo>
                  <a:cubicBezTo>
                    <a:pt x="451" y="63"/>
                    <a:pt x="435" y="32"/>
                    <a:pt x="420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2" name="Google Shape;19362;p29"/>
            <p:cNvSpPr/>
            <p:nvPr/>
          </p:nvSpPr>
          <p:spPr>
            <a:xfrm>
              <a:off x="6207075" y="716063"/>
              <a:ext cx="26000" cy="24050"/>
            </a:xfrm>
            <a:custGeom>
              <a:avLst/>
              <a:gdLst/>
              <a:ahLst/>
              <a:cxnLst/>
              <a:rect l="l" t="t" r="r" b="b"/>
              <a:pathLst>
                <a:path w="1040" h="962" extrusionOk="0">
                  <a:moveTo>
                    <a:pt x="47" y="558"/>
                  </a:moveTo>
                  <a:cubicBezTo>
                    <a:pt x="388" y="962"/>
                    <a:pt x="1039" y="605"/>
                    <a:pt x="884" y="93"/>
                  </a:cubicBezTo>
                  <a:cubicBezTo>
                    <a:pt x="869" y="62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512"/>
                    <a:pt x="31" y="527"/>
                    <a:pt x="47" y="55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3" name="Google Shape;19363;p29"/>
            <p:cNvSpPr/>
            <p:nvPr/>
          </p:nvSpPr>
          <p:spPr>
            <a:xfrm>
              <a:off x="6429625" y="866113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80" y="0"/>
                  </a:moveTo>
                  <a:cubicBezTo>
                    <a:pt x="187" y="47"/>
                    <a:pt x="125" y="124"/>
                    <a:pt x="78" y="202"/>
                  </a:cubicBezTo>
                  <a:cubicBezTo>
                    <a:pt x="1" y="342"/>
                    <a:pt x="1" y="528"/>
                    <a:pt x="78" y="667"/>
                  </a:cubicBezTo>
                  <a:lnTo>
                    <a:pt x="513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4" name="Google Shape;19364;p29"/>
            <p:cNvSpPr/>
            <p:nvPr/>
          </p:nvSpPr>
          <p:spPr>
            <a:xfrm>
              <a:off x="6368750" y="759088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6" y="218"/>
                  </a:moveTo>
                  <a:cubicBezTo>
                    <a:pt x="1" y="513"/>
                    <a:pt x="202" y="885"/>
                    <a:pt x="544" y="916"/>
                  </a:cubicBezTo>
                  <a:cubicBezTo>
                    <a:pt x="637" y="931"/>
                    <a:pt x="730" y="916"/>
                    <a:pt x="823" y="869"/>
                  </a:cubicBezTo>
                  <a:lnTo>
                    <a:pt x="357" y="1"/>
                  </a:lnTo>
                  <a:cubicBezTo>
                    <a:pt x="264" y="47"/>
                    <a:pt x="202" y="125"/>
                    <a:pt x="156" y="21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5" name="Google Shape;19365;p29"/>
            <p:cNvSpPr/>
            <p:nvPr/>
          </p:nvSpPr>
          <p:spPr>
            <a:xfrm>
              <a:off x="6313700" y="66293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0" y="248"/>
                  </a:moveTo>
                  <a:cubicBezTo>
                    <a:pt x="16" y="264"/>
                    <a:pt x="47" y="295"/>
                    <a:pt x="62" y="326"/>
                  </a:cubicBezTo>
                  <a:cubicBezTo>
                    <a:pt x="140" y="419"/>
                    <a:pt x="264" y="481"/>
                    <a:pt x="388" y="497"/>
                  </a:cubicBezTo>
                  <a:cubicBezTo>
                    <a:pt x="481" y="497"/>
                    <a:pt x="590" y="481"/>
                    <a:pt x="667" y="435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6" name="Google Shape;19366;p29"/>
            <p:cNvSpPr/>
            <p:nvPr/>
          </p:nvSpPr>
          <p:spPr>
            <a:xfrm>
              <a:off x="6107800" y="103981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327" y="125"/>
                  </a:moveTo>
                  <a:cubicBezTo>
                    <a:pt x="94" y="249"/>
                    <a:pt x="1" y="543"/>
                    <a:pt x="125" y="792"/>
                  </a:cubicBezTo>
                  <a:lnTo>
                    <a:pt x="978" y="311"/>
                  </a:lnTo>
                  <a:cubicBezTo>
                    <a:pt x="854" y="78"/>
                    <a:pt x="559" y="1"/>
                    <a:pt x="327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7" name="Google Shape;19367;p29"/>
            <p:cNvSpPr/>
            <p:nvPr/>
          </p:nvSpPr>
          <p:spPr>
            <a:xfrm>
              <a:off x="6048100" y="9312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8" y="63"/>
                    <a:pt x="124" y="482"/>
                  </a:cubicBezTo>
                  <a:cubicBezTo>
                    <a:pt x="0" y="901"/>
                    <a:pt x="450" y="1257"/>
                    <a:pt x="822" y="1056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8" name="Google Shape;19368;p29"/>
            <p:cNvSpPr/>
            <p:nvPr/>
          </p:nvSpPr>
          <p:spPr>
            <a:xfrm>
              <a:off x="6071350" y="84981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1"/>
                  </a:moveTo>
                  <a:cubicBezTo>
                    <a:pt x="1" y="342"/>
                    <a:pt x="63" y="916"/>
                    <a:pt x="482" y="1025"/>
                  </a:cubicBezTo>
                  <a:cubicBezTo>
                    <a:pt x="900" y="1149"/>
                    <a:pt x="1257" y="714"/>
                    <a:pt x="1040" y="327"/>
                  </a:cubicBezTo>
                  <a:cubicBezTo>
                    <a:pt x="916" y="94"/>
                    <a:pt x="621" y="1"/>
                    <a:pt x="389" y="14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9" name="Google Shape;19369;p29"/>
            <p:cNvSpPr/>
            <p:nvPr/>
          </p:nvSpPr>
          <p:spPr>
            <a:xfrm>
              <a:off x="6130300" y="9568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42"/>
                    <a:pt x="62" y="900"/>
                    <a:pt x="481" y="1024"/>
                  </a:cubicBezTo>
                  <a:cubicBezTo>
                    <a:pt x="900" y="1148"/>
                    <a:pt x="1257" y="699"/>
                    <a:pt x="1040" y="326"/>
                  </a:cubicBezTo>
                  <a:cubicBezTo>
                    <a:pt x="915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0" name="Google Shape;19370;p29"/>
            <p:cNvSpPr/>
            <p:nvPr/>
          </p:nvSpPr>
          <p:spPr>
            <a:xfrm>
              <a:off x="5993425" y="833938"/>
              <a:ext cx="26000" cy="24050"/>
            </a:xfrm>
            <a:custGeom>
              <a:avLst/>
              <a:gdLst/>
              <a:ahLst/>
              <a:cxnLst/>
              <a:rect l="l" t="t" r="r" b="b"/>
              <a:pathLst>
                <a:path w="1040" h="962" extrusionOk="0">
                  <a:moveTo>
                    <a:pt x="0" y="481"/>
                  </a:moveTo>
                  <a:cubicBezTo>
                    <a:pt x="16" y="496"/>
                    <a:pt x="32" y="527"/>
                    <a:pt x="47" y="558"/>
                  </a:cubicBezTo>
                  <a:cubicBezTo>
                    <a:pt x="388" y="962"/>
                    <a:pt x="1040" y="605"/>
                    <a:pt x="885" y="93"/>
                  </a:cubicBezTo>
                  <a:cubicBezTo>
                    <a:pt x="869" y="62"/>
                    <a:pt x="869" y="31"/>
                    <a:pt x="85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1" name="Google Shape;19371;p29"/>
            <p:cNvSpPr/>
            <p:nvPr/>
          </p:nvSpPr>
          <p:spPr>
            <a:xfrm>
              <a:off x="6214825" y="983988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326" y="0"/>
                  </a:moveTo>
                  <a:cubicBezTo>
                    <a:pt x="78" y="124"/>
                    <a:pt x="0" y="435"/>
                    <a:pt x="125" y="667"/>
                  </a:cubicBezTo>
                  <a:lnTo>
                    <a:pt x="559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2" name="Google Shape;19372;p29"/>
            <p:cNvSpPr/>
            <p:nvPr/>
          </p:nvSpPr>
          <p:spPr>
            <a:xfrm>
              <a:off x="6155875" y="87736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5" y="652"/>
                  </a:moveTo>
                  <a:cubicBezTo>
                    <a:pt x="249" y="884"/>
                    <a:pt x="559" y="977"/>
                    <a:pt x="792" y="853"/>
                  </a:cubicBezTo>
                  <a:lnTo>
                    <a:pt x="327" y="0"/>
                  </a:lnTo>
                  <a:cubicBezTo>
                    <a:pt x="79" y="124"/>
                    <a:pt x="1" y="419"/>
                    <a:pt x="125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3" name="Google Shape;19373;p29"/>
            <p:cNvSpPr/>
            <p:nvPr/>
          </p:nvSpPr>
          <p:spPr>
            <a:xfrm>
              <a:off x="6100050" y="78081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48"/>
                  </a:moveTo>
                  <a:cubicBezTo>
                    <a:pt x="16" y="264"/>
                    <a:pt x="32" y="295"/>
                    <a:pt x="63" y="326"/>
                  </a:cubicBezTo>
                  <a:cubicBezTo>
                    <a:pt x="202" y="497"/>
                    <a:pt x="466" y="543"/>
                    <a:pt x="668" y="4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4" name="Google Shape;19374;p29"/>
            <p:cNvSpPr/>
            <p:nvPr/>
          </p:nvSpPr>
          <p:spPr>
            <a:xfrm>
              <a:off x="6532000" y="531888"/>
              <a:ext cx="17075" cy="13200"/>
            </a:xfrm>
            <a:custGeom>
              <a:avLst/>
              <a:gdLst/>
              <a:ahLst/>
              <a:cxnLst/>
              <a:rect l="l" t="t" r="r" b="b"/>
              <a:pathLst>
                <a:path w="683" h="528" extrusionOk="0">
                  <a:moveTo>
                    <a:pt x="683" y="295"/>
                  </a:moveTo>
                  <a:cubicBezTo>
                    <a:pt x="574" y="93"/>
                    <a:pt x="326" y="0"/>
                    <a:pt x="93" y="62"/>
                  </a:cubicBezTo>
                  <a:cubicBezTo>
                    <a:pt x="62" y="78"/>
                    <a:pt x="31" y="93"/>
                    <a:pt x="0" y="109"/>
                  </a:cubicBezTo>
                  <a:lnTo>
                    <a:pt x="248" y="52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5" name="Google Shape;19375;p29"/>
            <p:cNvSpPr/>
            <p:nvPr/>
          </p:nvSpPr>
          <p:spPr>
            <a:xfrm>
              <a:off x="6473450" y="425238"/>
              <a:ext cx="18250" cy="23700"/>
            </a:xfrm>
            <a:custGeom>
              <a:avLst/>
              <a:gdLst/>
              <a:ahLst/>
              <a:cxnLst/>
              <a:rect l="l" t="t" r="r" b="b"/>
              <a:pathLst>
                <a:path w="730" h="948" extrusionOk="0">
                  <a:moveTo>
                    <a:pt x="466" y="947"/>
                  </a:moveTo>
                  <a:cubicBezTo>
                    <a:pt x="497" y="932"/>
                    <a:pt x="528" y="916"/>
                    <a:pt x="559" y="885"/>
                  </a:cubicBezTo>
                  <a:cubicBezTo>
                    <a:pt x="667" y="792"/>
                    <a:pt x="729" y="621"/>
                    <a:pt x="729" y="466"/>
                  </a:cubicBezTo>
                  <a:cubicBezTo>
                    <a:pt x="714" y="404"/>
                    <a:pt x="698" y="342"/>
                    <a:pt x="667" y="280"/>
                  </a:cubicBezTo>
                  <a:cubicBezTo>
                    <a:pt x="636" y="218"/>
                    <a:pt x="590" y="172"/>
                    <a:pt x="543" y="125"/>
                  </a:cubicBezTo>
                  <a:cubicBezTo>
                    <a:pt x="404" y="32"/>
                    <a:pt x="248" y="1"/>
                    <a:pt x="93" y="47"/>
                  </a:cubicBezTo>
                  <a:cubicBezTo>
                    <a:pt x="62" y="47"/>
                    <a:pt x="31" y="63"/>
                    <a:pt x="0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6" name="Google Shape;19376;p29"/>
            <p:cNvSpPr/>
            <p:nvPr/>
          </p:nvSpPr>
          <p:spPr>
            <a:xfrm>
              <a:off x="6546350" y="4477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24"/>
                  </a:moveTo>
                  <a:cubicBezTo>
                    <a:pt x="1256" y="807"/>
                    <a:pt x="1194" y="249"/>
                    <a:pt x="776" y="125"/>
                  </a:cubicBezTo>
                  <a:cubicBezTo>
                    <a:pt x="357" y="0"/>
                    <a:pt x="0" y="435"/>
                    <a:pt x="202" y="823"/>
                  </a:cubicBezTo>
                  <a:cubicBezTo>
                    <a:pt x="341" y="1055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7" name="Google Shape;19377;p29"/>
            <p:cNvSpPr/>
            <p:nvPr/>
          </p:nvSpPr>
          <p:spPr>
            <a:xfrm>
              <a:off x="6318350" y="649738"/>
              <a:ext cx="17075" cy="13225"/>
            </a:xfrm>
            <a:custGeom>
              <a:avLst/>
              <a:gdLst/>
              <a:ahLst/>
              <a:cxnLst/>
              <a:rect l="l" t="t" r="r" b="b"/>
              <a:pathLst>
                <a:path w="683" h="529" extrusionOk="0">
                  <a:moveTo>
                    <a:pt x="249" y="528"/>
                  </a:moveTo>
                  <a:lnTo>
                    <a:pt x="683" y="311"/>
                  </a:lnTo>
                  <a:cubicBezTo>
                    <a:pt x="559" y="94"/>
                    <a:pt x="311" y="1"/>
                    <a:pt x="94" y="79"/>
                  </a:cubicBezTo>
                  <a:cubicBezTo>
                    <a:pt x="63" y="79"/>
                    <a:pt x="32" y="94"/>
                    <a:pt x="0" y="11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8" name="Google Shape;19378;p29"/>
            <p:cNvSpPr/>
            <p:nvPr/>
          </p:nvSpPr>
          <p:spPr>
            <a:xfrm>
              <a:off x="6259800" y="540788"/>
              <a:ext cx="23675" cy="26000"/>
            </a:xfrm>
            <a:custGeom>
              <a:avLst/>
              <a:gdLst/>
              <a:ahLst/>
              <a:cxnLst/>
              <a:rect l="l" t="t" r="r" b="b"/>
              <a:pathLst>
                <a:path w="947" h="1040" extrusionOk="0">
                  <a:moveTo>
                    <a:pt x="466" y="1040"/>
                  </a:moveTo>
                  <a:cubicBezTo>
                    <a:pt x="497" y="1024"/>
                    <a:pt x="528" y="1009"/>
                    <a:pt x="543" y="993"/>
                  </a:cubicBezTo>
                  <a:cubicBezTo>
                    <a:pt x="947" y="652"/>
                    <a:pt x="590" y="1"/>
                    <a:pt x="94" y="156"/>
                  </a:cubicBezTo>
                  <a:cubicBezTo>
                    <a:pt x="63" y="156"/>
                    <a:pt x="32" y="171"/>
                    <a:pt x="1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9" name="Google Shape;19379;p29"/>
            <p:cNvSpPr/>
            <p:nvPr/>
          </p:nvSpPr>
          <p:spPr>
            <a:xfrm>
              <a:off x="6412950" y="583838"/>
              <a:ext cx="29125" cy="26400"/>
            </a:xfrm>
            <a:custGeom>
              <a:avLst/>
              <a:gdLst/>
              <a:ahLst/>
              <a:cxnLst/>
              <a:rect l="l" t="t" r="r" b="b"/>
              <a:pathLst>
                <a:path w="1165" h="1056" extrusionOk="0">
                  <a:moveTo>
                    <a:pt x="311" y="1055"/>
                  </a:moveTo>
                  <a:lnTo>
                    <a:pt x="1164" y="574"/>
                  </a:lnTo>
                  <a:cubicBezTo>
                    <a:pt x="854" y="0"/>
                    <a:pt x="1" y="481"/>
                    <a:pt x="311" y="105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0" name="Google Shape;19380;p29"/>
            <p:cNvSpPr/>
            <p:nvPr/>
          </p:nvSpPr>
          <p:spPr>
            <a:xfrm>
              <a:off x="6358675" y="4814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25" y="869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8"/>
                    <a:pt x="698" y="1"/>
                    <a:pt x="326" y="202"/>
                  </a:cubicBezTo>
                  <a:cubicBezTo>
                    <a:pt x="78" y="342"/>
                    <a:pt x="0" y="637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1" name="Google Shape;19381;p29"/>
            <p:cNvSpPr/>
            <p:nvPr/>
          </p:nvSpPr>
          <p:spPr>
            <a:xfrm>
              <a:off x="6275700" y="4574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4"/>
                    <a:pt x="1024" y="776"/>
                  </a:cubicBezTo>
                  <a:cubicBezTo>
                    <a:pt x="1148" y="357"/>
                    <a:pt x="698" y="0"/>
                    <a:pt x="326" y="202"/>
                  </a:cubicBezTo>
                  <a:cubicBezTo>
                    <a:pt x="78" y="341"/>
                    <a:pt x="0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2" name="Google Shape;19382;p29"/>
            <p:cNvSpPr/>
            <p:nvPr/>
          </p:nvSpPr>
          <p:spPr>
            <a:xfrm>
              <a:off x="6334625" y="56443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25" y="869"/>
                  </a:moveTo>
                  <a:cubicBezTo>
                    <a:pt x="342" y="1242"/>
                    <a:pt x="900" y="1180"/>
                    <a:pt x="1025" y="761"/>
                  </a:cubicBezTo>
                  <a:cubicBezTo>
                    <a:pt x="1149" y="358"/>
                    <a:pt x="699" y="1"/>
                    <a:pt x="327" y="203"/>
                  </a:cubicBezTo>
                  <a:cubicBezTo>
                    <a:pt x="78" y="327"/>
                    <a:pt x="1" y="621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3" name="Google Shape;19383;p29"/>
            <p:cNvSpPr/>
            <p:nvPr/>
          </p:nvSpPr>
          <p:spPr>
            <a:xfrm>
              <a:off x="6382325" y="3984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69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4" y="342"/>
                    <a:pt x="1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4" name="Google Shape;19384;p29"/>
            <p:cNvSpPr/>
            <p:nvPr/>
          </p:nvSpPr>
          <p:spPr>
            <a:xfrm>
              <a:off x="6441275" y="50551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40" y="869"/>
                  </a:moveTo>
                  <a:cubicBezTo>
                    <a:pt x="341" y="1241"/>
                    <a:pt x="915" y="1179"/>
                    <a:pt x="1039" y="760"/>
                  </a:cubicBezTo>
                  <a:cubicBezTo>
                    <a:pt x="1148" y="357"/>
                    <a:pt x="713" y="0"/>
                    <a:pt x="326" y="202"/>
                  </a:cubicBezTo>
                  <a:cubicBezTo>
                    <a:pt x="93" y="326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5" name="Google Shape;19385;p29"/>
            <p:cNvSpPr/>
            <p:nvPr/>
          </p:nvSpPr>
          <p:spPr>
            <a:xfrm>
              <a:off x="6206675" y="443463"/>
              <a:ext cx="13225" cy="16700"/>
            </a:xfrm>
            <a:custGeom>
              <a:avLst/>
              <a:gdLst/>
              <a:ahLst/>
              <a:cxnLst/>
              <a:rect l="l" t="t" r="r" b="b"/>
              <a:pathLst>
                <a:path w="529" h="668" extrusionOk="0">
                  <a:moveTo>
                    <a:pt x="233" y="668"/>
                  </a:moveTo>
                  <a:cubicBezTo>
                    <a:pt x="264" y="652"/>
                    <a:pt x="295" y="621"/>
                    <a:pt x="311" y="606"/>
                  </a:cubicBezTo>
                  <a:cubicBezTo>
                    <a:pt x="466" y="482"/>
                    <a:pt x="528" y="280"/>
                    <a:pt x="466" y="94"/>
                  </a:cubicBezTo>
                  <a:cubicBezTo>
                    <a:pt x="451" y="63"/>
                    <a:pt x="451" y="32"/>
                    <a:pt x="420" y="1"/>
                  </a:cubicBezTo>
                  <a:lnTo>
                    <a:pt x="1" y="2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6" name="Google Shape;19386;p29"/>
            <p:cNvSpPr/>
            <p:nvPr/>
          </p:nvSpPr>
          <p:spPr>
            <a:xfrm>
              <a:off x="6302850" y="384538"/>
              <a:ext cx="26375" cy="23675"/>
            </a:xfrm>
            <a:custGeom>
              <a:avLst/>
              <a:gdLst/>
              <a:ahLst/>
              <a:cxnLst/>
              <a:rect l="l" t="t" r="r" b="b"/>
              <a:pathLst>
                <a:path w="1055" h="947" extrusionOk="0">
                  <a:moveTo>
                    <a:pt x="62" y="559"/>
                  </a:moveTo>
                  <a:cubicBezTo>
                    <a:pt x="403" y="947"/>
                    <a:pt x="1055" y="590"/>
                    <a:pt x="900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62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7" name="Google Shape;19387;p29"/>
            <p:cNvSpPr/>
            <p:nvPr/>
          </p:nvSpPr>
          <p:spPr>
            <a:xfrm>
              <a:off x="6525400" y="53458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94" y="668"/>
                  </a:moveTo>
                  <a:lnTo>
                    <a:pt x="512" y="419"/>
                  </a:lnTo>
                  <a:lnTo>
                    <a:pt x="280" y="1"/>
                  </a:lnTo>
                  <a:cubicBezTo>
                    <a:pt x="202" y="47"/>
                    <a:pt x="125" y="109"/>
                    <a:pt x="94" y="187"/>
                  </a:cubicBezTo>
                  <a:cubicBezTo>
                    <a:pt x="1" y="342"/>
                    <a:pt x="1" y="512"/>
                    <a:pt x="94" y="66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8" name="Google Shape;19388;p29"/>
            <p:cNvSpPr/>
            <p:nvPr/>
          </p:nvSpPr>
          <p:spPr>
            <a:xfrm>
              <a:off x="6464525" y="427563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6" y="203"/>
                  </a:moveTo>
                  <a:cubicBezTo>
                    <a:pt x="1" y="513"/>
                    <a:pt x="202" y="885"/>
                    <a:pt x="543" y="916"/>
                  </a:cubicBezTo>
                  <a:cubicBezTo>
                    <a:pt x="636" y="932"/>
                    <a:pt x="745" y="901"/>
                    <a:pt x="823" y="854"/>
                  </a:cubicBezTo>
                  <a:lnTo>
                    <a:pt x="357" y="1"/>
                  </a:lnTo>
                  <a:cubicBezTo>
                    <a:pt x="264" y="48"/>
                    <a:pt x="202" y="125"/>
                    <a:pt x="156" y="20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9" name="Google Shape;19389;p29"/>
            <p:cNvSpPr/>
            <p:nvPr/>
          </p:nvSpPr>
          <p:spPr>
            <a:xfrm>
              <a:off x="6104700" y="767613"/>
              <a:ext cx="16700" cy="13225"/>
            </a:xfrm>
            <a:custGeom>
              <a:avLst/>
              <a:gdLst/>
              <a:ahLst/>
              <a:cxnLst/>
              <a:rect l="l" t="t" r="r" b="b"/>
              <a:pathLst>
                <a:path w="668" h="529" extrusionOk="0">
                  <a:moveTo>
                    <a:pt x="249" y="528"/>
                  </a:moveTo>
                  <a:lnTo>
                    <a:pt x="668" y="296"/>
                  </a:lnTo>
                  <a:cubicBezTo>
                    <a:pt x="559" y="94"/>
                    <a:pt x="311" y="1"/>
                    <a:pt x="94" y="63"/>
                  </a:cubicBezTo>
                  <a:cubicBezTo>
                    <a:pt x="63" y="78"/>
                    <a:pt x="32" y="94"/>
                    <a:pt x="1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0" name="Google Shape;19390;p29"/>
            <p:cNvSpPr/>
            <p:nvPr/>
          </p:nvSpPr>
          <p:spPr>
            <a:xfrm>
              <a:off x="6045775" y="660613"/>
              <a:ext cx="19400" cy="24050"/>
            </a:xfrm>
            <a:custGeom>
              <a:avLst/>
              <a:gdLst/>
              <a:ahLst/>
              <a:cxnLst/>
              <a:rect l="l" t="t" r="r" b="b"/>
              <a:pathLst>
                <a:path w="776" h="962" extrusionOk="0">
                  <a:moveTo>
                    <a:pt x="667" y="310"/>
                  </a:moveTo>
                  <a:cubicBezTo>
                    <a:pt x="559" y="93"/>
                    <a:pt x="310" y="0"/>
                    <a:pt x="93" y="78"/>
                  </a:cubicBezTo>
                  <a:cubicBezTo>
                    <a:pt x="62" y="78"/>
                    <a:pt x="31" y="93"/>
                    <a:pt x="0" y="109"/>
                  </a:cubicBezTo>
                  <a:lnTo>
                    <a:pt x="466" y="962"/>
                  </a:lnTo>
                  <a:cubicBezTo>
                    <a:pt x="497" y="946"/>
                    <a:pt x="528" y="931"/>
                    <a:pt x="559" y="915"/>
                  </a:cubicBezTo>
                  <a:cubicBezTo>
                    <a:pt x="729" y="760"/>
                    <a:pt x="776" y="512"/>
                    <a:pt x="667" y="31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1" name="Google Shape;19391;p29"/>
            <p:cNvSpPr/>
            <p:nvPr/>
          </p:nvSpPr>
          <p:spPr>
            <a:xfrm>
              <a:off x="6198150" y="700938"/>
              <a:ext cx="30275" cy="27150"/>
            </a:xfrm>
            <a:custGeom>
              <a:avLst/>
              <a:gdLst/>
              <a:ahLst/>
              <a:cxnLst/>
              <a:rect l="l" t="t" r="r" b="b"/>
              <a:pathLst>
                <a:path w="1211" h="1086" extrusionOk="0">
                  <a:moveTo>
                    <a:pt x="357" y="1086"/>
                  </a:moveTo>
                  <a:lnTo>
                    <a:pt x="1210" y="605"/>
                  </a:lnTo>
                  <a:cubicBezTo>
                    <a:pt x="900" y="0"/>
                    <a:pt x="1" y="497"/>
                    <a:pt x="357" y="10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2" name="Google Shape;19392;p29"/>
            <p:cNvSpPr/>
            <p:nvPr/>
          </p:nvSpPr>
          <p:spPr>
            <a:xfrm>
              <a:off x="6144650" y="59933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40" y="869"/>
                  </a:moveTo>
                  <a:cubicBezTo>
                    <a:pt x="341" y="1257"/>
                    <a:pt x="915" y="1195"/>
                    <a:pt x="1039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3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3" name="Google Shape;19393;p29"/>
            <p:cNvSpPr/>
            <p:nvPr/>
          </p:nvSpPr>
          <p:spPr>
            <a:xfrm>
              <a:off x="6062050" y="5753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26" y="1256"/>
                    <a:pt x="900" y="1194"/>
                    <a:pt x="1024" y="776"/>
                  </a:cubicBezTo>
                  <a:cubicBezTo>
                    <a:pt x="1148" y="357"/>
                    <a:pt x="699" y="0"/>
                    <a:pt x="311" y="202"/>
                  </a:cubicBezTo>
                  <a:cubicBezTo>
                    <a:pt x="78" y="341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4" name="Google Shape;19394;p29"/>
            <p:cNvSpPr/>
            <p:nvPr/>
          </p:nvSpPr>
          <p:spPr>
            <a:xfrm>
              <a:off x="6121000" y="68231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24" y="869"/>
                  </a:moveTo>
                  <a:cubicBezTo>
                    <a:pt x="326" y="1242"/>
                    <a:pt x="900" y="1180"/>
                    <a:pt x="1024" y="761"/>
                  </a:cubicBezTo>
                  <a:cubicBezTo>
                    <a:pt x="1148" y="358"/>
                    <a:pt x="698" y="1"/>
                    <a:pt x="310" y="202"/>
                  </a:cubicBezTo>
                  <a:cubicBezTo>
                    <a:pt x="78" y="326"/>
                    <a:pt x="0" y="621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5" name="Google Shape;19395;p29"/>
            <p:cNvSpPr/>
            <p:nvPr/>
          </p:nvSpPr>
          <p:spPr>
            <a:xfrm>
              <a:off x="6168675" y="5163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42"/>
                    <a:pt x="1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6" name="Google Shape;19396;p29"/>
            <p:cNvSpPr/>
            <p:nvPr/>
          </p:nvSpPr>
          <p:spPr>
            <a:xfrm>
              <a:off x="6227625" y="623388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40" y="869"/>
                  </a:moveTo>
                  <a:cubicBezTo>
                    <a:pt x="341" y="1241"/>
                    <a:pt x="900" y="1179"/>
                    <a:pt x="1024" y="760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26"/>
                    <a:pt x="0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7" name="Google Shape;19397;p29"/>
            <p:cNvSpPr/>
            <p:nvPr/>
          </p:nvSpPr>
          <p:spPr>
            <a:xfrm>
              <a:off x="5993025" y="5613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4" y="668"/>
                  </a:moveTo>
                  <a:cubicBezTo>
                    <a:pt x="265" y="652"/>
                    <a:pt x="280" y="621"/>
                    <a:pt x="311" y="606"/>
                  </a:cubicBezTo>
                  <a:cubicBezTo>
                    <a:pt x="466" y="482"/>
                    <a:pt x="513" y="280"/>
                    <a:pt x="466" y="94"/>
                  </a:cubicBezTo>
                  <a:cubicBezTo>
                    <a:pt x="451" y="63"/>
                    <a:pt x="435" y="32"/>
                    <a:pt x="420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8" name="Google Shape;19398;p29"/>
            <p:cNvSpPr/>
            <p:nvPr/>
          </p:nvSpPr>
          <p:spPr>
            <a:xfrm>
              <a:off x="6089200" y="502413"/>
              <a:ext cx="26000" cy="23675"/>
            </a:xfrm>
            <a:custGeom>
              <a:avLst/>
              <a:gdLst/>
              <a:ahLst/>
              <a:cxnLst/>
              <a:rect l="l" t="t" r="r" b="b"/>
              <a:pathLst>
                <a:path w="1040" h="947" extrusionOk="0">
                  <a:moveTo>
                    <a:pt x="47" y="559"/>
                  </a:moveTo>
                  <a:cubicBezTo>
                    <a:pt x="404" y="946"/>
                    <a:pt x="1039" y="590"/>
                    <a:pt x="884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47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9" name="Google Shape;19399;p29"/>
            <p:cNvSpPr/>
            <p:nvPr/>
          </p:nvSpPr>
          <p:spPr>
            <a:xfrm>
              <a:off x="6311750" y="652463"/>
              <a:ext cx="12825" cy="16300"/>
            </a:xfrm>
            <a:custGeom>
              <a:avLst/>
              <a:gdLst/>
              <a:ahLst/>
              <a:cxnLst/>
              <a:rect l="l" t="t" r="r" b="b"/>
              <a:pathLst>
                <a:path w="513" h="652" extrusionOk="0">
                  <a:moveTo>
                    <a:pt x="280" y="1"/>
                  </a:moveTo>
                  <a:cubicBezTo>
                    <a:pt x="187" y="47"/>
                    <a:pt x="125" y="109"/>
                    <a:pt x="78" y="202"/>
                  </a:cubicBezTo>
                  <a:cubicBezTo>
                    <a:pt x="1" y="342"/>
                    <a:pt x="1" y="512"/>
                    <a:pt x="78" y="652"/>
                  </a:cubicBezTo>
                  <a:lnTo>
                    <a:pt x="513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0" name="Google Shape;19400;p29"/>
            <p:cNvSpPr/>
            <p:nvPr/>
          </p:nvSpPr>
          <p:spPr>
            <a:xfrm>
              <a:off x="6250875" y="545438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6" y="218"/>
                  </a:moveTo>
                  <a:cubicBezTo>
                    <a:pt x="1" y="513"/>
                    <a:pt x="202" y="885"/>
                    <a:pt x="544" y="916"/>
                  </a:cubicBezTo>
                  <a:cubicBezTo>
                    <a:pt x="637" y="931"/>
                    <a:pt x="730" y="900"/>
                    <a:pt x="823" y="869"/>
                  </a:cubicBezTo>
                  <a:lnTo>
                    <a:pt x="358" y="1"/>
                  </a:lnTo>
                  <a:cubicBezTo>
                    <a:pt x="264" y="47"/>
                    <a:pt x="202" y="125"/>
                    <a:pt x="156" y="21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1" name="Google Shape;19401;p29"/>
            <p:cNvSpPr/>
            <p:nvPr/>
          </p:nvSpPr>
          <p:spPr>
            <a:xfrm>
              <a:off x="6195825" y="44928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0" y="233"/>
                  </a:moveTo>
                  <a:cubicBezTo>
                    <a:pt x="16" y="264"/>
                    <a:pt x="47" y="295"/>
                    <a:pt x="63" y="326"/>
                  </a:cubicBezTo>
                  <a:cubicBezTo>
                    <a:pt x="140" y="419"/>
                    <a:pt x="264" y="481"/>
                    <a:pt x="388" y="497"/>
                  </a:cubicBezTo>
                  <a:cubicBezTo>
                    <a:pt x="481" y="497"/>
                    <a:pt x="590" y="481"/>
                    <a:pt x="667" y="435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2" name="Google Shape;19402;p29"/>
            <p:cNvSpPr/>
            <p:nvPr/>
          </p:nvSpPr>
          <p:spPr>
            <a:xfrm>
              <a:off x="5832125" y="77808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667" y="326"/>
                  </a:moveTo>
                  <a:cubicBezTo>
                    <a:pt x="543" y="78"/>
                    <a:pt x="249" y="1"/>
                    <a:pt x="1" y="125"/>
                  </a:cubicBezTo>
                  <a:lnTo>
                    <a:pt x="481" y="978"/>
                  </a:lnTo>
                  <a:cubicBezTo>
                    <a:pt x="714" y="854"/>
                    <a:pt x="791" y="559"/>
                    <a:pt x="667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3" name="Google Shape;19403;p29"/>
            <p:cNvSpPr/>
            <p:nvPr/>
          </p:nvSpPr>
          <p:spPr>
            <a:xfrm>
              <a:off x="5989925" y="826163"/>
              <a:ext cx="24850" cy="19800"/>
            </a:xfrm>
            <a:custGeom>
              <a:avLst/>
              <a:gdLst/>
              <a:ahLst/>
              <a:cxnLst/>
              <a:rect l="l" t="t" r="r" b="b"/>
              <a:pathLst>
                <a:path w="994" h="792" extrusionOk="0">
                  <a:moveTo>
                    <a:pt x="327" y="125"/>
                  </a:moveTo>
                  <a:cubicBezTo>
                    <a:pt x="94" y="249"/>
                    <a:pt x="1" y="544"/>
                    <a:pt x="125" y="792"/>
                  </a:cubicBezTo>
                  <a:lnTo>
                    <a:pt x="994" y="311"/>
                  </a:lnTo>
                  <a:cubicBezTo>
                    <a:pt x="854" y="78"/>
                    <a:pt x="559" y="1"/>
                    <a:pt x="327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4" name="Google Shape;19404;p29"/>
            <p:cNvSpPr/>
            <p:nvPr/>
          </p:nvSpPr>
          <p:spPr>
            <a:xfrm>
              <a:off x="5931000" y="7172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4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5" name="Google Shape;19405;p29"/>
            <p:cNvSpPr/>
            <p:nvPr/>
          </p:nvSpPr>
          <p:spPr>
            <a:xfrm>
              <a:off x="5847250" y="6935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4" y="481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6" name="Google Shape;19406;p29"/>
            <p:cNvSpPr/>
            <p:nvPr/>
          </p:nvSpPr>
          <p:spPr>
            <a:xfrm>
              <a:off x="5906950" y="8001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7" name="Google Shape;19407;p29"/>
            <p:cNvSpPr/>
            <p:nvPr/>
          </p:nvSpPr>
          <p:spPr>
            <a:xfrm>
              <a:off x="5954275" y="6346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24" y="481"/>
                  </a:cubicBezTo>
                  <a:cubicBezTo>
                    <a:pt x="0" y="900"/>
                    <a:pt x="434" y="1256"/>
                    <a:pt x="822" y="1055"/>
                  </a:cubicBezTo>
                  <a:cubicBezTo>
                    <a:pt x="1055" y="915"/>
                    <a:pt x="1148" y="620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8" name="Google Shape;19408;p29"/>
            <p:cNvSpPr/>
            <p:nvPr/>
          </p:nvSpPr>
          <p:spPr>
            <a:xfrm>
              <a:off x="6012425" y="7431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27"/>
                    <a:pt x="62" y="900"/>
                    <a:pt x="481" y="1024"/>
                  </a:cubicBezTo>
                  <a:cubicBezTo>
                    <a:pt x="900" y="1149"/>
                    <a:pt x="1257" y="699"/>
                    <a:pt x="1040" y="327"/>
                  </a:cubicBezTo>
                  <a:cubicBezTo>
                    <a:pt x="916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9" name="Google Shape;19409;p29"/>
            <p:cNvSpPr/>
            <p:nvPr/>
          </p:nvSpPr>
          <p:spPr>
            <a:xfrm>
              <a:off x="5779000" y="678838"/>
              <a:ext cx="13600" cy="17075"/>
            </a:xfrm>
            <a:custGeom>
              <a:avLst/>
              <a:gdLst/>
              <a:ahLst/>
              <a:cxnLst/>
              <a:rect l="l" t="t" r="r" b="b"/>
              <a:pathLst>
                <a:path w="544" h="683" extrusionOk="0">
                  <a:moveTo>
                    <a:pt x="249" y="683"/>
                  </a:moveTo>
                  <a:cubicBezTo>
                    <a:pt x="450" y="559"/>
                    <a:pt x="544" y="326"/>
                    <a:pt x="481" y="93"/>
                  </a:cubicBezTo>
                  <a:cubicBezTo>
                    <a:pt x="466" y="62"/>
                    <a:pt x="450" y="31"/>
                    <a:pt x="435" y="0"/>
                  </a:cubicBezTo>
                  <a:lnTo>
                    <a:pt x="1" y="24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0" name="Google Shape;19410;p29"/>
            <p:cNvSpPr/>
            <p:nvPr/>
          </p:nvSpPr>
          <p:spPr>
            <a:xfrm>
              <a:off x="5875550" y="620288"/>
              <a:ext cx="26000" cy="24050"/>
            </a:xfrm>
            <a:custGeom>
              <a:avLst/>
              <a:gdLst/>
              <a:ahLst/>
              <a:cxnLst/>
              <a:rect l="l" t="t" r="r" b="b"/>
              <a:pathLst>
                <a:path w="1040" h="962" extrusionOk="0">
                  <a:moveTo>
                    <a:pt x="1" y="466"/>
                  </a:moveTo>
                  <a:cubicBezTo>
                    <a:pt x="16" y="497"/>
                    <a:pt x="32" y="528"/>
                    <a:pt x="47" y="559"/>
                  </a:cubicBezTo>
                  <a:cubicBezTo>
                    <a:pt x="388" y="962"/>
                    <a:pt x="1040" y="590"/>
                    <a:pt x="885" y="93"/>
                  </a:cubicBezTo>
                  <a:cubicBezTo>
                    <a:pt x="869" y="62"/>
                    <a:pt x="869" y="31"/>
                    <a:pt x="85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1" name="Google Shape;19411;p29"/>
            <p:cNvSpPr/>
            <p:nvPr/>
          </p:nvSpPr>
          <p:spPr>
            <a:xfrm>
              <a:off x="6096950" y="770338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326" y="0"/>
                  </a:moveTo>
                  <a:cubicBezTo>
                    <a:pt x="78" y="125"/>
                    <a:pt x="1" y="419"/>
                    <a:pt x="125" y="667"/>
                  </a:cubicBezTo>
                  <a:lnTo>
                    <a:pt x="559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2" name="Google Shape;19412;p29"/>
            <p:cNvSpPr/>
            <p:nvPr/>
          </p:nvSpPr>
          <p:spPr>
            <a:xfrm>
              <a:off x="6038025" y="663313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124" y="668"/>
                  </a:moveTo>
                  <a:cubicBezTo>
                    <a:pt x="248" y="900"/>
                    <a:pt x="558" y="993"/>
                    <a:pt x="791" y="869"/>
                  </a:cubicBezTo>
                  <a:lnTo>
                    <a:pt x="326" y="1"/>
                  </a:lnTo>
                  <a:cubicBezTo>
                    <a:pt x="78" y="140"/>
                    <a:pt x="0" y="435"/>
                    <a:pt x="124" y="66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3" name="Google Shape;19413;p29"/>
            <p:cNvSpPr/>
            <p:nvPr/>
          </p:nvSpPr>
          <p:spPr>
            <a:xfrm>
              <a:off x="5982175" y="56716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33"/>
                  </a:moveTo>
                  <a:cubicBezTo>
                    <a:pt x="16" y="264"/>
                    <a:pt x="32" y="295"/>
                    <a:pt x="63" y="326"/>
                  </a:cubicBezTo>
                  <a:cubicBezTo>
                    <a:pt x="202" y="497"/>
                    <a:pt x="466" y="543"/>
                    <a:pt x="668" y="435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4" name="Google Shape;19414;p29"/>
            <p:cNvSpPr/>
            <p:nvPr/>
          </p:nvSpPr>
          <p:spPr>
            <a:xfrm>
              <a:off x="5825525" y="781188"/>
              <a:ext cx="18650" cy="23675"/>
            </a:xfrm>
            <a:custGeom>
              <a:avLst/>
              <a:gdLst/>
              <a:ahLst/>
              <a:cxnLst/>
              <a:rect l="l" t="t" r="r" b="b"/>
              <a:pathLst>
                <a:path w="746" h="947" extrusionOk="0">
                  <a:moveTo>
                    <a:pt x="745" y="869"/>
                  </a:moveTo>
                  <a:lnTo>
                    <a:pt x="265" y="1"/>
                  </a:lnTo>
                  <a:cubicBezTo>
                    <a:pt x="125" y="78"/>
                    <a:pt x="32" y="233"/>
                    <a:pt x="16" y="388"/>
                  </a:cubicBezTo>
                  <a:cubicBezTo>
                    <a:pt x="1" y="590"/>
                    <a:pt x="109" y="776"/>
                    <a:pt x="280" y="869"/>
                  </a:cubicBezTo>
                  <a:cubicBezTo>
                    <a:pt x="420" y="947"/>
                    <a:pt x="606" y="947"/>
                    <a:pt x="74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5" name="Google Shape;19415;p29"/>
            <p:cNvSpPr/>
            <p:nvPr/>
          </p:nvSpPr>
          <p:spPr>
            <a:xfrm>
              <a:off x="5768525" y="685413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1" y="234"/>
                  </a:moveTo>
                  <a:cubicBezTo>
                    <a:pt x="16" y="265"/>
                    <a:pt x="32" y="296"/>
                    <a:pt x="63" y="311"/>
                  </a:cubicBezTo>
                  <a:cubicBezTo>
                    <a:pt x="94" y="358"/>
                    <a:pt x="141" y="404"/>
                    <a:pt x="203" y="435"/>
                  </a:cubicBezTo>
                  <a:cubicBezTo>
                    <a:pt x="342" y="513"/>
                    <a:pt x="513" y="513"/>
                    <a:pt x="668" y="435"/>
                  </a:cubicBezTo>
                  <a:lnTo>
                    <a:pt x="420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6" name="Google Shape;19416;p29"/>
            <p:cNvSpPr/>
            <p:nvPr/>
          </p:nvSpPr>
          <p:spPr>
            <a:xfrm>
              <a:off x="6200475" y="435713"/>
              <a:ext cx="17075" cy="13600"/>
            </a:xfrm>
            <a:custGeom>
              <a:avLst/>
              <a:gdLst/>
              <a:ahLst/>
              <a:cxnLst/>
              <a:rect l="l" t="t" r="r" b="b"/>
              <a:pathLst>
                <a:path w="683" h="544" extrusionOk="0">
                  <a:moveTo>
                    <a:pt x="683" y="311"/>
                  </a:moveTo>
                  <a:cubicBezTo>
                    <a:pt x="559" y="109"/>
                    <a:pt x="311" y="1"/>
                    <a:pt x="94" y="78"/>
                  </a:cubicBezTo>
                  <a:cubicBezTo>
                    <a:pt x="63" y="94"/>
                    <a:pt x="32" y="109"/>
                    <a:pt x="1" y="125"/>
                  </a:cubicBezTo>
                  <a:lnTo>
                    <a:pt x="233" y="54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7" name="Google Shape;19417;p29"/>
            <p:cNvSpPr/>
            <p:nvPr/>
          </p:nvSpPr>
          <p:spPr>
            <a:xfrm>
              <a:off x="6141550" y="329088"/>
              <a:ext cx="19800" cy="24075"/>
            </a:xfrm>
            <a:custGeom>
              <a:avLst/>
              <a:gdLst/>
              <a:ahLst/>
              <a:cxnLst/>
              <a:rect l="l" t="t" r="r" b="b"/>
              <a:pathLst>
                <a:path w="792" h="963" extrusionOk="0">
                  <a:moveTo>
                    <a:pt x="683" y="295"/>
                  </a:moveTo>
                  <a:cubicBezTo>
                    <a:pt x="558" y="94"/>
                    <a:pt x="310" y="1"/>
                    <a:pt x="93" y="78"/>
                  </a:cubicBezTo>
                  <a:cubicBezTo>
                    <a:pt x="62" y="78"/>
                    <a:pt x="31" y="94"/>
                    <a:pt x="0" y="109"/>
                  </a:cubicBezTo>
                  <a:lnTo>
                    <a:pt x="481" y="962"/>
                  </a:lnTo>
                  <a:cubicBezTo>
                    <a:pt x="496" y="947"/>
                    <a:pt x="527" y="931"/>
                    <a:pt x="558" y="900"/>
                  </a:cubicBezTo>
                  <a:cubicBezTo>
                    <a:pt x="729" y="761"/>
                    <a:pt x="791" y="512"/>
                    <a:pt x="683" y="29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8" name="Google Shape;19418;p29"/>
            <p:cNvSpPr/>
            <p:nvPr/>
          </p:nvSpPr>
          <p:spPr>
            <a:xfrm>
              <a:off x="6293925" y="369413"/>
              <a:ext cx="30275" cy="26775"/>
            </a:xfrm>
            <a:custGeom>
              <a:avLst/>
              <a:gdLst/>
              <a:ahLst/>
              <a:cxnLst/>
              <a:rect l="l" t="t" r="r" b="b"/>
              <a:pathLst>
                <a:path w="1211" h="1071" extrusionOk="0">
                  <a:moveTo>
                    <a:pt x="357" y="1071"/>
                  </a:moveTo>
                  <a:lnTo>
                    <a:pt x="1210" y="605"/>
                  </a:lnTo>
                  <a:cubicBezTo>
                    <a:pt x="915" y="1"/>
                    <a:pt x="0" y="497"/>
                    <a:pt x="357" y="107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9" name="Google Shape;19419;p29"/>
            <p:cNvSpPr/>
            <p:nvPr/>
          </p:nvSpPr>
          <p:spPr>
            <a:xfrm>
              <a:off x="6239650" y="2682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73"/>
                  </a:moveTo>
                  <a:cubicBezTo>
                    <a:pt x="822" y="1"/>
                    <a:pt x="248" y="63"/>
                    <a:pt x="124" y="481"/>
                  </a:cubicBezTo>
                  <a:cubicBezTo>
                    <a:pt x="0" y="900"/>
                    <a:pt x="450" y="1257"/>
                    <a:pt x="838" y="1040"/>
                  </a:cubicBezTo>
                  <a:cubicBezTo>
                    <a:pt x="1070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0" name="Google Shape;19420;p29"/>
            <p:cNvSpPr/>
            <p:nvPr/>
          </p:nvSpPr>
          <p:spPr>
            <a:xfrm>
              <a:off x="6155875" y="244938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870" y="1009"/>
                  </a:moveTo>
                  <a:cubicBezTo>
                    <a:pt x="1242" y="807"/>
                    <a:pt x="1195" y="234"/>
                    <a:pt x="776" y="125"/>
                  </a:cubicBezTo>
                  <a:cubicBezTo>
                    <a:pt x="358" y="1"/>
                    <a:pt x="1" y="435"/>
                    <a:pt x="203" y="823"/>
                  </a:cubicBezTo>
                  <a:cubicBezTo>
                    <a:pt x="342" y="1056"/>
                    <a:pt x="637" y="1149"/>
                    <a:pt x="870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1" name="Google Shape;19421;p29"/>
            <p:cNvSpPr/>
            <p:nvPr/>
          </p:nvSpPr>
          <p:spPr>
            <a:xfrm>
              <a:off x="6214825" y="351588"/>
              <a:ext cx="31050" cy="28700"/>
            </a:xfrm>
            <a:custGeom>
              <a:avLst/>
              <a:gdLst/>
              <a:ahLst/>
              <a:cxnLst/>
              <a:rect l="l" t="t" r="r" b="b"/>
              <a:pathLst>
                <a:path w="1242" h="1148" extrusionOk="0">
                  <a:moveTo>
                    <a:pt x="869" y="1024"/>
                  </a:moveTo>
                  <a:cubicBezTo>
                    <a:pt x="1241" y="822"/>
                    <a:pt x="1195" y="248"/>
                    <a:pt x="776" y="124"/>
                  </a:cubicBezTo>
                  <a:cubicBezTo>
                    <a:pt x="357" y="0"/>
                    <a:pt x="0" y="450"/>
                    <a:pt x="202" y="838"/>
                  </a:cubicBezTo>
                  <a:cubicBezTo>
                    <a:pt x="326" y="1070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2" name="Google Shape;19422;p29"/>
            <p:cNvSpPr/>
            <p:nvPr/>
          </p:nvSpPr>
          <p:spPr>
            <a:xfrm>
              <a:off x="6322625" y="292263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024" y="372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884"/>
                    <a:pt x="450" y="1241"/>
                    <a:pt x="822" y="1039"/>
                  </a:cubicBezTo>
                  <a:cubicBezTo>
                    <a:pt x="1070" y="915"/>
                    <a:pt x="1148" y="605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3" name="Google Shape;19423;p29"/>
            <p:cNvSpPr/>
            <p:nvPr/>
          </p:nvSpPr>
          <p:spPr>
            <a:xfrm>
              <a:off x="6088800" y="229838"/>
              <a:ext cx="13225" cy="16700"/>
            </a:xfrm>
            <a:custGeom>
              <a:avLst/>
              <a:gdLst/>
              <a:ahLst/>
              <a:cxnLst/>
              <a:rect l="l" t="t" r="r" b="b"/>
              <a:pathLst>
                <a:path w="529" h="668" extrusionOk="0">
                  <a:moveTo>
                    <a:pt x="233" y="667"/>
                  </a:moveTo>
                  <a:cubicBezTo>
                    <a:pt x="265" y="636"/>
                    <a:pt x="296" y="620"/>
                    <a:pt x="311" y="605"/>
                  </a:cubicBezTo>
                  <a:cubicBezTo>
                    <a:pt x="466" y="481"/>
                    <a:pt x="528" y="279"/>
                    <a:pt x="466" y="93"/>
                  </a:cubicBezTo>
                  <a:cubicBezTo>
                    <a:pt x="451" y="62"/>
                    <a:pt x="451" y="31"/>
                    <a:pt x="435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4" name="Google Shape;19424;p29"/>
            <p:cNvSpPr/>
            <p:nvPr/>
          </p:nvSpPr>
          <p:spPr>
            <a:xfrm>
              <a:off x="5987225" y="553988"/>
              <a:ext cx="16300" cy="13200"/>
            </a:xfrm>
            <a:custGeom>
              <a:avLst/>
              <a:gdLst/>
              <a:ahLst/>
              <a:cxnLst/>
              <a:rect l="l" t="t" r="r" b="b"/>
              <a:pathLst>
                <a:path w="652" h="528" extrusionOk="0">
                  <a:moveTo>
                    <a:pt x="233" y="527"/>
                  </a:moveTo>
                  <a:lnTo>
                    <a:pt x="652" y="295"/>
                  </a:lnTo>
                  <a:cubicBezTo>
                    <a:pt x="543" y="93"/>
                    <a:pt x="311" y="0"/>
                    <a:pt x="78" y="62"/>
                  </a:cubicBezTo>
                  <a:cubicBezTo>
                    <a:pt x="47" y="78"/>
                    <a:pt x="16" y="93"/>
                    <a:pt x="0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5" name="Google Shape;19425;p29"/>
            <p:cNvSpPr/>
            <p:nvPr/>
          </p:nvSpPr>
          <p:spPr>
            <a:xfrm>
              <a:off x="5927900" y="446963"/>
              <a:ext cx="19400" cy="24075"/>
            </a:xfrm>
            <a:custGeom>
              <a:avLst/>
              <a:gdLst/>
              <a:ahLst/>
              <a:cxnLst/>
              <a:rect l="l" t="t" r="r" b="b"/>
              <a:pathLst>
                <a:path w="776" h="963" extrusionOk="0">
                  <a:moveTo>
                    <a:pt x="667" y="295"/>
                  </a:moveTo>
                  <a:cubicBezTo>
                    <a:pt x="559" y="94"/>
                    <a:pt x="311" y="0"/>
                    <a:pt x="93" y="78"/>
                  </a:cubicBezTo>
                  <a:cubicBezTo>
                    <a:pt x="62" y="78"/>
                    <a:pt x="31" y="94"/>
                    <a:pt x="0" y="109"/>
                  </a:cubicBezTo>
                  <a:lnTo>
                    <a:pt x="466" y="962"/>
                  </a:lnTo>
                  <a:cubicBezTo>
                    <a:pt x="497" y="947"/>
                    <a:pt x="528" y="931"/>
                    <a:pt x="543" y="916"/>
                  </a:cubicBezTo>
                  <a:cubicBezTo>
                    <a:pt x="729" y="760"/>
                    <a:pt x="776" y="512"/>
                    <a:pt x="667" y="29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6" name="Google Shape;19426;p29"/>
            <p:cNvSpPr/>
            <p:nvPr/>
          </p:nvSpPr>
          <p:spPr>
            <a:xfrm>
              <a:off x="6080275" y="487288"/>
              <a:ext cx="30275" cy="26775"/>
            </a:xfrm>
            <a:custGeom>
              <a:avLst/>
              <a:gdLst/>
              <a:ahLst/>
              <a:cxnLst/>
              <a:rect l="l" t="t" r="r" b="b"/>
              <a:pathLst>
                <a:path w="1211" h="1071" extrusionOk="0">
                  <a:moveTo>
                    <a:pt x="357" y="1071"/>
                  </a:moveTo>
                  <a:lnTo>
                    <a:pt x="1210" y="605"/>
                  </a:lnTo>
                  <a:cubicBezTo>
                    <a:pt x="900" y="0"/>
                    <a:pt x="1" y="497"/>
                    <a:pt x="357" y="107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7" name="Google Shape;19427;p29"/>
            <p:cNvSpPr/>
            <p:nvPr/>
          </p:nvSpPr>
          <p:spPr>
            <a:xfrm>
              <a:off x="6026775" y="3856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2"/>
                    <a:pt x="915" y="1180"/>
                    <a:pt x="1039" y="761"/>
                  </a:cubicBezTo>
                  <a:cubicBezTo>
                    <a:pt x="1148" y="358"/>
                    <a:pt x="714" y="1"/>
                    <a:pt x="326" y="203"/>
                  </a:cubicBezTo>
                  <a:cubicBezTo>
                    <a:pt x="93" y="327"/>
                    <a:pt x="0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8" name="Google Shape;19428;p29"/>
            <p:cNvSpPr/>
            <p:nvPr/>
          </p:nvSpPr>
          <p:spPr>
            <a:xfrm>
              <a:off x="5943800" y="361663"/>
              <a:ext cx="29100" cy="31050"/>
            </a:xfrm>
            <a:custGeom>
              <a:avLst/>
              <a:gdLst/>
              <a:ahLst/>
              <a:cxnLst/>
              <a:rect l="l" t="t" r="r" b="b"/>
              <a:pathLst>
                <a:path w="1164" h="1242" extrusionOk="0">
                  <a:moveTo>
                    <a:pt x="140" y="869"/>
                  </a:moveTo>
                  <a:cubicBezTo>
                    <a:pt x="341" y="1241"/>
                    <a:pt x="915" y="1195"/>
                    <a:pt x="1039" y="776"/>
                  </a:cubicBezTo>
                  <a:cubicBezTo>
                    <a:pt x="1163" y="357"/>
                    <a:pt x="714" y="0"/>
                    <a:pt x="326" y="202"/>
                  </a:cubicBezTo>
                  <a:cubicBezTo>
                    <a:pt x="93" y="326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9" name="Google Shape;19429;p29"/>
            <p:cNvSpPr/>
            <p:nvPr/>
          </p:nvSpPr>
          <p:spPr>
            <a:xfrm>
              <a:off x="6003125" y="4682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85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7"/>
                    <a:pt x="698" y="1"/>
                    <a:pt x="310" y="218"/>
                  </a:cubicBezTo>
                  <a:cubicBezTo>
                    <a:pt x="78" y="342"/>
                    <a:pt x="0" y="636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0" name="Google Shape;19430;p29"/>
            <p:cNvSpPr/>
            <p:nvPr/>
          </p:nvSpPr>
          <p:spPr>
            <a:xfrm>
              <a:off x="6050800" y="3027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2"/>
                    <a:pt x="900" y="1195"/>
                    <a:pt x="1025" y="776"/>
                  </a:cubicBezTo>
                  <a:cubicBezTo>
                    <a:pt x="1149" y="358"/>
                    <a:pt x="714" y="1"/>
                    <a:pt x="327" y="203"/>
                  </a:cubicBezTo>
                  <a:cubicBezTo>
                    <a:pt x="94" y="327"/>
                    <a:pt x="1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1" name="Google Shape;19431;p29"/>
            <p:cNvSpPr/>
            <p:nvPr/>
          </p:nvSpPr>
          <p:spPr>
            <a:xfrm>
              <a:off x="6109750" y="4093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4"/>
                  </a:moveTo>
                  <a:cubicBezTo>
                    <a:pt x="342" y="1256"/>
                    <a:pt x="900" y="1194"/>
                    <a:pt x="1024" y="776"/>
                  </a:cubicBezTo>
                  <a:cubicBezTo>
                    <a:pt x="1148" y="357"/>
                    <a:pt x="714" y="0"/>
                    <a:pt x="326" y="217"/>
                  </a:cubicBezTo>
                  <a:cubicBezTo>
                    <a:pt x="93" y="341"/>
                    <a:pt x="0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2" name="Google Shape;19432;p29"/>
            <p:cNvSpPr/>
            <p:nvPr/>
          </p:nvSpPr>
          <p:spPr>
            <a:xfrm>
              <a:off x="5875175" y="347713"/>
              <a:ext cx="13200" cy="16675"/>
            </a:xfrm>
            <a:custGeom>
              <a:avLst/>
              <a:gdLst/>
              <a:ahLst/>
              <a:cxnLst/>
              <a:rect l="l" t="t" r="r" b="b"/>
              <a:pathLst>
                <a:path w="528" h="667" extrusionOk="0">
                  <a:moveTo>
                    <a:pt x="233" y="667"/>
                  </a:moveTo>
                  <a:cubicBezTo>
                    <a:pt x="264" y="636"/>
                    <a:pt x="279" y="620"/>
                    <a:pt x="310" y="605"/>
                  </a:cubicBezTo>
                  <a:cubicBezTo>
                    <a:pt x="465" y="481"/>
                    <a:pt x="527" y="279"/>
                    <a:pt x="465" y="93"/>
                  </a:cubicBezTo>
                  <a:cubicBezTo>
                    <a:pt x="450" y="62"/>
                    <a:pt x="434" y="31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3" name="Google Shape;19433;p29"/>
            <p:cNvSpPr/>
            <p:nvPr/>
          </p:nvSpPr>
          <p:spPr>
            <a:xfrm>
              <a:off x="5971325" y="288763"/>
              <a:ext cx="26000" cy="23675"/>
            </a:xfrm>
            <a:custGeom>
              <a:avLst/>
              <a:gdLst/>
              <a:ahLst/>
              <a:cxnLst/>
              <a:rect l="l" t="t" r="r" b="b"/>
              <a:pathLst>
                <a:path w="1040" h="947" extrusionOk="0">
                  <a:moveTo>
                    <a:pt x="47" y="543"/>
                  </a:moveTo>
                  <a:cubicBezTo>
                    <a:pt x="404" y="947"/>
                    <a:pt x="1040" y="590"/>
                    <a:pt x="884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47" y="54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4" name="Google Shape;19434;p29"/>
            <p:cNvSpPr/>
            <p:nvPr/>
          </p:nvSpPr>
          <p:spPr>
            <a:xfrm>
              <a:off x="6193875" y="438813"/>
              <a:ext cx="12825" cy="16325"/>
            </a:xfrm>
            <a:custGeom>
              <a:avLst/>
              <a:gdLst/>
              <a:ahLst/>
              <a:cxnLst/>
              <a:rect l="l" t="t" r="r" b="b"/>
              <a:pathLst>
                <a:path w="513" h="653" extrusionOk="0">
                  <a:moveTo>
                    <a:pt x="78" y="652"/>
                  </a:moveTo>
                  <a:lnTo>
                    <a:pt x="513" y="420"/>
                  </a:lnTo>
                  <a:lnTo>
                    <a:pt x="280" y="1"/>
                  </a:lnTo>
                  <a:cubicBezTo>
                    <a:pt x="187" y="32"/>
                    <a:pt x="125" y="109"/>
                    <a:pt x="78" y="187"/>
                  </a:cubicBezTo>
                  <a:cubicBezTo>
                    <a:pt x="1" y="342"/>
                    <a:pt x="1" y="513"/>
                    <a:pt x="78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5" name="Google Shape;19435;p29"/>
            <p:cNvSpPr/>
            <p:nvPr/>
          </p:nvSpPr>
          <p:spPr>
            <a:xfrm>
              <a:off x="6134950" y="331813"/>
              <a:ext cx="18625" cy="22900"/>
            </a:xfrm>
            <a:custGeom>
              <a:avLst/>
              <a:gdLst/>
              <a:ahLst/>
              <a:cxnLst/>
              <a:rect l="l" t="t" r="r" b="b"/>
              <a:pathLst>
                <a:path w="745" h="916" extrusionOk="0">
                  <a:moveTo>
                    <a:pt x="78" y="202"/>
                  </a:moveTo>
                  <a:cubicBezTo>
                    <a:pt x="0" y="341"/>
                    <a:pt x="0" y="512"/>
                    <a:pt x="78" y="667"/>
                  </a:cubicBezTo>
                  <a:cubicBezTo>
                    <a:pt x="156" y="807"/>
                    <a:pt x="295" y="900"/>
                    <a:pt x="466" y="915"/>
                  </a:cubicBezTo>
                  <a:cubicBezTo>
                    <a:pt x="559" y="915"/>
                    <a:pt x="652" y="900"/>
                    <a:pt x="745" y="853"/>
                  </a:cubicBezTo>
                  <a:lnTo>
                    <a:pt x="280" y="0"/>
                  </a:lnTo>
                  <a:cubicBezTo>
                    <a:pt x="187" y="47"/>
                    <a:pt x="125" y="124"/>
                    <a:pt x="78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6" name="Google Shape;19436;p29"/>
            <p:cNvSpPr/>
            <p:nvPr/>
          </p:nvSpPr>
          <p:spPr>
            <a:xfrm>
              <a:off x="6077950" y="23563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1" y="233"/>
                  </a:moveTo>
                  <a:cubicBezTo>
                    <a:pt x="16" y="264"/>
                    <a:pt x="47" y="295"/>
                    <a:pt x="63" y="311"/>
                  </a:cubicBezTo>
                  <a:cubicBezTo>
                    <a:pt x="140" y="420"/>
                    <a:pt x="264" y="466"/>
                    <a:pt x="388" y="482"/>
                  </a:cubicBezTo>
                  <a:cubicBezTo>
                    <a:pt x="481" y="497"/>
                    <a:pt x="590" y="482"/>
                    <a:pt x="667" y="435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7" name="Google Shape;19437;p29"/>
            <p:cNvSpPr/>
            <p:nvPr/>
          </p:nvSpPr>
          <p:spPr>
            <a:xfrm>
              <a:off x="5773200" y="671088"/>
              <a:ext cx="16675" cy="13975"/>
            </a:xfrm>
            <a:custGeom>
              <a:avLst/>
              <a:gdLst/>
              <a:ahLst/>
              <a:cxnLst/>
              <a:rect l="l" t="t" r="r" b="b"/>
              <a:pathLst>
                <a:path w="667" h="559" extrusionOk="0">
                  <a:moveTo>
                    <a:pt x="233" y="558"/>
                  </a:moveTo>
                  <a:lnTo>
                    <a:pt x="667" y="326"/>
                  </a:lnTo>
                  <a:cubicBezTo>
                    <a:pt x="543" y="93"/>
                    <a:pt x="248" y="0"/>
                    <a:pt x="0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8" name="Google Shape;19438;p29"/>
            <p:cNvSpPr/>
            <p:nvPr/>
          </p:nvSpPr>
          <p:spPr>
            <a:xfrm>
              <a:off x="5714250" y="56443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668" y="311"/>
                  </a:moveTo>
                  <a:cubicBezTo>
                    <a:pt x="543" y="78"/>
                    <a:pt x="249" y="1"/>
                    <a:pt x="1" y="125"/>
                  </a:cubicBezTo>
                  <a:lnTo>
                    <a:pt x="481" y="978"/>
                  </a:lnTo>
                  <a:cubicBezTo>
                    <a:pt x="714" y="854"/>
                    <a:pt x="792" y="559"/>
                    <a:pt x="668" y="31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9" name="Google Shape;19439;p29"/>
            <p:cNvSpPr/>
            <p:nvPr/>
          </p:nvSpPr>
          <p:spPr>
            <a:xfrm>
              <a:off x="5872050" y="612138"/>
              <a:ext cx="24475" cy="19800"/>
            </a:xfrm>
            <a:custGeom>
              <a:avLst/>
              <a:gdLst/>
              <a:ahLst/>
              <a:cxnLst/>
              <a:rect l="l" t="t" r="r" b="b"/>
              <a:pathLst>
                <a:path w="979" h="792" extrusionOk="0">
                  <a:moveTo>
                    <a:pt x="327" y="140"/>
                  </a:moveTo>
                  <a:cubicBezTo>
                    <a:pt x="94" y="264"/>
                    <a:pt x="1" y="559"/>
                    <a:pt x="125" y="792"/>
                  </a:cubicBezTo>
                  <a:lnTo>
                    <a:pt x="978" y="326"/>
                  </a:lnTo>
                  <a:cubicBezTo>
                    <a:pt x="854" y="94"/>
                    <a:pt x="559" y="1"/>
                    <a:pt x="327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0" name="Google Shape;19440;p29"/>
            <p:cNvSpPr/>
            <p:nvPr/>
          </p:nvSpPr>
          <p:spPr>
            <a:xfrm>
              <a:off x="5813125" y="50356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2"/>
                    <a:pt x="900" y="1180"/>
                    <a:pt x="1024" y="761"/>
                  </a:cubicBezTo>
                  <a:cubicBezTo>
                    <a:pt x="1148" y="358"/>
                    <a:pt x="714" y="1"/>
                    <a:pt x="326" y="202"/>
                  </a:cubicBezTo>
                  <a:cubicBezTo>
                    <a:pt x="94" y="327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1" name="Google Shape;19441;p29"/>
            <p:cNvSpPr/>
            <p:nvPr/>
          </p:nvSpPr>
          <p:spPr>
            <a:xfrm>
              <a:off x="5729375" y="4799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2" name="Google Shape;19442;p29"/>
            <p:cNvSpPr/>
            <p:nvPr/>
          </p:nvSpPr>
          <p:spPr>
            <a:xfrm>
              <a:off x="5789075" y="5861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1" y="884"/>
                  </a:moveTo>
                  <a:cubicBezTo>
                    <a:pt x="342" y="1257"/>
                    <a:pt x="916" y="1195"/>
                    <a:pt x="1025" y="776"/>
                  </a:cubicBezTo>
                  <a:cubicBezTo>
                    <a:pt x="1149" y="357"/>
                    <a:pt x="714" y="0"/>
                    <a:pt x="327" y="218"/>
                  </a:cubicBezTo>
                  <a:cubicBezTo>
                    <a:pt x="94" y="342"/>
                    <a:pt x="1" y="636"/>
                    <a:pt x="141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3" name="Google Shape;19443;p29"/>
            <p:cNvSpPr/>
            <p:nvPr/>
          </p:nvSpPr>
          <p:spPr>
            <a:xfrm>
              <a:off x="5836400" y="4209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34" y="1257"/>
                    <a:pt x="822" y="1039"/>
                  </a:cubicBezTo>
                  <a:cubicBezTo>
                    <a:pt x="1055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4" name="Google Shape;19444;p29"/>
            <p:cNvSpPr/>
            <p:nvPr/>
          </p:nvSpPr>
          <p:spPr>
            <a:xfrm>
              <a:off x="5896100" y="5272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25" y="885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8"/>
                    <a:pt x="699" y="1"/>
                    <a:pt x="326" y="218"/>
                  </a:cubicBezTo>
                  <a:cubicBezTo>
                    <a:pt x="78" y="342"/>
                    <a:pt x="1" y="637"/>
                    <a:pt x="125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5" name="Google Shape;19445;p29"/>
            <p:cNvSpPr/>
            <p:nvPr/>
          </p:nvSpPr>
          <p:spPr>
            <a:xfrm>
              <a:off x="5661525" y="465188"/>
              <a:ext cx="13200" cy="17075"/>
            </a:xfrm>
            <a:custGeom>
              <a:avLst/>
              <a:gdLst/>
              <a:ahLst/>
              <a:cxnLst/>
              <a:rect l="l" t="t" r="r" b="b"/>
              <a:pathLst>
                <a:path w="528" h="683" extrusionOk="0">
                  <a:moveTo>
                    <a:pt x="233" y="683"/>
                  </a:moveTo>
                  <a:cubicBezTo>
                    <a:pt x="435" y="559"/>
                    <a:pt x="528" y="311"/>
                    <a:pt x="466" y="93"/>
                  </a:cubicBezTo>
                  <a:cubicBezTo>
                    <a:pt x="450" y="62"/>
                    <a:pt x="435" y="31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6" name="Google Shape;19446;p29"/>
            <p:cNvSpPr/>
            <p:nvPr/>
          </p:nvSpPr>
          <p:spPr>
            <a:xfrm>
              <a:off x="5757675" y="406638"/>
              <a:ext cx="26000" cy="23675"/>
            </a:xfrm>
            <a:custGeom>
              <a:avLst/>
              <a:gdLst/>
              <a:ahLst/>
              <a:cxnLst/>
              <a:rect l="l" t="t" r="r" b="b"/>
              <a:pathLst>
                <a:path w="1040" h="947" extrusionOk="0">
                  <a:moveTo>
                    <a:pt x="1" y="466"/>
                  </a:moveTo>
                  <a:cubicBezTo>
                    <a:pt x="16" y="497"/>
                    <a:pt x="32" y="528"/>
                    <a:pt x="47" y="543"/>
                  </a:cubicBezTo>
                  <a:cubicBezTo>
                    <a:pt x="388" y="947"/>
                    <a:pt x="1040" y="590"/>
                    <a:pt x="885" y="94"/>
                  </a:cubicBezTo>
                  <a:cubicBezTo>
                    <a:pt x="869" y="63"/>
                    <a:pt x="869" y="31"/>
                    <a:pt x="85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7" name="Google Shape;19447;p29"/>
            <p:cNvSpPr/>
            <p:nvPr/>
          </p:nvSpPr>
          <p:spPr>
            <a:xfrm>
              <a:off x="5979075" y="556688"/>
              <a:ext cx="13975" cy="16325"/>
            </a:xfrm>
            <a:custGeom>
              <a:avLst/>
              <a:gdLst/>
              <a:ahLst/>
              <a:cxnLst/>
              <a:rect l="l" t="t" r="r" b="b"/>
              <a:pathLst>
                <a:path w="559" h="653" extrusionOk="0">
                  <a:moveTo>
                    <a:pt x="326" y="1"/>
                  </a:moveTo>
                  <a:cubicBezTo>
                    <a:pt x="78" y="125"/>
                    <a:pt x="1" y="419"/>
                    <a:pt x="125" y="652"/>
                  </a:cubicBezTo>
                  <a:lnTo>
                    <a:pt x="559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8" name="Google Shape;19448;p29"/>
            <p:cNvSpPr/>
            <p:nvPr/>
          </p:nvSpPr>
          <p:spPr>
            <a:xfrm>
              <a:off x="5920150" y="449688"/>
              <a:ext cx="19800" cy="24825"/>
            </a:xfrm>
            <a:custGeom>
              <a:avLst/>
              <a:gdLst/>
              <a:ahLst/>
              <a:cxnLst/>
              <a:rect l="l" t="t" r="r" b="b"/>
              <a:pathLst>
                <a:path w="792" h="993" extrusionOk="0">
                  <a:moveTo>
                    <a:pt x="124" y="667"/>
                  </a:moveTo>
                  <a:cubicBezTo>
                    <a:pt x="248" y="900"/>
                    <a:pt x="559" y="993"/>
                    <a:pt x="791" y="853"/>
                  </a:cubicBezTo>
                  <a:lnTo>
                    <a:pt x="326" y="0"/>
                  </a:lnTo>
                  <a:cubicBezTo>
                    <a:pt x="78" y="140"/>
                    <a:pt x="0" y="434"/>
                    <a:pt x="124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9" name="Google Shape;19449;p29"/>
            <p:cNvSpPr/>
            <p:nvPr/>
          </p:nvSpPr>
          <p:spPr>
            <a:xfrm>
              <a:off x="5864300" y="35351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33"/>
                  </a:moveTo>
                  <a:cubicBezTo>
                    <a:pt x="16" y="264"/>
                    <a:pt x="32" y="295"/>
                    <a:pt x="63" y="311"/>
                  </a:cubicBezTo>
                  <a:cubicBezTo>
                    <a:pt x="202" y="497"/>
                    <a:pt x="466" y="544"/>
                    <a:pt x="668" y="435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0" name="Google Shape;19450;p29"/>
            <p:cNvSpPr/>
            <p:nvPr/>
          </p:nvSpPr>
          <p:spPr>
            <a:xfrm>
              <a:off x="5621975" y="540413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388" y="124"/>
                  </a:moveTo>
                  <a:cubicBezTo>
                    <a:pt x="0" y="341"/>
                    <a:pt x="62" y="900"/>
                    <a:pt x="481" y="1024"/>
                  </a:cubicBezTo>
                  <a:cubicBezTo>
                    <a:pt x="900" y="1148"/>
                    <a:pt x="1257" y="698"/>
                    <a:pt x="1039" y="326"/>
                  </a:cubicBezTo>
                  <a:cubicBezTo>
                    <a:pt x="915" y="78"/>
                    <a:pt x="621" y="0"/>
                    <a:pt x="388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1" name="Google Shape;19451;p29"/>
            <p:cNvSpPr/>
            <p:nvPr/>
          </p:nvSpPr>
          <p:spPr>
            <a:xfrm>
              <a:off x="5680900" y="64703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73" y="140"/>
                  </a:moveTo>
                  <a:cubicBezTo>
                    <a:pt x="1" y="342"/>
                    <a:pt x="63" y="915"/>
                    <a:pt x="482" y="1040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3"/>
                    <a:pt x="621" y="0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2" name="Google Shape;19452;p29"/>
            <p:cNvSpPr/>
            <p:nvPr/>
          </p:nvSpPr>
          <p:spPr>
            <a:xfrm>
              <a:off x="5543650" y="52411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667" y="683"/>
                  </a:moveTo>
                  <a:cubicBezTo>
                    <a:pt x="869" y="559"/>
                    <a:pt x="977" y="311"/>
                    <a:pt x="900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82"/>
                  </a:lnTo>
                  <a:cubicBezTo>
                    <a:pt x="16" y="513"/>
                    <a:pt x="31" y="544"/>
                    <a:pt x="62" y="559"/>
                  </a:cubicBezTo>
                  <a:cubicBezTo>
                    <a:pt x="218" y="745"/>
                    <a:pt x="466" y="792"/>
                    <a:pt x="667" y="68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3" name="Google Shape;19453;p29"/>
            <p:cNvSpPr/>
            <p:nvPr/>
          </p:nvSpPr>
          <p:spPr>
            <a:xfrm>
              <a:off x="5766975" y="674563"/>
              <a:ext cx="12050" cy="16700"/>
            </a:xfrm>
            <a:custGeom>
              <a:avLst/>
              <a:gdLst/>
              <a:ahLst/>
              <a:cxnLst/>
              <a:rect l="l" t="t" r="r" b="b"/>
              <a:pathLst>
                <a:path w="482" h="668" extrusionOk="0">
                  <a:moveTo>
                    <a:pt x="249" y="1"/>
                  </a:moveTo>
                  <a:cubicBezTo>
                    <a:pt x="109" y="78"/>
                    <a:pt x="16" y="218"/>
                    <a:pt x="1" y="388"/>
                  </a:cubicBezTo>
                  <a:cubicBezTo>
                    <a:pt x="1" y="481"/>
                    <a:pt x="16" y="574"/>
                    <a:pt x="63" y="668"/>
                  </a:cubicBezTo>
                  <a:lnTo>
                    <a:pt x="482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4" name="Google Shape;19454;p29"/>
            <p:cNvSpPr/>
            <p:nvPr/>
          </p:nvSpPr>
          <p:spPr>
            <a:xfrm>
              <a:off x="5706100" y="567538"/>
              <a:ext cx="20200" cy="23300"/>
            </a:xfrm>
            <a:custGeom>
              <a:avLst/>
              <a:gdLst/>
              <a:ahLst/>
              <a:cxnLst/>
              <a:rect l="l" t="t" r="r" b="b"/>
              <a:pathLst>
                <a:path w="808" h="932" extrusionOk="0">
                  <a:moveTo>
                    <a:pt x="807" y="854"/>
                  </a:moveTo>
                  <a:lnTo>
                    <a:pt x="327" y="1"/>
                  </a:lnTo>
                  <a:cubicBezTo>
                    <a:pt x="94" y="125"/>
                    <a:pt x="1" y="420"/>
                    <a:pt x="140" y="668"/>
                  </a:cubicBezTo>
                  <a:cubicBezTo>
                    <a:pt x="187" y="745"/>
                    <a:pt x="249" y="807"/>
                    <a:pt x="342" y="854"/>
                  </a:cubicBezTo>
                  <a:cubicBezTo>
                    <a:pt x="482" y="932"/>
                    <a:pt x="652" y="932"/>
                    <a:pt x="807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5" name="Google Shape;19455;p29"/>
            <p:cNvSpPr/>
            <p:nvPr/>
          </p:nvSpPr>
          <p:spPr>
            <a:xfrm>
              <a:off x="5651050" y="471388"/>
              <a:ext cx="16300" cy="12825"/>
            </a:xfrm>
            <a:custGeom>
              <a:avLst/>
              <a:gdLst/>
              <a:ahLst/>
              <a:cxnLst/>
              <a:rect l="l" t="t" r="r" b="b"/>
              <a:pathLst>
                <a:path w="652" h="513" extrusionOk="0">
                  <a:moveTo>
                    <a:pt x="1" y="233"/>
                  </a:moveTo>
                  <a:cubicBezTo>
                    <a:pt x="16" y="264"/>
                    <a:pt x="32" y="295"/>
                    <a:pt x="47" y="311"/>
                  </a:cubicBezTo>
                  <a:cubicBezTo>
                    <a:pt x="94" y="357"/>
                    <a:pt x="140" y="404"/>
                    <a:pt x="202" y="435"/>
                  </a:cubicBezTo>
                  <a:cubicBezTo>
                    <a:pt x="342" y="512"/>
                    <a:pt x="512" y="512"/>
                    <a:pt x="652" y="435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6" name="Google Shape;19456;p29"/>
            <p:cNvSpPr/>
            <p:nvPr/>
          </p:nvSpPr>
          <p:spPr>
            <a:xfrm>
              <a:off x="6083000" y="22206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33" y="544"/>
                  </a:moveTo>
                  <a:lnTo>
                    <a:pt x="667" y="311"/>
                  </a:lnTo>
                  <a:cubicBezTo>
                    <a:pt x="543" y="109"/>
                    <a:pt x="310" y="1"/>
                    <a:pt x="93" y="78"/>
                  </a:cubicBezTo>
                  <a:cubicBezTo>
                    <a:pt x="62" y="94"/>
                    <a:pt x="31" y="94"/>
                    <a:pt x="0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7" name="Google Shape;19457;p29"/>
            <p:cNvSpPr/>
            <p:nvPr/>
          </p:nvSpPr>
          <p:spPr>
            <a:xfrm>
              <a:off x="5868950" y="33993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668" y="311"/>
                  </a:moveTo>
                  <a:cubicBezTo>
                    <a:pt x="559" y="94"/>
                    <a:pt x="311" y="1"/>
                    <a:pt x="94" y="78"/>
                  </a:cubicBezTo>
                  <a:cubicBezTo>
                    <a:pt x="63" y="78"/>
                    <a:pt x="32" y="94"/>
                    <a:pt x="1" y="109"/>
                  </a:cubicBezTo>
                  <a:lnTo>
                    <a:pt x="234" y="54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8" name="Google Shape;19458;p29"/>
            <p:cNvSpPr/>
            <p:nvPr/>
          </p:nvSpPr>
          <p:spPr>
            <a:xfrm>
              <a:off x="5810025" y="233313"/>
              <a:ext cx="19400" cy="24075"/>
            </a:xfrm>
            <a:custGeom>
              <a:avLst/>
              <a:gdLst/>
              <a:ahLst/>
              <a:cxnLst/>
              <a:rect l="l" t="t" r="r" b="b"/>
              <a:pathLst>
                <a:path w="776" h="963" extrusionOk="0">
                  <a:moveTo>
                    <a:pt x="667" y="295"/>
                  </a:moveTo>
                  <a:cubicBezTo>
                    <a:pt x="559" y="94"/>
                    <a:pt x="326" y="1"/>
                    <a:pt x="94" y="63"/>
                  </a:cubicBezTo>
                  <a:cubicBezTo>
                    <a:pt x="63" y="78"/>
                    <a:pt x="31" y="94"/>
                    <a:pt x="0" y="109"/>
                  </a:cubicBezTo>
                  <a:lnTo>
                    <a:pt x="481" y="962"/>
                  </a:lnTo>
                  <a:cubicBezTo>
                    <a:pt x="512" y="947"/>
                    <a:pt x="543" y="931"/>
                    <a:pt x="559" y="900"/>
                  </a:cubicBezTo>
                  <a:cubicBezTo>
                    <a:pt x="729" y="761"/>
                    <a:pt x="776" y="497"/>
                    <a:pt x="667" y="29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9" name="Google Shape;19459;p29"/>
            <p:cNvSpPr/>
            <p:nvPr/>
          </p:nvSpPr>
          <p:spPr>
            <a:xfrm>
              <a:off x="5962400" y="273263"/>
              <a:ext cx="30275" cy="27150"/>
            </a:xfrm>
            <a:custGeom>
              <a:avLst/>
              <a:gdLst/>
              <a:ahLst/>
              <a:cxnLst/>
              <a:rect l="l" t="t" r="r" b="b"/>
              <a:pathLst>
                <a:path w="1211" h="1086" extrusionOk="0">
                  <a:moveTo>
                    <a:pt x="357" y="1086"/>
                  </a:moveTo>
                  <a:lnTo>
                    <a:pt x="1210" y="621"/>
                  </a:lnTo>
                  <a:cubicBezTo>
                    <a:pt x="900" y="0"/>
                    <a:pt x="1" y="512"/>
                    <a:pt x="357" y="10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0" name="Google Shape;19460;p29"/>
            <p:cNvSpPr/>
            <p:nvPr/>
          </p:nvSpPr>
          <p:spPr>
            <a:xfrm>
              <a:off x="5908125" y="17243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4" y="466"/>
                  </a:cubicBezTo>
                  <a:cubicBezTo>
                    <a:pt x="0" y="885"/>
                    <a:pt x="450" y="1241"/>
                    <a:pt x="822" y="1040"/>
                  </a:cubicBezTo>
                  <a:cubicBezTo>
                    <a:pt x="1071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1" name="Google Shape;19461;p29"/>
            <p:cNvSpPr/>
            <p:nvPr/>
          </p:nvSpPr>
          <p:spPr>
            <a:xfrm>
              <a:off x="5885250" y="2546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8" y="1"/>
                    <a:pt x="326" y="218"/>
                  </a:cubicBezTo>
                  <a:cubicBezTo>
                    <a:pt x="78" y="342"/>
                    <a:pt x="0" y="637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2" name="Google Shape;19462;p29"/>
            <p:cNvSpPr/>
            <p:nvPr/>
          </p:nvSpPr>
          <p:spPr>
            <a:xfrm>
              <a:off x="5990325" y="1976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40"/>
                  </a:moveTo>
                  <a:cubicBezTo>
                    <a:pt x="0" y="342"/>
                    <a:pt x="62" y="916"/>
                    <a:pt x="481" y="1024"/>
                  </a:cubicBezTo>
                  <a:cubicBezTo>
                    <a:pt x="900" y="1149"/>
                    <a:pt x="1257" y="714"/>
                    <a:pt x="1040" y="327"/>
                  </a:cubicBezTo>
                  <a:cubicBezTo>
                    <a:pt x="915" y="94"/>
                    <a:pt x="621" y="1"/>
                    <a:pt x="388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3" name="Google Shape;19463;p29"/>
            <p:cNvSpPr/>
            <p:nvPr/>
          </p:nvSpPr>
          <p:spPr>
            <a:xfrm>
              <a:off x="6076025" y="224788"/>
              <a:ext cx="12800" cy="16700"/>
            </a:xfrm>
            <a:custGeom>
              <a:avLst/>
              <a:gdLst/>
              <a:ahLst/>
              <a:cxnLst/>
              <a:rect l="l" t="t" r="r" b="b"/>
              <a:pathLst>
                <a:path w="512" h="668" extrusionOk="0">
                  <a:moveTo>
                    <a:pt x="279" y="0"/>
                  </a:moveTo>
                  <a:cubicBezTo>
                    <a:pt x="186" y="47"/>
                    <a:pt x="124" y="125"/>
                    <a:pt x="78" y="218"/>
                  </a:cubicBezTo>
                  <a:cubicBezTo>
                    <a:pt x="0" y="357"/>
                    <a:pt x="0" y="528"/>
                    <a:pt x="78" y="667"/>
                  </a:cubicBezTo>
                  <a:lnTo>
                    <a:pt x="512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4" name="Google Shape;19464;p29"/>
            <p:cNvSpPr/>
            <p:nvPr/>
          </p:nvSpPr>
          <p:spPr>
            <a:xfrm>
              <a:off x="5655325" y="457438"/>
              <a:ext cx="16700" cy="13975"/>
            </a:xfrm>
            <a:custGeom>
              <a:avLst/>
              <a:gdLst/>
              <a:ahLst/>
              <a:cxnLst/>
              <a:rect l="l" t="t" r="r" b="b"/>
              <a:pathLst>
                <a:path w="668" h="559" extrusionOk="0">
                  <a:moveTo>
                    <a:pt x="248" y="559"/>
                  </a:moveTo>
                  <a:lnTo>
                    <a:pt x="667" y="326"/>
                  </a:lnTo>
                  <a:cubicBezTo>
                    <a:pt x="543" y="78"/>
                    <a:pt x="248" y="0"/>
                    <a:pt x="0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5" name="Google Shape;19465;p29"/>
            <p:cNvSpPr/>
            <p:nvPr/>
          </p:nvSpPr>
          <p:spPr>
            <a:xfrm>
              <a:off x="5596375" y="350413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68" y="326"/>
                  </a:moveTo>
                  <a:cubicBezTo>
                    <a:pt x="544" y="94"/>
                    <a:pt x="249" y="1"/>
                    <a:pt x="1" y="140"/>
                  </a:cubicBezTo>
                  <a:lnTo>
                    <a:pt x="481" y="993"/>
                  </a:lnTo>
                  <a:cubicBezTo>
                    <a:pt x="714" y="854"/>
                    <a:pt x="792" y="559"/>
                    <a:pt x="668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6" name="Google Shape;19466;p29"/>
            <p:cNvSpPr/>
            <p:nvPr/>
          </p:nvSpPr>
          <p:spPr>
            <a:xfrm>
              <a:off x="5754200" y="398488"/>
              <a:ext cx="24825" cy="19800"/>
            </a:xfrm>
            <a:custGeom>
              <a:avLst/>
              <a:gdLst/>
              <a:ahLst/>
              <a:cxnLst/>
              <a:rect l="l" t="t" r="r" b="b"/>
              <a:pathLst>
                <a:path w="993" h="792" extrusionOk="0">
                  <a:moveTo>
                    <a:pt x="326" y="125"/>
                  </a:moveTo>
                  <a:cubicBezTo>
                    <a:pt x="93" y="264"/>
                    <a:pt x="0" y="559"/>
                    <a:pt x="140" y="792"/>
                  </a:cubicBezTo>
                  <a:lnTo>
                    <a:pt x="993" y="326"/>
                  </a:lnTo>
                  <a:cubicBezTo>
                    <a:pt x="853" y="94"/>
                    <a:pt x="558" y="1"/>
                    <a:pt x="326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7" name="Google Shape;19467;p29"/>
            <p:cNvSpPr/>
            <p:nvPr/>
          </p:nvSpPr>
          <p:spPr>
            <a:xfrm>
              <a:off x="5695250" y="2895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5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4" y="342"/>
                    <a:pt x="1" y="636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8" name="Google Shape;19468;p29"/>
            <p:cNvSpPr/>
            <p:nvPr/>
          </p:nvSpPr>
          <p:spPr>
            <a:xfrm>
              <a:off x="5610350" y="267063"/>
              <a:ext cx="31425" cy="28325"/>
            </a:xfrm>
            <a:custGeom>
              <a:avLst/>
              <a:gdLst/>
              <a:ahLst/>
              <a:cxnLst/>
              <a:rect l="l" t="t" r="r" b="b"/>
              <a:pathLst>
                <a:path w="1257" h="1133" extrusionOk="0">
                  <a:moveTo>
                    <a:pt x="884" y="1008"/>
                  </a:moveTo>
                  <a:cubicBezTo>
                    <a:pt x="1256" y="807"/>
                    <a:pt x="1194" y="233"/>
                    <a:pt x="776" y="109"/>
                  </a:cubicBezTo>
                  <a:cubicBezTo>
                    <a:pt x="357" y="0"/>
                    <a:pt x="0" y="434"/>
                    <a:pt x="217" y="822"/>
                  </a:cubicBezTo>
                  <a:cubicBezTo>
                    <a:pt x="341" y="1055"/>
                    <a:pt x="636" y="1132"/>
                    <a:pt x="884" y="100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9" name="Google Shape;19469;p29"/>
            <p:cNvSpPr/>
            <p:nvPr/>
          </p:nvSpPr>
          <p:spPr>
            <a:xfrm>
              <a:off x="5671225" y="3725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15" y="1195"/>
                    <a:pt x="1039" y="776"/>
                  </a:cubicBezTo>
                  <a:cubicBezTo>
                    <a:pt x="1148" y="357"/>
                    <a:pt x="713" y="1"/>
                    <a:pt x="326" y="202"/>
                  </a:cubicBezTo>
                  <a:cubicBezTo>
                    <a:pt x="93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0" name="Google Shape;19470;p29"/>
            <p:cNvSpPr/>
            <p:nvPr/>
          </p:nvSpPr>
          <p:spPr>
            <a:xfrm>
              <a:off x="5719300" y="2065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85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3" y="342"/>
                    <a:pt x="0" y="636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1" name="Google Shape;19471;p29"/>
            <p:cNvSpPr/>
            <p:nvPr/>
          </p:nvSpPr>
          <p:spPr>
            <a:xfrm>
              <a:off x="5778625" y="3135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69"/>
                  </a:moveTo>
                  <a:cubicBezTo>
                    <a:pt x="326" y="1256"/>
                    <a:pt x="900" y="1194"/>
                    <a:pt x="1024" y="776"/>
                  </a:cubicBezTo>
                  <a:cubicBezTo>
                    <a:pt x="1148" y="357"/>
                    <a:pt x="698" y="0"/>
                    <a:pt x="326" y="217"/>
                  </a:cubicBezTo>
                  <a:cubicBezTo>
                    <a:pt x="78" y="341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2" name="Google Shape;19472;p29"/>
            <p:cNvSpPr/>
            <p:nvPr/>
          </p:nvSpPr>
          <p:spPr>
            <a:xfrm>
              <a:off x="5861200" y="342663"/>
              <a:ext cx="14000" cy="16700"/>
            </a:xfrm>
            <a:custGeom>
              <a:avLst/>
              <a:gdLst/>
              <a:ahLst/>
              <a:cxnLst/>
              <a:rect l="l" t="t" r="r" b="b"/>
              <a:pathLst>
                <a:path w="560" h="668" extrusionOk="0">
                  <a:moveTo>
                    <a:pt x="125" y="667"/>
                  </a:moveTo>
                  <a:lnTo>
                    <a:pt x="559" y="435"/>
                  </a:lnTo>
                  <a:lnTo>
                    <a:pt x="311" y="0"/>
                  </a:lnTo>
                  <a:cubicBezTo>
                    <a:pt x="78" y="140"/>
                    <a:pt x="1" y="435"/>
                    <a:pt x="125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3" name="Google Shape;19473;p29"/>
            <p:cNvSpPr/>
            <p:nvPr/>
          </p:nvSpPr>
          <p:spPr>
            <a:xfrm>
              <a:off x="5802275" y="23603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4" y="667"/>
                  </a:moveTo>
                  <a:cubicBezTo>
                    <a:pt x="248" y="900"/>
                    <a:pt x="559" y="977"/>
                    <a:pt x="791" y="853"/>
                  </a:cubicBezTo>
                  <a:lnTo>
                    <a:pt x="326" y="0"/>
                  </a:lnTo>
                  <a:cubicBezTo>
                    <a:pt x="78" y="124"/>
                    <a:pt x="0" y="419"/>
                    <a:pt x="124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4" name="Google Shape;19474;p29"/>
            <p:cNvSpPr/>
            <p:nvPr/>
          </p:nvSpPr>
          <p:spPr>
            <a:xfrm>
              <a:off x="5540550" y="51636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326" y="125"/>
                  </a:moveTo>
                  <a:cubicBezTo>
                    <a:pt x="78" y="264"/>
                    <a:pt x="0" y="559"/>
                    <a:pt x="124" y="792"/>
                  </a:cubicBezTo>
                  <a:lnTo>
                    <a:pt x="977" y="326"/>
                  </a:lnTo>
                  <a:cubicBezTo>
                    <a:pt x="853" y="94"/>
                    <a:pt x="559" y="1"/>
                    <a:pt x="326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5" name="Google Shape;19475;p29"/>
            <p:cNvSpPr/>
            <p:nvPr/>
          </p:nvSpPr>
          <p:spPr>
            <a:xfrm>
              <a:off x="5563025" y="4333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73" y="140"/>
                  </a:moveTo>
                  <a:cubicBezTo>
                    <a:pt x="1" y="342"/>
                    <a:pt x="63" y="900"/>
                    <a:pt x="482" y="1024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4"/>
                    <a:pt x="621" y="1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6" name="Google Shape;19476;p29"/>
            <p:cNvSpPr/>
            <p:nvPr/>
          </p:nvSpPr>
          <p:spPr>
            <a:xfrm>
              <a:off x="5649100" y="46053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49" y="0"/>
                  </a:moveTo>
                  <a:cubicBezTo>
                    <a:pt x="110" y="78"/>
                    <a:pt x="17" y="233"/>
                    <a:pt x="1" y="388"/>
                  </a:cubicBezTo>
                  <a:cubicBezTo>
                    <a:pt x="1" y="497"/>
                    <a:pt x="17" y="590"/>
                    <a:pt x="63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7" name="Google Shape;19477;p29"/>
            <p:cNvSpPr/>
            <p:nvPr/>
          </p:nvSpPr>
          <p:spPr>
            <a:xfrm>
              <a:off x="5590175" y="353913"/>
              <a:ext cx="18250" cy="23275"/>
            </a:xfrm>
            <a:custGeom>
              <a:avLst/>
              <a:gdLst/>
              <a:ahLst/>
              <a:cxnLst/>
              <a:rect l="l" t="t" r="r" b="b"/>
              <a:pathLst>
                <a:path w="730" h="931" extrusionOk="0">
                  <a:moveTo>
                    <a:pt x="729" y="853"/>
                  </a:moveTo>
                  <a:lnTo>
                    <a:pt x="249" y="0"/>
                  </a:lnTo>
                  <a:cubicBezTo>
                    <a:pt x="109" y="78"/>
                    <a:pt x="16" y="217"/>
                    <a:pt x="1" y="388"/>
                  </a:cubicBezTo>
                  <a:cubicBezTo>
                    <a:pt x="1" y="481"/>
                    <a:pt x="16" y="574"/>
                    <a:pt x="63" y="667"/>
                  </a:cubicBezTo>
                  <a:cubicBezTo>
                    <a:pt x="109" y="745"/>
                    <a:pt x="187" y="807"/>
                    <a:pt x="264" y="853"/>
                  </a:cubicBezTo>
                  <a:cubicBezTo>
                    <a:pt x="404" y="931"/>
                    <a:pt x="574" y="931"/>
                    <a:pt x="729" y="85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8" name="Google Shape;19478;p29"/>
            <p:cNvSpPr/>
            <p:nvPr/>
          </p:nvSpPr>
          <p:spPr>
            <a:xfrm>
              <a:off x="7220800" y="243646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9" name="Google Shape;19479;p29"/>
            <p:cNvSpPr/>
            <p:nvPr/>
          </p:nvSpPr>
          <p:spPr>
            <a:xfrm>
              <a:off x="7325488" y="266463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0" name="Google Shape;19480;p29"/>
            <p:cNvSpPr/>
            <p:nvPr/>
          </p:nvSpPr>
          <p:spPr>
            <a:xfrm>
              <a:off x="7266563" y="254231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1" name="Google Shape;19481;p29"/>
            <p:cNvSpPr/>
            <p:nvPr/>
          </p:nvSpPr>
          <p:spPr>
            <a:xfrm>
              <a:off x="7297388" y="30455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2" name="Google Shape;19482;p29"/>
            <p:cNvSpPr/>
            <p:nvPr/>
          </p:nvSpPr>
          <p:spPr>
            <a:xfrm>
              <a:off x="7325488" y="295001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3" name="Google Shape;19483;p29"/>
            <p:cNvSpPr/>
            <p:nvPr/>
          </p:nvSpPr>
          <p:spPr>
            <a:xfrm>
              <a:off x="7373175" y="27772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4" name="Google Shape;19484;p29"/>
            <p:cNvSpPr/>
            <p:nvPr/>
          </p:nvSpPr>
          <p:spPr>
            <a:xfrm>
              <a:off x="7351300" y="2854250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5" name="Google Shape;19485;p29"/>
            <p:cNvSpPr/>
            <p:nvPr/>
          </p:nvSpPr>
          <p:spPr>
            <a:xfrm>
              <a:off x="6575025" y="3127775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6" name="Google Shape;19486;p29"/>
            <p:cNvSpPr/>
            <p:nvPr/>
          </p:nvSpPr>
          <p:spPr>
            <a:xfrm>
              <a:off x="6442413" y="2990925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7" name="Google Shape;19487;p29"/>
            <p:cNvSpPr/>
            <p:nvPr/>
          </p:nvSpPr>
          <p:spPr>
            <a:xfrm>
              <a:off x="6258013" y="269856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8" name="Google Shape;19488;p29"/>
            <p:cNvSpPr/>
            <p:nvPr/>
          </p:nvSpPr>
          <p:spPr>
            <a:xfrm>
              <a:off x="6221400" y="2504500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9" name="Google Shape;19489;p29"/>
            <p:cNvSpPr/>
            <p:nvPr/>
          </p:nvSpPr>
          <p:spPr>
            <a:xfrm>
              <a:off x="6230688" y="2146450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0" name="Google Shape;19490;p29"/>
            <p:cNvSpPr/>
            <p:nvPr/>
          </p:nvSpPr>
          <p:spPr>
            <a:xfrm>
              <a:off x="6205113" y="2222625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1" name="Google Shape;19491;p29"/>
            <p:cNvSpPr/>
            <p:nvPr/>
          </p:nvSpPr>
          <p:spPr>
            <a:xfrm>
              <a:off x="6154325" y="1123775"/>
              <a:ext cx="31450" cy="28700"/>
            </a:xfrm>
            <a:custGeom>
              <a:avLst/>
              <a:gdLst/>
              <a:ahLst/>
              <a:cxnLst/>
              <a:rect l="l" t="t" r="r" b="b"/>
              <a:pathLst>
                <a:path w="1258" h="1148" extrusionOk="0">
                  <a:moveTo>
                    <a:pt x="389" y="124"/>
                  </a:moveTo>
                  <a:cubicBezTo>
                    <a:pt x="1" y="326"/>
                    <a:pt x="63" y="900"/>
                    <a:pt x="482" y="1024"/>
                  </a:cubicBezTo>
                  <a:cubicBezTo>
                    <a:pt x="900" y="1148"/>
                    <a:pt x="1257" y="698"/>
                    <a:pt x="1040" y="310"/>
                  </a:cubicBezTo>
                  <a:cubicBezTo>
                    <a:pt x="916" y="78"/>
                    <a:pt x="621" y="0"/>
                    <a:pt x="389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2" name="Google Shape;19492;p29"/>
            <p:cNvSpPr/>
            <p:nvPr/>
          </p:nvSpPr>
          <p:spPr>
            <a:xfrm>
              <a:off x="5985075" y="9002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3" name="Google Shape;19493;p29"/>
            <p:cNvSpPr/>
            <p:nvPr/>
          </p:nvSpPr>
          <p:spPr>
            <a:xfrm>
              <a:off x="6950163" y="1454500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4" name="Google Shape;19494;p29"/>
            <p:cNvSpPr/>
            <p:nvPr/>
          </p:nvSpPr>
          <p:spPr>
            <a:xfrm>
              <a:off x="5601000" y="600700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73" y="140"/>
                  </a:moveTo>
                  <a:cubicBezTo>
                    <a:pt x="1" y="342"/>
                    <a:pt x="63" y="915"/>
                    <a:pt x="482" y="1040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3"/>
                    <a:pt x="621" y="0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5" name="Google Shape;19495;p29"/>
            <p:cNvSpPr/>
            <p:nvPr/>
          </p:nvSpPr>
          <p:spPr>
            <a:xfrm>
              <a:off x="6182588" y="23183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6" name="Google Shape;19496;p29"/>
            <p:cNvSpPr/>
            <p:nvPr/>
          </p:nvSpPr>
          <p:spPr>
            <a:xfrm>
              <a:off x="6167300" y="2415725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7" name="Google Shape;19497;p29"/>
            <p:cNvSpPr/>
            <p:nvPr/>
          </p:nvSpPr>
          <p:spPr>
            <a:xfrm>
              <a:off x="6194250" y="25808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8" name="Google Shape;19498;p29"/>
            <p:cNvSpPr/>
            <p:nvPr/>
          </p:nvSpPr>
          <p:spPr>
            <a:xfrm>
              <a:off x="6846650" y="888600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9" name="Google Shape;19499;p29"/>
            <p:cNvSpPr/>
            <p:nvPr/>
          </p:nvSpPr>
          <p:spPr>
            <a:xfrm>
              <a:off x="6799513" y="799025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0" name="Google Shape;19500;p29"/>
            <p:cNvSpPr/>
            <p:nvPr/>
          </p:nvSpPr>
          <p:spPr>
            <a:xfrm>
              <a:off x="6732050" y="684275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1" name="Google Shape;19501;p29"/>
            <p:cNvSpPr/>
            <p:nvPr/>
          </p:nvSpPr>
          <p:spPr>
            <a:xfrm>
              <a:off x="6681663" y="574525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2" name="Google Shape;19502;p29"/>
            <p:cNvSpPr/>
            <p:nvPr/>
          </p:nvSpPr>
          <p:spPr>
            <a:xfrm>
              <a:off x="6801275" y="723000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3" name="Google Shape;19503;p29"/>
            <p:cNvSpPr/>
            <p:nvPr/>
          </p:nvSpPr>
          <p:spPr>
            <a:xfrm>
              <a:off x="5923225" y="873875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4" name="Google Shape;19504;p29"/>
            <p:cNvSpPr/>
            <p:nvPr/>
          </p:nvSpPr>
          <p:spPr>
            <a:xfrm>
              <a:off x="6949991" y="11956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5" name="Google Shape;19505;p29"/>
            <p:cNvSpPr/>
            <p:nvPr/>
          </p:nvSpPr>
          <p:spPr>
            <a:xfrm>
              <a:off x="7094413" y="2226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6" name="Google Shape;19506;p29"/>
            <p:cNvSpPr/>
            <p:nvPr/>
          </p:nvSpPr>
          <p:spPr>
            <a:xfrm>
              <a:off x="7151000" y="23441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7" name="Google Shape;19507;p29"/>
            <p:cNvSpPr/>
            <p:nvPr/>
          </p:nvSpPr>
          <p:spPr>
            <a:xfrm>
              <a:off x="6195613" y="2657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8" name="Google Shape;19508;p29"/>
            <p:cNvSpPr/>
            <p:nvPr/>
          </p:nvSpPr>
          <p:spPr>
            <a:xfrm>
              <a:off x="6151600" y="24878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9" name="Google Shape;19509;p29"/>
            <p:cNvSpPr/>
            <p:nvPr/>
          </p:nvSpPr>
          <p:spPr>
            <a:xfrm>
              <a:off x="6992438" y="1933163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869" y="1025"/>
                  </a:moveTo>
                  <a:cubicBezTo>
                    <a:pt x="1241" y="807"/>
                    <a:pt x="1179" y="249"/>
                    <a:pt x="760" y="125"/>
                  </a:cubicBezTo>
                  <a:cubicBezTo>
                    <a:pt x="357" y="1"/>
                    <a:pt x="0" y="451"/>
                    <a:pt x="202" y="823"/>
                  </a:cubicBezTo>
                  <a:cubicBezTo>
                    <a:pt x="326" y="1071"/>
                    <a:pt x="621" y="1149"/>
                    <a:pt x="869" y="10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0" name="Google Shape;19510;p29"/>
            <p:cNvSpPr/>
            <p:nvPr/>
          </p:nvSpPr>
          <p:spPr>
            <a:xfrm>
              <a:off x="5813125" y="16586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4" y="466"/>
                  </a:cubicBezTo>
                  <a:cubicBezTo>
                    <a:pt x="0" y="885"/>
                    <a:pt x="450" y="1241"/>
                    <a:pt x="822" y="1040"/>
                  </a:cubicBezTo>
                  <a:cubicBezTo>
                    <a:pt x="1071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1" name="Google Shape;19511;p29"/>
            <p:cNvSpPr/>
            <p:nvPr/>
          </p:nvSpPr>
          <p:spPr>
            <a:xfrm>
              <a:off x="6400150" y="3354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4" y="466"/>
                  </a:cubicBezTo>
                  <a:cubicBezTo>
                    <a:pt x="0" y="885"/>
                    <a:pt x="450" y="1241"/>
                    <a:pt x="822" y="1040"/>
                  </a:cubicBezTo>
                  <a:cubicBezTo>
                    <a:pt x="1071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12" name="Google Shape;19512;p29"/>
          <p:cNvGrpSpPr/>
          <p:nvPr/>
        </p:nvGrpSpPr>
        <p:grpSpPr>
          <a:xfrm>
            <a:off x="7736358" y="-320158"/>
            <a:ext cx="2447903" cy="4116751"/>
            <a:chOff x="5540550" y="165863"/>
            <a:chExt cx="1864075" cy="3134900"/>
          </a:xfrm>
        </p:grpSpPr>
        <p:sp>
          <p:nvSpPr>
            <p:cNvPr id="19513" name="Google Shape;19513;p29"/>
            <p:cNvSpPr/>
            <p:nvPr/>
          </p:nvSpPr>
          <p:spPr>
            <a:xfrm>
              <a:off x="7289250" y="2912588"/>
              <a:ext cx="13200" cy="16325"/>
            </a:xfrm>
            <a:custGeom>
              <a:avLst/>
              <a:gdLst/>
              <a:ahLst/>
              <a:cxnLst/>
              <a:rect l="l" t="t" r="r" b="b"/>
              <a:pathLst>
                <a:path w="528" h="653" extrusionOk="0">
                  <a:moveTo>
                    <a:pt x="249" y="652"/>
                  </a:moveTo>
                  <a:cubicBezTo>
                    <a:pt x="264" y="637"/>
                    <a:pt x="295" y="621"/>
                    <a:pt x="326" y="606"/>
                  </a:cubicBezTo>
                  <a:cubicBezTo>
                    <a:pt x="466" y="466"/>
                    <a:pt x="528" y="265"/>
                    <a:pt x="481" y="78"/>
                  </a:cubicBezTo>
                  <a:cubicBezTo>
                    <a:pt x="466" y="47"/>
                    <a:pt x="450" y="16"/>
                    <a:pt x="435" y="1"/>
                  </a:cubicBezTo>
                  <a:lnTo>
                    <a:pt x="0" y="2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4" name="Google Shape;19514;p29"/>
            <p:cNvSpPr/>
            <p:nvPr/>
          </p:nvSpPr>
          <p:spPr>
            <a:xfrm>
              <a:off x="7128725" y="3128963"/>
              <a:ext cx="19800" cy="24825"/>
            </a:xfrm>
            <a:custGeom>
              <a:avLst/>
              <a:gdLst/>
              <a:ahLst/>
              <a:cxnLst/>
              <a:rect l="l" t="t" r="r" b="b"/>
              <a:pathLst>
                <a:path w="792" h="993" extrusionOk="0">
                  <a:moveTo>
                    <a:pt x="667" y="326"/>
                  </a:moveTo>
                  <a:cubicBezTo>
                    <a:pt x="528" y="93"/>
                    <a:pt x="233" y="0"/>
                    <a:pt x="0" y="140"/>
                  </a:cubicBezTo>
                  <a:lnTo>
                    <a:pt x="466" y="993"/>
                  </a:lnTo>
                  <a:cubicBezTo>
                    <a:pt x="714" y="853"/>
                    <a:pt x="791" y="559"/>
                    <a:pt x="667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5" name="Google Shape;19515;p29"/>
            <p:cNvSpPr/>
            <p:nvPr/>
          </p:nvSpPr>
          <p:spPr>
            <a:xfrm>
              <a:off x="7226050" y="307001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1040" y="327"/>
                  </a:moveTo>
                  <a:cubicBezTo>
                    <a:pt x="915" y="94"/>
                    <a:pt x="621" y="1"/>
                    <a:pt x="388" y="140"/>
                  </a:cubicBezTo>
                  <a:cubicBezTo>
                    <a:pt x="0" y="342"/>
                    <a:pt x="62" y="916"/>
                    <a:pt x="481" y="1024"/>
                  </a:cubicBezTo>
                  <a:cubicBezTo>
                    <a:pt x="900" y="1149"/>
                    <a:pt x="1257" y="714"/>
                    <a:pt x="1040" y="32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6" name="Google Shape;19516;p29"/>
            <p:cNvSpPr/>
            <p:nvPr/>
          </p:nvSpPr>
          <p:spPr>
            <a:xfrm>
              <a:off x="7142675" y="30455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8" y="1"/>
                    <a:pt x="1" y="435"/>
                    <a:pt x="202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7" name="Google Shape;19517;p29"/>
            <p:cNvSpPr/>
            <p:nvPr/>
          </p:nvSpPr>
          <p:spPr>
            <a:xfrm>
              <a:off x="7202000" y="31529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0"/>
                  </a:moveTo>
                  <a:cubicBezTo>
                    <a:pt x="1" y="342"/>
                    <a:pt x="63" y="900"/>
                    <a:pt x="482" y="1025"/>
                  </a:cubicBezTo>
                  <a:cubicBezTo>
                    <a:pt x="900" y="1149"/>
                    <a:pt x="1257" y="714"/>
                    <a:pt x="1040" y="327"/>
                  </a:cubicBezTo>
                  <a:cubicBezTo>
                    <a:pt x="916" y="94"/>
                    <a:pt x="621" y="1"/>
                    <a:pt x="389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8" name="Google Shape;19518;p29"/>
            <p:cNvSpPr/>
            <p:nvPr/>
          </p:nvSpPr>
          <p:spPr>
            <a:xfrm>
              <a:off x="7250475" y="2985888"/>
              <a:ext cx="28725" cy="31025"/>
            </a:xfrm>
            <a:custGeom>
              <a:avLst/>
              <a:gdLst/>
              <a:ahLst/>
              <a:cxnLst/>
              <a:rect l="l" t="t" r="r" b="b"/>
              <a:pathLst>
                <a:path w="1149" h="1241" extrusionOk="0">
                  <a:moveTo>
                    <a:pt x="1024" y="372"/>
                  </a:moveTo>
                  <a:cubicBezTo>
                    <a:pt x="822" y="0"/>
                    <a:pt x="249" y="62"/>
                    <a:pt x="125" y="481"/>
                  </a:cubicBezTo>
                  <a:cubicBezTo>
                    <a:pt x="0" y="884"/>
                    <a:pt x="450" y="1241"/>
                    <a:pt x="838" y="1039"/>
                  </a:cubicBezTo>
                  <a:cubicBezTo>
                    <a:pt x="1071" y="915"/>
                    <a:pt x="1148" y="621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9" name="Google Shape;19519;p29"/>
            <p:cNvSpPr/>
            <p:nvPr/>
          </p:nvSpPr>
          <p:spPr>
            <a:xfrm>
              <a:off x="7075600" y="303008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7"/>
                  </a:moveTo>
                  <a:cubicBezTo>
                    <a:pt x="450" y="559"/>
                    <a:pt x="544" y="311"/>
                    <a:pt x="466" y="93"/>
                  </a:cubicBezTo>
                  <a:cubicBezTo>
                    <a:pt x="466" y="47"/>
                    <a:pt x="450" y="31"/>
                    <a:pt x="435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0" name="Google Shape;19520;p29"/>
            <p:cNvSpPr/>
            <p:nvPr/>
          </p:nvSpPr>
          <p:spPr>
            <a:xfrm>
              <a:off x="7171775" y="2971138"/>
              <a:ext cx="26375" cy="24075"/>
            </a:xfrm>
            <a:custGeom>
              <a:avLst/>
              <a:gdLst/>
              <a:ahLst/>
              <a:cxnLst/>
              <a:rect l="l" t="t" r="r" b="b"/>
              <a:pathLst>
                <a:path w="1055" h="963" extrusionOk="0">
                  <a:moveTo>
                    <a:pt x="0" y="482"/>
                  </a:moveTo>
                  <a:cubicBezTo>
                    <a:pt x="16" y="513"/>
                    <a:pt x="31" y="528"/>
                    <a:pt x="62" y="559"/>
                  </a:cubicBezTo>
                  <a:cubicBezTo>
                    <a:pt x="403" y="962"/>
                    <a:pt x="1055" y="606"/>
                    <a:pt x="900" y="94"/>
                  </a:cubicBezTo>
                  <a:cubicBezTo>
                    <a:pt x="884" y="63"/>
                    <a:pt x="869" y="32"/>
                    <a:pt x="853" y="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1" name="Google Shape;19521;p29"/>
            <p:cNvSpPr/>
            <p:nvPr/>
          </p:nvSpPr>
          <p:spPr>
            <a:xfrm>
              <a:off x="7278775" y="2918413"/>
              <a:ext cx="16700" cy="13200"/>
            </a:xfrm>
            <a:custGeom>
              <a:avLst/>
              <a:gdLst/>
              <a:ahLst/>
              <a:cxnLst/>
              <a:rect l="l" t="t" r="r" b="b"/>
              <a:pathLst>
                <a:path w="668" h="528" extrusionOk="0">
                  <a:moveTo>
                    <a:pt x="1" y="233"/>
                  </a:moveTo>
                  <a:cubicBezTo>
                    <a:pt x="16" y="264"/>
                    <a:pt x="32" y="295"/>
                    <a:pt x="47" y="311"/>
                  </a:cubicBezTo>
                  <a:cubicBezTo>
                    <a:pt x="202" y="481"/>
                    <a:pt x="466" y="528"/>
                    <a:pt x="668" y="419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2" name="Google Shape;19522;p29"/>
            <p:cNvSpPr/>
            <p:nvPr/>
          </p:nvSpPr>
          <p:spPr>
            <a:xfrm>
              <a:off x="6915075" y="3245288"/>
              <a:ext cx="23675" cy="26375"/>
            </a:xfrm>
            <a:custGeom>
              <a:avLst/>
              <a:gdLst/>
              <a:ahLst/>
              <a:cxnLst/>
              <a:rect l="l" t="t" r="r" b="b"/>
              <a:pathLst>
                <a:path w="947" h="1055" extrusionOk="0">
                  <a:moveTo>
                    <a:pt x="544" y="993"/>
                  </a:moveTo>
                  <a:cubicBezTo>
                    <a:pt x="947" y="652"/>
                    <a:pt x="590" y="0"/>
                    <a:pt x="94" y="155"/>
                  </a:cubicBezTo>
                  <a:cubicBezTo>
                    <a:pt x="63" y="171"/>
                    <a:pt x="32" y="186"/>
                    <a:pt x="1" y="202"/>
                  </a:cubicBezTo>
                  <a:lnTo>
                    <a:pt x="466" y="1055"/>
                  </a:lnTo>
                  <a:cubicBezTo>
                    <a:pt x="497" y="1039"/>
                    <a:pt x="528" y="1024"/>
                    <a:pt x="544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3" name="Google Shape;19523;p29"/>
            <p:cNvSpPr/>
            <p:nvPr/>
          </p:nvSpPr>
          <p:spPr>
            <a:xfrm>
              <a:off x="7012400" y="31878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73" y="140"/>
                  </a:moveTo>
                  <a:cubicBezTo>
                    <a:pt x="1" y="342"/>
                    <a:pt x="63" y="916"/>
                    <a:pt x="481" y="1024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4"/>
                    <a:pt x="621" y="1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4" name="Google Shape;19524;p29"/>
            <p:cNvSpPr/>
            <p:nvPr/>
          </p:nvSpPr>
          <p:spPr>
            <a:xfrm>
              <a:off x="6930200" y="31626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09" y="373"/>
                  </a:moveTo>
                  <a:cubicBezTo>
                    <a:pt x="807" y="1"/>
                    <a:pt x="233" y="63"/>
                    <a:pt x="109" y="481"/>
                  </a:cubicBezTo>
                  <a:cubicBezTo>
                    <a:pt x="1" y="885"/>
                    <a:pt x="435" y="1241"/>
                    <a:pt x="823" y="1040"/>
                  </a:cubicBezTo>
                  <a:cubicBezTo>
                    <a:pt x="1055" y="916"/>
                    <a:pt x="1148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5" name="Google Shape;19525;p29"/>
            <p:cNvSpPr/>
            <p:nvPr/>
          </p:nvSpPr>
          <p:spPr>
            <a:xfrm>
              <a:off x="6989150" y="326931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008" y="388"/>
                  </a:moveTo>
                  <a:cubicBezTo>
                    <a:pt x="807" y="1"/>
                    <a:pt x="233" y="63"/>
                    <a:pt x="109" y="482"/>
                  </a:cubicBezTo>
                  <a:cubicBezTo>
                    <a:pt x="0" y="900"/>
                    <a:pt x="434" y="1257"/>
                    <a:pt x="822" y="1055"/>
                  </a:cubicBezTo>
                  <a:cubicBezTo>
                    <a:pt x="1055" y="916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6" name="Google Shape;19526;p29"/>
            <p:cNvSpPr/>
            <p:nvPr/>
          </p:nvSpPr>
          <p:spPr>
            <a:xfrm>
              <a:off x="7036825" y="3103763"/>
              <a:ext cx="28725" cy="31025"/>
            </a:xfrm>
            <a:custGeom>
              <a:avLst/>
              <a:gdLst/>
              <a:ahLst/>
              <a:cxnLst/>
              <a:rect l="l" t="t" r="r" b="b"/>
              <a:pathLst>
                <a:path w="1149" h="1241" extrusionOk="0">
                  <a:moveTo>
                    <a:pt x="1024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884"/>
                    <a:pt x="450" y="1241"/>
                    <a:pt x="823" y="1039"/>
                  </a:cubicBezTo>
                  <a:cubicBezTo>
                    <a:pt x="1071" y="915"/>
                    <a:pt x="1148" y="621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7" name="Google Shape;19527;p29"/>
            <p:cNvSpPr/>
            <p:nvPr/>
          </p:nvSpPr>
          <p:spPr>
            <a:xfrm>
              <a:off x="7095775" y="32103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70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8" name="Google Shape;19528;p29"/>
            <p:cNvSpPr/>
            <p:nvPr/>
          </p:nvSpPr>
          <p:spPr>
            <a:xfrm>
              <a:off x="6861950" y="3147963"/>
              <a:ext cx="13225" cy="16700"/>
            </a:xfrm>
            <a:custGeom>
              <a:avLst/>
              <a:gdLst/>
              <a:ahLst/>
              <a:cxnLst/>
              <a:rect l="l" t="t" r="r" b="b"/>
              <a:pathLst>
                <a:path w="529" h="668" extrusionOk="0">
                  <a:moveTo>
                    <a:pt x="234" y="667"/>
                  </a:moveTo>
                  <a:cubicBezTo>
                    <a:pt x="265" y="652"/>
                    <a:pt x="296" y="636"/>
                    <a:pt x="311" y="621"/>
                  </a:cubicBezTo>
                  <a:cubicBezTo>
                    <a:pt x="466" y="481"/>
                    <a:pt x="528" y="279"/>
                    <a:pt x="466" y="93"/>
                  </a:cubicBezTo>
                  <a:cubicBezTo>
                    <a:pt x="451" y="62"/>
                    <a:pt x="451" y="31"/>
                    <a:pt x="435" y="0"/>
                  </a:cubicBezTo>
                  <a:lnTo>
                    <a:pt x="1" y="24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9" name="Google Shape;19529;p29"/>
            <p:cNvSpPr/>
            <p:nvPr/>
          </p:nvSpPr>
          <p:spPr>
            <a:xfrm>
              <a:off x="6958125" y="3089013"/>
              <a:ext cx="26375" cy="24075"/>
            </a:xfrm>
            <a:custGeom>
              <a:avLst/>
              <a:gdLst/>
              <a:ahLst/>
              <a:cxnLst/>
              <a:rect l="l" t="t" r="r" b="b"/>
              <a:pathLst>
                <a:path w="1055" h="963" extrusionOk="0">
                  <a:moveTo>
                    <a:pt x="62" y="559"/>
                  </a:moveTo>
                  <a:cubicBezTo>
                    <a:pt x="404" y="962"/>
                    <a:pt x="1055" y="606"/>
                    <a:pt x="900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82"/>
                  </a:lnTo>
                  <a:cubicBezTo>
                    <a:pt x="16" y="513"/>
                    <a:pt x="31" y="544"/>
                    <a:pt x="62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0" name="Google Shape;19530;p29"/>
            <p:cNvSpPr/>
            <p:nvPr/>
          </p:nvSpPr>
          <p:spPr>
            <a:xfrm>
              <a:off x="7122125" y="3132438"/>
              <a:ext cx="18250" cy="23300"/>
            </a:xfrm>
            <a:custGeom>
              <a:avLst/>
              <a:gdLst/>
              <a:ahLst/>
              <a:cxnLst/>
              <a:rect l="l" t="t" r="r" b="b"/>
              <a:pathLst>
                <a:path w="730" h="932" extrusionOk="0">
                  <a:moveTo>
                    <a:pt x="16" y="373"/>
                  </a:moveTo>
                  <a:cubicBezTo>
                    <a:pt x="1" y="482"/>
                    <a:pt x="32" y="575"/>
                    <a:pt x="78" y="652"/>
                  </a:cubicBezTo>
                  <a:cubicBezTo>
                    <a:pt x="109" y="745"/>
                    <a:pt x="187" y="807"/>
                    <a:pt x="264" y="854"/>
                  </a:cubicBezTo>
                  <a:cubicBezTo>
                    <a:pt x="404" y="931"/>
                    <a:pt x="575" y="931"/>
                    <a:pt x="730" y="854"/>
                  </a:cubicBezTo>
                  <a:lnTo>
                    <a:pt x="249" y="1"/>
                  </a:lnTo>
                  <a:cubicBezTo>
                    <a:pt x="109" y="78"/>
                    <a:pt x="32" y="218"/>
                    <a:pt x="16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1" name="Google Shape;19531;p29"/>
            <p:cNvSpPr/>
            <p:nvPr/>
          </p:nvSpPr>
          <p:spPr>
            <a:xfrm>
              <a:off x="7065125" y="3036288"/>
              <a:ext cx="16325" cy="12425"/>
            </a:xfrm>
            <a:custGeom>
              <a:avLst/>
              <a:gdLst/>
              <a:ahLst/>
              <a:cxnLst/>
              <a:rect l="l" t="t" r="r" b="b"/>
              <a:pathLst>
                <a:path w="653" h="497" extrusionOk="0">
                  <a:moveTo>
                    <a:pt x="1" y="233"/>
                  </a:moveTo>
                  <a:cubicBezTo>
                    <a:pt x="16" y="249"/>
                    <a:pt x="32" y="280"/>
                    <a:pt x="47" y="311"/>
                  </a:cubicBezTo>
                  <a:cubicBezTo>
                    <a:pt x="94" y="357"/>
                    <a:pt x="140" y="388"/>
                    <a:pt x="203" y="419"/>
                  </a:cubicBezTo>
                  <a:cubicBezTo>
                    <a:pt x="342" y="497"/>
                    <a:pt x="513" y="497"/>
                    <a:pt x="652" y="419"/>
                  </a:cubicBezTo>
                  <a:lnTo>
                    <a:pt x="420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2" name="Google Shape;19532;p29"/>
            <p:cNvSpPr/>
            <p:nvPr/>
          </p:nvSpPr>
          <p:spPr>
            <a:xfrm>
              <a:off x="6822400" y="32227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0"/>
                  </a:moveTo>
                  <a:cubicBezTo>
                    <a:pt x="1" y="342"/>
                    <a:pt x="63" y="900"/>
                    <a:pt x="482" y="1024"/>
                  </a:cubicBezTo>
                  <a:cubicBezTo>
                    <a:pt x="900" y="1148"/>
                    <a:pt x="1257" y="714"/>
                    <a:pt x="1056" y="326"/>
                  </a:cubicBezTo>
                  <a:cubicBezTo>
                    <a:pt x="916" y="94"/>
                    <a:pt x="621" y="1"/>
                    <a:pt x="389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3" name="Google Shape;19533;p29"/>
            <p:cNvSpPr/>
            <p:nvPr/>
          </p:nvSpPr>
          <p:spPr>
            <a:xfrm>
              <a:off x="6744475" y="3206888"/>
              <a:ext cx="26000" cy="24075"/>
            </a:xfrm>
            <a:custGeom>
              <a:avLst/>
              <a:gdLst/>
              <a:ahLst/>
              <a:cxnLst/>
              <a:rect l="l" t="t" r="r" b="b"/>
              <a:pathLst>
                <a:path w="1040" h="963" extrusionOk="0">
                  <a:moveTo>
                    <a:pt x="47" y="559"/>
                  </a:moveTo>
                  <a:cubicBezTo>
                    <a:pt x="404" y="962"/>
                    <a:pt x="1040" y="606"/>
                    <a:pt x="885" y="94"/>
                  </a:cubicBezTo>
                  <a:cubicBezTo>
                    <a:pt x="885" y="63"/>
                    <a:pt x="869" y="32"/>
                    <a:pt x="854" y="1"/>
                  </a:cubicBezTo>
                  <a:lnTo>
                    <a:pt x="1" y="482"/>
                  </a:lnTo>
                  <a:cubicBezTo>
                    <a:pt x="16" y="513"/>
                    <a:pt x="32" y="528"/>
                    <a:pt x="47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4" name="Google Shape;19534;p29"/>
            <p:cNvSpPr/>
            <p:nvPr/>
          </p:nvSpPr>
          <p:spPr>
            <a:xfrm>
              <a:off x="6904600" y="3250313"/>
              <a:ext cx="22125" cy="22900"/>
            </a:xfrm>
            <a:custGeom>
              <a:avLst/>
              <a:gdLst/>
              <a:ahLst/>
              <a:cxnLst/>
              <a:rect l="l" t="t" r="r" b="b"/>
              <a:pathLst>
                <a:path w="885" h="916" extrusionOk="0">
                  <a:moveTo>
                    <a:pt x="420" y="1"/>
                  </a:moveTo>
                  <a:cubicBezTo>
                    <a:pt x="1" y="233"/>
                    <a:pt x="125" y="869"/>
                    <a:pt x="606" y="916"/>
                  </a:cubicBezTo>
                  <a:cubicBezTo>
                    <a:pt x="699" y="916"/>
                    <a:pt x="807" y="900"/>
                    <a:pt x="885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5" name="Google Shape;19535;p29"/>
            <p:cNvSpPr/>
            <p:nvPr/>
          </p:nvSpPr>
          <p:spPr>
            <a:xfrm>
              <a:off x="6851100" y="31541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1" y="233"/>
                  </a:moveTo>
                  <a:cubicBezTo>
                    <a:pt x="16" y="264"/>
                    <a:pt x="47" y="280"/>
                    <a:pt x="63" y="311"/>
                  </a:cubicBezTo>
                  <a:cubicBezTo>
                    <a:pt x="140" y="404"/>
                    <a:pt x="264" y="466"/>
                    <a:pt x="388" y="481"/>
                  </a:cubicBezTo>
                  <a:cubicBezTo>
                    <a:pt x="481" y="481"/>
                    <a:pt x="590" y="466"/>
                    <a:pt x="668" y="419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6" name="Google Shape;19536;p29"/>
            <p:cNvSpPr/>
            <p:nvPr/>
          </p:nvSpPr>
          <p:spPr>
            <a:xfrm>
              <a:off x="7283425" y="290483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33" y="544"/>
                  </a:moveTo>
                  <a:lnTo>
                    <a:pt x="668" y="311"/>
                  </a:lnTo>
                  <a:cubicBezTo>
                    <a:pt x="559" y="94"/>
                    <a:pt x="311" y="1"/>
                    <a:pt x="94" y="63"/>
                  </a:cubicBezTo>
                  <a:cubicBezTo>
                    <a:pt x="47" y="78"/>
                    <a:pt x="32" y="94"/>
                    <a:pt x="1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7" name="Google Shape;19537;p29"/>
            <p:cNvSpPr/>
            <p:nvPr/>
          </p:nvSpPr>
          <p:spPr>
            <a:xfrm>
              <a:off x="7224500" y="2795888"/>
              <a:ext cx="24050" cy="26400"/>
            </a:xfrm>
            <a:custGeom>
              <a:avLst/>
              <a:gdLst/>
              <a:ahLst/>
              <a:cxnLst/>
              <a:rect l="l" t="t" r="r" b="b"/>
              <a:pathLst>
                <a:path w="962" h="1056" extrusionOk="0">
                  <a:moveTo>
                    <a:pt x="481" y="1055"/>
                  </a:moveTo>
                  <a:cubicBezTo>
                    <a:pt x="497" y="1040"/>
                    <a:pt x="528" y="1009"/>
                    <a:pt x="559" y="993"/>
                  </a:cubicBezTo>
                  <a:cubicBezTo>
                    <a:pt x="962" y="652"/>
                    <a:pt x="605" y="1"/>
                    <a:pt x="93" y="156"/>
                  </a:cubicBezTo>
                  <a:cubicBezTo>
                    <a:pt x="62" y="171"/>
                    <a:pt x="31" y="171"/>
                    <a:pt x="0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8" name="Google Shape;19538;p29"/>
            <p:cNvSpPr/>
            <p:nvPr/>
          </p:nvSpPr>
          <p:spPr>
            <a:xfrm>
              <a:off x="7322600" y="27369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6"/>
                    <a:pt x="822" y="1055"/>
                  </a:cubicBezTo>
                  <a:cubicBezTo>
                    <a:pt x="1055" y="915"/>
                    <a:pt x="1148" y="620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9" name="Google Shape;19539;p29"/>
            <p:cNvSpPr/>
            <p:nvPr/>
          </p:nvSpPr>
          <p:spPr>
            <a:xfrm>
              <a:off x="7238450" y="27136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50"/>
                    <a:pt x="218" y="823"/>
                  </a:cubicBezTo>
                  <a:cubicBezTo>
                    <a:pt x="342" y="1071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0" name="Google Shape;19540;p29"/>
            <p:cNvSpPr/>
            <p:nvPr/>
          </p:nvSpPr>
          <p:spPr>
            <a:xfrm>
              <a:off x="7297400" y="2820713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869" y="1008"/>
                  </a:moveTo>
                  <a:cubicBezTo>
                    <a:pt x="1256" y="807"/>
                    <a:pt x="1194" y="233"/>
                    <a:pt x="776" y="124"/>
                  </a:cubicBezTo>
                  <a:cubicBezTo>
                    <a:pt x="357" y="0"/>
                    <a:pt x="0" y="434"/>
                    <a:pt x="217" y="822"/>
                  </a:cubicBezTo>
                  <a:cubicBezTo>
                    <a:pt x="341" y="1055"/>
                    <a:pt x="636" y="1148"/>
                    <a:pt x="869" y="100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1" name="Google Shape;19541;p29"/>
            <p:cNvSpPr/>
            <p:nvPr/>
          </p:nvSpPr>
          <p:spPr>
            <a:xfrm>
              <a:off x="7171775" y="269856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8"/>
                  </a:moveTo>
                  <a:cubicBezTo>
                    <a:pt x="264" y="652"/>
                    <a:pt x="295" y="637"/>
                    <a:pt x="310" y="606"/>
                  </a:cubicBezTo>
                  <a:cubicBezTo>
                    <a:pt x="465" y="481"/>
                    <a:pt x="527" y="280"/>
                    <a:pt x="465" y="94"/>
                  </a:cubicBezTo>
                  <a:cubicBezTo>
                    <a:pt x="450" y="63"/>
                    <a:pt x="434" y="3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2" name="Google Shape;19542;p29"/>
            <p:cNvSpPr/>
            <p:nvPr/>
          </p:nvSpPr>
          <p:spPr>
            <a:xfrm>
              <a:off x="7267525" y="2639638"/>
              <a:ext cx="26400" cy="24050"/>
            </a:xfrm>
            <a:custGeom>
              <a:avLst/>
              <a:gdLst/>
              <a:ahLst/>
              <a:cxnLst/>
              <a:rect l="l" t="t" r="r" b="b"/>
              <a:pathLst>
                <a:path w="1056" h="962" extrusionOk="0">
                  <a:moveTo>
                    <a:pt x="63" y="559"/>
                  </a:moveTo>
                  <a:cubicBezTo>
                    <a:pt x="404" y="962"/>
                    <a:pt x="1056" y="605"/>
                    <a:pt x="900" y="93"/>
                  </a:cubicBezTo>
                  <a:cubicBezTo>
                    <a:pt x="885" y="62"/>
                    <a:pt x="885" y="31"/>
                    <a:pt x="869" y="0"/>
                  </a:cubicBezTo>
                  <a:lnTo>
                    <a:pt x="1" y="481"/>
                  </a:lnTo>
                  <a:cubicBezTo>
                    <a:pt x="32" y="496"/>
                    <a:pt x="47" y="528"/>
                    <a:pt x="63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3" name="Google Shape;19543;p29"/>
            <p:cNvSpPr/>
            <p:nvPr/>
          </p:nvSpPr>
          <p:spPr>
            <a:xfrm>
              <a:off x="7069800" y="3022338"/>
              <a:ext cx="16675" cy="13975"/>
            </a:xfrm>
            <a:custGeom>
              <a:avLst/>
              <a:gdLst/>
              <a:ahLst/>
              <a:cxnLst/>
              <a:rect l="l" t="t" r="r" b="b"/>
              <a:pathLst>
                <a:path w="667" h="559" extrusionOk="0">
                  <a:moveTo>
                    <a:pt x="667" y="310"/>
                  </a:moveTo>
                  <a:cubicBezTo>
                    <a:pt x="527" y="78"/>
                    <a:pt x="233" y="0"/>
                    <a:pt x="0" y="124"/>
                  </a:cubicBezTo>
                  <a:lnTo>
                    <a:pt x="233" y="55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4" name="Google Shape;19544;p29"/>
            <p:cNvSpPr/>
            <p:nvPr/>
          </p:nvSpPr>
          <p:spPr>
            <a:xfrm>
              <a:off x="7010850" y="2915313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67" y="326"/>
                  </a:moveTo>
                  <a:cubicBezTo>
                    <a:pt x="528" y="78"/>
                    <a:pt x="233" y="0"/>
                    <a:pt x="1" y="125"/>
                  </a:cubicBezTo>
                  <a:lnTo>
                    <a:pt x="466" y="993"/>
                  </a:lnTo>
                  <a:cubicBezTo>
                    <a:pt x="699" y="869"/>
                    <a:pt x="792" y="559"/>
                    <a:pt x="667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5" name="Google Shape;19545;p29"/>
            <p:cNvSpPr/>
            <p:nvPr/>
          </p:nvSpPr>
          <p:spPr>
            <a:xfrm>
              <a:off x="7168650" y="2963388"/>
              <a:ext cx="24475" cy="19800"/>
            </a:xfrm>
            <a:custGeom>
              <a:avLst/>
              <a:gdLst/>
              <a:ahLst/>
              <a:cxnLst/>
              <a:rect l="l" t="t" r="r" b="b"/>
              <a:pathLst>
                <a:path w="979" h="792" extrusionOk="0">
                  <a:moveTo>
                    <a:pt x="327" y="125"/>
                  </a:moveTo>
                  <a:cubicBezTo>
                    <a:pt x="79" y="249"/>
                    <a:pt x="1" y="559"/>
                    <a:pt x="125" y="792"/>
                  </a:cubicBezTo>
                  <a:lnTo>
                    <a:pt x="978" y="311"/>
                  </a:lnTo>
                  <a:cubicBezTo>
                    <a:pt x="854" y="78"/>
                    <a:pt x="559" y="1"/>
                    <a:pt x="327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6" name="Google Shape;19546;p29"/>
            <p:cNvSpPr/>
            <p:nvPr/>
          </p:nvSpPr>
          <p:spPr>
            <a:xfrm>
              <a:off x="7108950" y="28548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89"/>
                  </a:moveTo>
                  <a:cubicBezTo>
                    <a:pt x="807" y="1"/>
                    <a:pt x="233" y="63"/>
                    <a:pt x="125" y="482"/>
                  </a:cubicBezTo>
                  <a:cubicBezTo>
                    <a:pt x="0" y="901"/>
                    <a:pt x="435" y="1257"/>
                    <a:pt x="822" y="1056"/>
                  </a:cubicBezTo>
                  <a:cubicBezTo>
                    <a:pt x="1055" y="916"/>
                    <a:pt x="1148" y="621"/>
                    <a:pt x="1009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7" name="Google Shape;19547;p29"/>
            <p:cNvSpPr/>
            <p:nvPr/>
          </p:nvSpPr>
          <p:spPr>
            <a:xfrm>
              <a:off x="7025975" y="28307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2" y="0"/>
                    <a:pt x="249" y="62"/>
                    <a:pt x="125" y="481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8" name="Google Shape;19548;p29"/>
            <p:cNvSpPr/>
            <p:nvPr/>
          </p:nvSpPr>
          <p:spPr>
            <a:xfrm>
              <a:off x="7084900" y="29378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35" y="1256"/>
                    <a:pt x="823" y="1039"/>
                  </a:cubicBezTo>
                  <a:cubicBezTo>
                    <a:pt x="1056" y="915"/>
                    <a:pt x="1149" y="620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9" name="Google Shape;19549;p29"/>
            <p:cNvSpPr/>
            <p:nvPr/>
          </p:nvSpPr>
          <p:spPr>
            <a:xfrm>
              <a:off x="7132600" y="27718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1" y="901"/>
                    <a:pt x="450" y="1257"/>
                    <a:pt x="838" y="1056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0" name="Google Shape;19550;p29"/>
            <p:cNvSpPr/>
            <p:nvPr/>
          </p:nvSpPr>
          <p:spPr>
            <a:xfrm>
              <a:off x="7191550" y="28788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22" y="1"/>
                    <a:pt x="248" y="63"/>
                    <a:pt x="124" y="481"/>
                  </a:cubicBezTo>
                  <a:cubicBezTo>
                    <a:pt x="0" y="900"/>
                    <a:pt x="450" y="1257"/>
                    <a:pt x="838" y="1040"/>
                  </a:cubicBezTo>
                  <a:cubicBezTo>
                    <a:pt x="1070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1" name="Google Shape;19551;p29"/>
            <p:cNvSpPr/>
            <p:nvPr/>
          </p:nvSpPr>
          <p:spPr>
            <a:xfrm>
              <a:off x="6957725" y="281643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7"/>
                  </a:moveTo>
                  <a:cubicBezTo>
                    <a:pt x="451" y="559"/>
                    <a:pt x="544" y="311"/>
                    <a:pt x="466" y="78"/>
                  </a:cubicBezTo>
                  <a:cubicBezTo>
                    <a:pt x="466" y="63"/>
                    <a:pt x="451" y="32"/>
                    <a:pt x="435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2" name="Google Shape;19552;p29"/>
            <p:cNvSpPr/>
            <p:nvPr/>
          </p:nvSpPr>
          <p:spPr>
            <a:xfrm>
              <a:off x="7053900" y="2757513"/>
              <a:ext cx="26375" cy="24050"/>
            </a:xfrm>
            <a:custGeom>
              <a:avLst/>
              <a:gdLst/>
              <a:ahLst/>
              <a:cxnLst/>
              <a:rect l="l" t="t" r="r" b="b"/>
              <a:pathLst>
                <a:path w="1055" h="962" extrusionOk="0">
                  <a:moveTo>
                    <a:pt x="62" y="558"/>
                  </a:moveTo>
                  <a:cubicBezTo>
                    <a:pt x="403" y="962"/>
                    <a:pt x="1055" y="605"/>
                    <a:pt x="900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496"/>
                    <a:pt x="31" y="527"/>
                    <a:pt x="62" y="55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3" name="Google Shape;19553;p29"/>
            <p:cNvSpPr/>
            <p:nvPr/>
          </p:nvSpPr>
          <p:spPr>
            <a:xfrm>
              <a:off x="7275300" y="2907563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326" y="0"/>
                  </a:moveTo>
                  <a:cubicBezTo>
                    <a:pt x="93" y="124"/>
                    <a:pt x="0" y="435"/>
                    <a:pt x="140" y="667"/>
                  </a:cubicBezTo>
                  <a:lnTo>
                    <a:pt x="558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4" name="Google Shape;19554;p29"/>
            <p:cNvSpPr/>
            <p:nvPr/>
          </p:nvSpPr>
          <p:spPr>
            <a:xfrm>
              <a:off x="7216750" y="280093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4" y="652"/>
                  </a:moveTo>
                  <a:cubicBezTo>
                    <a:pt x="248" y="900"/>
                    <a:pt x="543" y="977"/>
                    <a:pt x="791" y="853"/>
                  </a:cubicBezTo>
                  <a:lnTo>
                    <a:pt x="310" y="0"/>
                  </a:lnTo>
                  <a:cubicBezTo>
                    <a:pt x="78" y="124"/>
                    <a:pt x="0" y="419"/>
                    <a:pt x="124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5" name="Google Shape;19555;p29"/>
            <p:cNvSpPr/>
            <p:nvPr/>
          </p:nvSpPr>
          <p:spPr>
            <a:xfrm>
              <a:off x="7160900" y="270438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48"/>
                  </a:moveTo>
                  <a:cubicBezTo>
                    <a:pt x="16" y="264"/>
                    <a:pt x="32" y="295"/>
                    <a:pt x="47" y="326"/>
                  </a:cubicBezTo>
                  <a:cubicBezTo>
                    <a:pt x="202" y="497"/>
                    <a:pt x="466" y="543"/>
                    <a:pt x="668" y="435"/>
                  </a:cubicBezTo>
                  <a:lnTo>
                    <a:pt x="420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6" name="Google Shape;19556;p29"/>
            <p:cNvSpPr/>
            <p:nvPr/>
          </p:nvSpPr>
          <p:spPr>
            <a:xfrm>
              <a:off x="6855750" y="3140588"/>
              <a:ext cx="17100" cy="13600"/>
            </a:xfrm>
            <a:custGeom>
              <a:avLst/>
              <a:gdLst/>
              <a:ahLst/>
              <a:cxnLst/>
              <a:rect l="l" t="t" r="r" b="b"/>
              <a:pathLst>
                <a:path w="684" h="544" extrusionOk="0">
                  <a:moveTo>
                    <a:pt x="683" y="295"/>
                  </a:moveTo>
                  <a:cubicBezTo>
                    <a:pt x="559" y="94"/>
                    <a:pt x="311" y="1"/>
                    <a:pt x="94" y="63"/>
                  </a:cubicBezTo>
                  <a:cubicBezTo>
                    <a:pt x="63" y="78"/>
                    <a:pt x="32" y="94"/>
                    <a:pt x="1" y="109"/>
                  </a:cubicBezTo>
                  <a:lnTo>
                    <a:pt x="233" y="54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7" name="Google Shape;19557;p29"/>
            <p:cNvSpPr/>
            <p:nvPr/>
          </p:nvSpPr>
          <p:spPr>
            <a:xfrm>
              <a:off x="6797200" y="3031638"/>
              <a:ext cx="23675" cy="26400"/>
            </a:xfrm>
            <a:custGeom>
              <a:avLst/>
              <a:gdLst/>
              <a:ahLst/>
              <a:cxnLst/>
              <a:rect l="l" t="t" r="r" b="b"/>
              <a:pathLst>
                <a:path w="947" h="1056" extrusionOk="0">
                  <a:moveTo>
                    <a:pt x="544" y="993"/>
                  </a:moveTo>
                  <a:cubicBezTo>
                    <a:pt x="947" y="652"/>
                    <a:pt x="590" y="0"/>
                    <a:pt x="94" y="155"/>
                  </a:cubicBezTo>
                  <a:cubicBezTo>
                    <a:pt x="63" y="171"/>
                    <a:pt x="32" y="171"/>
                    <a:pt x="1" y="202"/>
                  </a:cubicBezTo>
                  <a:lnTo>
                    <a:pt x="466" y="1055"/>
                  </a:lnTo>
                  <a:cubicBezTo>
                    <a:pt x="497" y="1040"/>
                    <a:pt x="528" y="1008"/>
                    <a:pt x="544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8" name="Google Shape;19558;p29"/>
            <p:cNvSpPr/>
            <p:nvPr/>
          </p:nvSpPr>
          <p:spPr>
            <a:xfrm>
              <a:off x="6950375" y="3075063"/>
              <a:ext cx="29100" cy="26000"/>
            </a:xfrm>
            <a:custGeom>
              <a:avLst/>
              <a:gdLst/>
              <a:ahLst/>
              <a:cxnLst/>
              <a:rect l="l" t="t" r="r" b="b"/>
              <a:pathLst>
                <a:path w="1164" h="1040" extrusionOk="0">
                  <a:moveTo>
                    <a:pt x="310" y="1040"/>
                  </a:moveTo>
                  <a:lnTo>
                    <a:pt x="1163" y="559"/>
                  </a:lnTo>
                  <a:cubicBezTo>
                    <a:pt x="853" y="0"/>
                    <a:pt x="0" y="466"/>
                    <a:pt x="310" y="10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9" name="Google Shape;19559;p29"/>
            <p:cNvSpPr/>
            <p:nvPr/>
          </p:nvSpPr>
          <p:spPr>
            <a:xfrm>
              <a:off x="6895300" y="29726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1" y="900"/>
                    <a:pt x="435" y="1257"/>
                    <a:pt x="823" y="1056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0" name="Google Shape;19560;p29"/>
            <p:cNvSpPr/>
            <p:nvPr/>
          </p:nvSpPr>
          <p:spPr>
            <a:xfrm>
              <a:off x="6812325" y="29486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5" y="915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1" name="Google Shape;19561;p29"/>
            <p:cNvSpPr/>
            <p:nvPr/>
          </p:nvSpPr>
          <p:spPr>
            <a:xfrm>
              <a:off x="6870875" y="30556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1" y="901"/>
                    <a:pt x="450" y="1257"/>
                    <a:pt x="838" y="1040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2" name="Google Shape;19562;p29"/>
            <p:cNvSpPr/>
            <p:nvPr/>
          </p:nvSpPr>
          <p:spPr>
            <a:xfrm>
              <a:off x="6918950" y="28897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1" y="900"/>
                    <a:pt x="451" y="1257"/>
                    <a:pt x="823" y="1056"/>
                  </a:cubicBezTo>
                  <a:cubicBezTo>
                    <a:pt x="1071" y="916"/>
                    <a:pt x="1149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3" name="Google Shape;19563;p29"/>
            <p:cNvSpPr/>
            <p:nvPr/>
          </p:nvSpPr>
          <p:spPr>
            <a:xfrm>
              <a:off x="6977900" y="29967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1"/>
                    <a:pt x="248" y="63"/>
                    <a:pt x="124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70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4" name="Google Shape;19564;p29"/>
            <p:cNvSpPr/>
            <p:nvPr/>
          </p:nvSpPr>
          <p:spPr>
            <a:xfrm>
              <a:off x="6744075" y="2934313"/>
              <a:ext cx="13225" cy="16700"/>
            </a:xfrm>
            <a:custGeom>
              <a:avLst/>
              <a:gdLst/>
              <a:ahLst/>
              <a:cxnLst/>
              <a:rect l="l" t="t" r="r" b="b"/>
              <a:pathLst>
                <a:path w="529" h="668" extrusionOk="0">
                  <a:moveTo>
                    <a:pt x="234" y="667"/>
                  </a:moveTo>
                  <a:cubicBezTo>
                    <a:pt x="265" y="652"/>
                    <a:pt x="296" y="636"/>
                    <a:pt x="311" y="605"/>
                  </a:cubicBezTo>
                  <a:cubicBezTo>
                    <a:pt x="466" y="481"/>
                    <a:pt x="528" y="280"/>
                    <a:pt x="466" y="94"/>
                  </a:cubicBezTo>
                  <a:cubicBezTo>
                    <a:pt x="451" y="63"/>
                    <a:pt x="435" y="31"/>
                    <a:pt x="420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5" name="Google Shape;19565;p29"/>
            <p:cNvSpPr/>
            <p:nvPr/>
          </p:nvSpPr>
          <p:spPr>
            <a:xfrm>
              <a:off x="6840250" y="2875388"/>
              <a:ext cx="26400" cy="24050"/>
            </a:xfrm>
            <a:custGeom>
              <a:avLst/>
              <a:gdLst/>
              <a:ahLst/>
              <a:cxnLst/>
              <a:rect l="l" t="t" r="r" b="b"/>
              <a:pathLst>
                <a:path w="1056" h="962" extrusionOk="0">
                  <a:moveTo>
                    <a:pt x="900" y="93"/>
                  </a:moveTo>
                  <a:cubicBezTo>
                    <a:pt x="884" y="62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496"/>
                    <a:pt x="31" y="527"/>
                    <a:pt x="62" y="558"/>
                  </a:cubicBezTo>
                  <a:cubicBezTo>
                    <a:pt x="404" y="962"/>
                    <a:pt x="1055" y="605"/>
                    <a:pt x="900" y="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6" name="Google Shape;19566;p29"/>
            <p:cNvSpPr/>
            <p:nvPr/>
          </p:nvSpPr>
          <p:spPr>
            <a:xfrm>
              <a:off x="7063200" y="30254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16" y="388"/>
                  </a:moveTo>
                  <a:cubicBezTo>
                    <a:pt x="0" y="481"/>
                    <a:pt x="31" y="574"/>
                    <a:pt x="78" y="667"/>
                  </a:cubicBezTo>
                  <a:lnTo>
                    <a:pt x="497" y="434"/>
                  </a:lnTo>
                  <a:lnTo>
                    <a:pt x="264" y="0"/>
                  </a:lnTo>
                  <a:cubicBezTo>
                    <a:pt x="124" y="78"/>
                    <a:pt x="31" y="217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7" name="Google Shape;19567;p29"/>
            <p:cNvSpPr/>
            <p:nvPr/>
          </p:nvSpPr>
          <p:spPr>
            <a:xfrm>
              <a:off x="7004250" y="2918413"/>
              <a:ext cx="18250" cy="23675"/>
            </a:xfrm>
            <a:custGeom>
              <a:avLst/>
              <a:gdLst/>
              <a:ahLst/>
              <a:cxnLst/>
              <a:rect l="l" t="t" r="r" b="b"/>
              <a:pathLst>
                <a:path w="730" h="947" extrusionOk="0">
                  <a:moveTo>
                    <a:pt x="265" y="1"/>
                  </a:moveTo>
                  <a:cubicBezTo>
                    <a:pt x="125" y="94"/>
                    <a:pt x="32" y="233"/>
                    <a:pt x="16" y="388"/>
                  </a:cubicBezTo>
                  <a:cubicBezTo>
                    <a:pt x="1" y="590"/>
                    <a:pt x="94" y="792"/>
                    <a:pt x="280" y="869"/>
                  </a:cubicBezTo>
                  <a:cubicBezTo>
                    <a:pt x="420" y="947"/>
                    <a:pt x="590" y="947"/>
                    <a:pt x="73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8" name="Google Shape;19568;p29"/>
            <p:cNvSpPr/>
            <p:nvPr/>
          </p:nvSpPr>
          <p:spPr>
            <a:xfrm>
              <a:off x="6947275" y="2822263"/>
              <a:ext cx="16300" cy="12825"/>
            </a:xfrm>
            <a:custGeom>
              <a:avLst/>
              <a:gdLst/>
              <a:ahLst/>
              <a:cxnLst/>
              <a:rect l="l" t="t" r="r" b="b"/>
              <a:pathLst>
                <a:path w="652" h="513" extrusionOk="0">
                  <a:moveTo>
                    <a:pt x="419" y="0"/>
                  </a:moveTo>
                  <a:lnTo>
                    <a:pt x="0" y="248"/>
                  </a:lnTo>
                  <a:cubicBezTo>
                    <a:pt x="16" y="264"/>
                    <a:pt x="31" y="295"/>
                    <a:pt x="47" y="326"/>
                  </a:cubicBezTo>
                  <a:cubicBezTo>
                    <a:pt x="93" y="372"/>
                    <a:pt x="140" y="403"/>
                    <a:pt x="202" y="434"/>
                  </a:cubicBezTo>
                  <a:cubicBezTo>
                    <a:pt x="341" y="512"/>
                    <a:pt x="512" y="512"/>
                    <a:pt x="651" y="43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9" name="Google Shape;19569;p29"/>
            <p:cNvSpPr/>
            <p:nvPr/>
          </p:nvSpPr>
          <p:spPr>
            <a:xfrm>
              <a:off x="6735550" y="3191763"/>
              <a:ext cx="30275" cy="27175"/>
            </a:xfrm>
            <a:custGeom>
              <a:avLst/>
              <a:gdLst/>
              <a:ahLst/>
              <a:cxnLst/>
              <a:rect l="l" t="t" r="r" b="b"/>
              <a:pathLst>
                <a:path w="1211" h="1087" extrusionOk="0">
                  <a:moveTo>
                    <a:pt x="358" y="1087"/>
                  </a:moveTo>
                  <a:lnTo>
                    <a:pt x="1211" y="606"/>
                  </a:lnTo>
                  <a:cubicBezTo>
                    <a:pt x="900" y="1"/>
                    <a:pt x="1" y="497"/>
                    <a:pt x="358" y="10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0" name="Google Shape;19570;p29"/>
            <p:cNvSpPr/>
            <p:nvPr/>
          </p:nvSpPr>
          <p:spPr>
            <a:xfrm>
              <a:off x="6681275" y="30905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1" name="Google Shape;19571;p29"/>
            <p:cNvSpPr/>
            <p:nvPr/>
          </p:nvSpPr>
          <p:spPr>
            <a:xfrm>
              <a:off x="6598300" y="30665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2" y="0"/>
                    <a:pt x="249" y="62"/>
                    <a:pt x="124" y="481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2" name="Google Shape;19572;p29"/>
            <p:cNvSpPr/>
            <p:nvPr/>
          </p:nvSpPr>
          <p:spPr>
            <a:xfrm>
              <a:off x="6657225" y="31735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1" y="900"/>
                    <a:pt x="451" y="1257"/>
                    <a:pt x="838" y="1040"/>
                  </a:cubicBezTo>
                  <a:cubicBezTo>
                    <a:pt x="1071" y="916"/>
                    <a:pt x="1149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3" name="Google Shape;19573;p29"/>
            <p:cNvSpPr/>
            <p:nvPr/>
          </p:nvSpPr>
          <p:spPr>
            <a:xfrm>
              <a:off x="6705325" y="300758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024" y="389"/>
                  </a:moveTo>
                  <a:cubicBezTo>
                    <a:pt x="807" y="1"/>
                    <a:pt x="248" y="63"/>
                    <a:pt x="124" y="482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4" name="Google Shape;19574;p29"/>
            <p:cNvSpPr/>
            <p:nvPr/>
          </p:nvSpPr>
          <p:spPr>
            <a:xfrm>
              <a:off x="6764250" y="31146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2" y="0"/>
                    <a:pt x="249" y="62"/>
                    <a:pt x="125" y="481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5" name="Google Shape;19575;p29"/>
            <p:cNvSpPr/>
            <p:nvPr/>
          </p:nvSpPr>
          <p:spPr>
            <a:xfrm>
              <a:off x="6530450" y="305218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0" y="605"/>
                  </a:cubicBezTo>
                  <a:cubicBezTo>
                    <a:pt x="466" y="481"/>
                    <a:pt x="512" y="280"/>
                    <a:pt x="466" y="93"/>
                  </a:cubicBezTo>
                  <a:cubicBezTo>
                    <a:pt x="450" y="62"/>
                    <a:pt x="434" y="31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6" name="Google Shape;19576;p29"/>
            <p:cNvSpPr/>
            <p:nvPr/>
          </p:nvSpPr>
          <p:spPr>
            <a:xfrm>
              <a:off x="6626600" y="2993238"/>
              <a:ext cx="26400" cy="24075"/>
            </a:xfrm>
            <a:custGeom>
              <a:avLst/>
              <a:gdLst/>
              <a:ahLst/>
              <a:cxnLst/>
              <a:rect l="l" t="t" r="r" b="b"/>
              <a:pathLst>
                <a:path w="1056" h="963" extrusionOk="0">
                  <a:moveTo>
                    <a:pt x="885" y="94"/>
                  </a:moveTo>
                  <a:cubicBezTo>
                    <a:pt x="885" y="63"/>
                    <a:pt x="869" y="32"/>
                    <a:pt x="854" y="1"/>
                  </a:cubicBezTo>
                  <a:lnTo>
                    <a:pt x="1" y="482"/>
                  </a:lnTo>
                  <a:cubicBezTo>
                    <a:pt x="16" y="497"/>
                    <a:pt x="32" y="528"/>
                    <a:pt x="47" y="559"/>
                  </a:cubicBezTo>
                  <a:cubicBezTo>
                    <a:pt x="404" y="963"/>
                    <a:pt x="1055" y="606"/>
                    <a:pt x="885" y="9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7" name="Google Shape;19577;p29"/>
            <p:cNvSpPr/>
            <p:nvPr/>
          </p:nvSpPr>
          <p:spPr>
            <a:xfrm>
              <a:off x="6848000" y="3143313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125" y="667"/>
                  </a:moveTo>
                  <a:lnTo>
                    <a:pt x="559" y="434"/>
                  </a:lnTo>
                  <a:lnTo>
                    <a:pt x="326" y="0"/>
                  </a:lnTo>
                  <a:cubicBezTo>
                    <a:pt x="78" y="124"/>
                    <a:pt x="1" y="434"/>
                    <a:pt x="125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8" name="Google Shape;19578;p29"/>
            <p:cNvSpPr/>
            <p:nvPr/>
          </p:nvSpPr>
          <p:spPr>
            <a:xfrm>
              <a:off x="6790225" y="3036288"/>
              <a:ext cx="18650" cy="23300"/>
            </a:xfrm>
            <a:custGeom>
              <a:avLst/>
              <a:gdLst/>
              <a:ahLst/>
              <a:cxnLst/>
              <a:rect l="l" t="t" r="r" b="b"/>
              <a:pathLst>
                <a:path w="746" h="932" extrusionOk="0">
                  <a:moveTo>
                    <a:pt x="280" y="0"/>
                  </a:moveTo>
                  <a:cubicBezTo>
                    <a:pt x="187" y="47"/>
                    <a:pt x="125" y="125"/>
                    <a:pt x="78" y="218"/>
                  </a:cubicBezTo>
                  <a:cubicBezTo>
                    <a:pt x="1" y="357"/>
                    <a:pt x="1" y="528"/>
                    <a:pt x="78" y="667"/>
                  </a:cubicBezTo>
                  <a:cubicBezTo>
                    <a:pt x="156" y="807"/>
                    <a:pt x="311" y="900"/>
                    <a:pt x="466" y="916"/>
                  </a:cubicBezTo>
                  <a:cubicBezTo>
                    <a:pt x="574" y="931"/>
                    <a:pt x="668" y="916"/>
                    <a:pt x="74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9" name="Google Shape;19579;p29"/>
            <p:cNvSpPr/>
            <p:nvPr/>
          </p:nvSpPr>
          <p:spPr>
            <a:xfrm>
              <a:off x="6733225" y="294013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435" y="0"/>
                  </a:moveTo>
                  <a:lnTo>
                    <a:pt x="1" y="233"/>
                  </a:lnTo>
                  <a:cubicBezTo>
                    <a:pt x="16" y="264"/>
                    <a:pt x="47" y="295"/>
                    <a:pt x="63" y="310"/>
                  </a:cubicBezTo>
                  <a:cubicBezTo>
                    <a:pt x="140" y="419"/>
                    <a:pt x="264" y="481"/>
                    <a:pt x="388" y="481"/>
                  </a:cubicBezTo>
                  <a:cubicBezTo>
                    <a:pt x="482" y="496"/>
                    <a:pt x="590" y="481"/>
                    <a:pt x="668" y="43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0" name="Google Shape;19580;p29"/>
            <p:cNvSpPr/>
            <p:nvPr/>
          </p:nvSpPr>
          <p:spPr>
            <a:xfrm>
              <a:off x="6519575" y="30580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1" y="233"/>
                  </a:moveTo>
                  <a:cubicBezTo>
                    <a:pt x="16" y="264"/>
                    <a:pt x="32" y="295"/>
                    <a:pt x="63" y="326"/>
                  </a:cubicBezTo>
                  <a:cubicBezTo>
                    <a:pt x="141" y="419"/>
                    <a:pt x="265" y="481"/>
                    <a:pt x="389" y="496"/>
                  </a:cubicBezTo>
                  <a:cubicBezTo>
                    <a:pt x="482" y="496"/>
                    <a:pt x="575" y="481"/>
                    <a:pt x="668" y="4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1" name="Google Shape;19581;p29"/>
            <p:cNvSpPr/>
            <p:nvPr/>
          </p:nvSpPr>
          <p:spPr>
            <a:xfrm>
              <a:off x="7165950" y="26923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574" y="109"/>
                    <a:pt x="435" y="16"/>
                    <a:pt x="280" y="0"/>
                  </a:cubicBezTo>
                  <a:cubicBezTo>
                    <a:pt x="233" y="0"/>
                    <a:pt x="202" y="0"/>
                    <a:pt x="171" y="0"/>
                  </a:cubicBezTo>
                  <a:cubicBezTo>
                    <a:pt x="140" y="0"/>
                    <a:pt x="109" y="16"/>
                    <a:pt x="78" y="16"/>
                  </a:cubicBezTo>
                  <a:cubicBezTo>
                    <a:pt x="47" y="32"/>
                    <a:pt x="16" y="47"/>
                    <a:pt x="0" y="63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2" name="Google Shape;19582;p29"/>
            <p:cNvSpPr/>
            <p:nvPr/>
          </p:nvSpPr>
          <p:spPr>
            <a:xfrm>
              <a:off x="7106625" y="2582238"/>
              <a:ext cx="24075" cy="26000"/>
            </a:xfrm>
            <a:custGeom>
              <a:avLst/>
              <a:gdLst/>
              <a:ahLst/>
              <a:cxnLst/>
              <a:rect l="l" t="t" r="r" b="b"/>
              <a:pathLst>
                <a:path w="963" h="1040" extrusionOk="0">
                  <a:moveTo>
                    <a:pt x="481" y="1040"/>
                  </a:moveTo>
                  <a:cubicBezTo>
                    <a:pt x="497" y="1024"/>
                    <a:pt x="528" y="1009"/>
                    <a:pt x="559" y="993"/>
                  </a:cubicBezTo>
                  <a:cubicBezTo>
                    <a:pt x="962" y="652"/>
                    <a:pt x="605" y="1"/>
                    <a:pt x="93" y="156"/>
                  </a:cubicBezTo>
                  <a:cubicBezTo>
                    <a:pt x="62" y="156"/>
                    <a:pt x="31" y="171"/>
                    <a:pt x="0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3" name="Google Shape;19583;p29"/>
            <p:cNvSpPr/>
            <p:nvPr/>
          </p:nvSpPr>
          <p:spPr>
            <a:xfrm>
              <a:off x="7265975" y="2633438"/>
              <a:ext cx="23300" cy="17850"/>
            </a:xfrm>
            <a:custGeom>
              <a:avLst/>
              <a:gdLst/>
              <a:ahLst/>
              <a:cxnLst/>
              <a:rect l="l" t="t" r="r" b="b"/>
              <a:pathLst>
                <a:path w="932" h="714" extrusionOk="0">
                  <a:moveTo>
                    <a:pt x="265" y="62"/>
                  </a:moveTo>
                  <a:cubicBezTo>
                    <a:pt x="202" y="93"/>
                    <a:pt x="156" y="124"/>
                    <a:pt x="109" y="186"/>
                  </a:cubicBezTo>
                  <a:cubicBezTo>
                    <a:pt x="94" y="202"/>
                    <a:pt x="78" y="233"/>
                    <a:pt x="63" y="264"/>
                  </a:cubicBezTo>
                  <a:cubicBezTo>
                    <a:pt x="32" y="310"/>
                    <a:pt x="16" y="372"/>
                    <a:pt x="16" y="434"/>
                  </a:cubicBezTo>
                  <a:cubicBezTo>
                    <a:pt x="1" y="543"/>
                    <a:pt x="16" y="636"/>
                    <a:pt x="63" y="713"/>
                  </a:cubicBezTo>
                  <a:lnTo>
                    <a:pt x="931" y="248"/>
                  </a:lnTo>
                  <a:cubicBezTo>
                    <a:pt x="838" y="109"/>
                    <a:pt x="699" y="16"/>
                    <a:pt x="544" y="0"/>
                  </a:cubicBezTo>
                  <a:cubicBezTo>
                    <a:pt x="497" y="0"/>
                    <a:pt x="466" y="0"/>
                    <a:pt x="435" y="0"/>
                  </a:cubicBezTo>
                  <a:cubicBezTo>
                    <a:pt x="373" y="0"/>
                    <a:pt x="311" y="16"/>
                    <a:pt x="26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4" name="Google Shape;19584;p29"/>
            <p:cNvSpPr/>
            <p:nvPr/>
          </p:nvSpPr>
          <p:spPr>
            <a:xfrm>
              <a:off x="7204725" y="25233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0"/>
                    <a:pt x="249" y="62"/>
                    <a:pt x="124" y="481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55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5" name="Google Shape;19585;p29"/>
            <p:cNvSpPr/>
            <p:nvPr/>
          </p:nvSpPr>
          <p:spPr>
            <a:xfrm>
              <a:off x="7120575" y="250003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6" name="Google Shape;19586;p29"/>
            <p:cNvSpPr/>
            <p:nvPr/>
          </p:nvSpPr>
          <p:spPr>
            <a:xfrm>
              <a:off x="7179525" y="2606663"/>
              <a:ext cx="31425" cy="29125"/>
            </a:xfrm>
            <a:custGeom>
              <a:avLst/>
              <a:gdLst/>
              <a:ahLst/>
              <a:cxnLst/>
              <a:rect l="l" t="t" r="r" b="b"/>
              <a:pathLst>
                <a:path w="1257" h="1165" extrusionOk="0">
                  <a:moveTo>
                    <a:pt x="869" y="1024"/>
                  </a:moveTo>
                  <a:cubicBezTo>
                    <a:pt x="1257" y="823"/>
                    <a:pt x="1194" y="249"/>
                    <a:pt x="776" y="125"/>
                  </a:cubicBezTo>
                  <a:cubicBezTo>
                    <a:pt x="357" y="1"/>
                    <a:pt x="0" y="451"/>
                    <a:pt x="217" y="838"/>
                  </a:cubicBezTo>
                  <a:cubicBezTo>
                    <a:pt x="341" y="1071"/>
                    <a:pt x="636" y="1164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7" name="Google Shape;19587;p29"/>
            <p:cNvSpPr/>
            <p:nvPr/>
          </p:nvSpPr>
          <p:spPr>
            <a:xfrm>
              <a:off x="7053900" y="2484913"/>
              <a:ext cx="12800" cy="16700"/>
            </a:xfrm>
            <a:custGeom>
              <a:avLst/>
              <a:gdLst/>
              <a:ahLst/>
              <a:cxnLst/>
              <a:rect l="l" t="t" r="r" b="b"/>
              <a:pathLst>
                <a:path w="512" h="668" extrusionOk="0">
                  <a:moveTo>
                    <a:pt x="233" y="668"/>
                  </a:moveTo>
                  <a:cubicBezTo>
                    <a:pt x="248" y="652"/>
                    <a:pt x="279" y="621"/>
                    <a:pt x="310" y="606"/>
                  </a:cubicBezTo>
                  <a:cubicBezTo>
                    <a:pt x="450" y="482"/>
                    <a:pt x="512" y="280"/>
                    <a:pt x="465" y="94"/>
                  </a:cubicBezTo>
                  <a:cubicBezTo>
                    <a:pt x="450" y="63"/>
                    <a:pt x="434" y="3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8" name="Google Shape;19588;p29"/>
            <p:cNvSpPr/>
            <p:nvPr/>
          </p:nvSpPr>
          <p:spPr>
            <a:xfrm>
              <a:off x="7149650" y="2425988"/>
              <a:ext cx="26400" cy="23675"/>
            </a:xfrm>
            <a:custGeom>
              <a:avLst/>
              <a:gdLst/>
              <a:ahLst/>
              <a:cxnLst/>
              <a:rect l="l" t="t" r="r" b="b"/>
              <a:pathLst>
                <a:path w="1056" h="947" extrusionOk="0">
                  <a:moveTo>
                    <a:pt x="63" y="559"/>
                  </a:moveTo>
                  <a:cubicBezTo>
                    <a:pt x="404" y="946"/>
                    <a:pt x="1056" y="590"/>
                    <a:pt x="901" y="93"/>
                  </a:cubicBezTo>
                  <a:cubicBezTo>
                    <a:pt x="885" y="62"/>
                    <a:pt x="885" y="31"/>
                    <a:pt x="870" y="0"/>
                  </a:cubicBezTo>
                  <a:lnTo>
                    <a:pt x="1" y="466"/>
                  </a:lnTo>
                  <a:cubicBezTo>
                    <a:pt x="32" y="497"/>
                    <a:pt x="48" y="528"/>
                    <a:pt x="63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9" name="Google Shape;19589;p29"/>
            <p:cNvSpPr/>
            <p:nvPr/>
          </p:nvSpPr>
          <p:spPr>
            <a:xfrm>
              <a:off x="6951925" y="2810238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589" y="109"/>
                    <a:pt x="434" y="16"/>
                    <a:pt x="279" y="0"/>
                  </a:cubicBezTo>
                  <a:cubicBezTo>
                    <a:pt x="248" y="0"/>
                    <a:pt x="217" y="0"/>
                    <a:pt x="186" y="0"/>
                  </a:cubicBezTo>
                  <a:cubicBezTo>
                    <a:pt x="109" y="0"/>
                    <a:pt x="47" y="31"/>
                    <a:pt x="0" y="62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0" name="Google Shape;19590;p29"/>
            <p:cNvSpPr/>
            <p:nvPr/>
          </p:nvSpPr>
          <p:spPr>
            <a:xfrm>
              <a:off x="6892975" y="270166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668" y="326"/>
                  </a:moveTo>
                  <a:cubicBezTo>
                    <a:pt x="528" y="78"/>
                    <a:pt x="233" y="1"/>
                    <a:pt x="1" y="125"/>
                  </a:cubicBezTo>
                  <a:lnTo>
                    <a:pt x="466" y="978"/>
                  </a:lnTo>
                  <a:cubicBezTo>
                    <a:pt x="714" y="854"/>
                    <a:pt x="792" y="559"/>
                    <a:pt x="668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1" name="Google Shape;19591;p29"/>
            <p:cNvSpPr/>
            <p:nvPr/>
          </p:nvSpPr>
          <p:spPr>
            <a:xfrm>
              <a:off x="7051950" y="2751288"/>
              <a:ext cx="23300" cy="18250"/>
            </a:xfrm>
            <a:custGeom>
              <a:avLst/>
              <a:gdLst/>
              <a:ahLst/>
              <a:cxnLst/>
              <a:rect l="l" t="t" r="r" b="b"/>
              <a:pathLst>
                <a:path w="932" h="730" extrusionOk="0">
                  <a:moveTo>
                    <a:pt x="125" y="187"/>
                  </a:moveTo>
                  <a:cubicBezTo>
                    <a:pt x="109" y="218"/>
                    <a:pt x="94" y="234"/>
                    <a:pt x="78" y="265"/>
                  </a:cubicBezTo>
                  <a:cubicBezTo>
                    <a:pt x="1" y="404"/>
                    <a:pt x="1" y="590"/>
                    <a:pt x="78" y="730"/>
                  </a:cubicBezTo>
                  <a:lnTo>
                    <a:pt x="931" y="249"/>
                  </a:lnTo>
                  <a:cubicBezTo>
                    <a:pt x="854" y="110"/>
                    <a:pt x="699" y="16"/>
                    <a:pt x="543" y="1"/>
                  </a:cubicBezTo>
                  <a:cubicBezTo>
                    <a:pt x="512" y="1"/>
                    <a:pt x="481" y="1"/>
                    <a:pt x="450" y="1"/>
                  </a:cubicBezTo>
                  <a:cubicBezTo>
                    <a:pt x="311" y="16"/>
                    <a:pt x="202" y="78"/>
                    <a:pt x="109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2" name="Google Shape;19592;p29"/>
            <p:cNvSpPr/>
            <p:nvPr/>
          </p:nvSpPr>
          <p:spPr>
            <a:xfrm>
              <a:off x="6991075" y="26411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33" y="62"/>
                    <a:pt x="125" y="481"/>
                  </a:cubicBezTo>
                  <a:cubicBezTo>
                    <a:pt x="1" y="900"/>
                    <a:pt x="435" y="1256"/>
                    <a:pt x="823" y="1039"/>
                  </a:cubicBezTo>
                  <a:cubicBezTo>
                    <a:pt x="1055" y="915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3" name="Google Shape;19593;p29"/>
            <p:cNvSpPr/>
            <p:nvPr/>
          </p:nvSpPr>
          <p:spPr>
            <a:xfrm>
              <a:off x="6908100" y="26171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50" y="1257"/>
                    <a:pt x="823" y="1055"/>
                  </a:cubicBezTo>
                  <a:cubicBezTo>
                    <a:pt x="1055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4" name="Google Shape;19594;p29"/>
            <p:cNvSpPr/>
            <p:nvPr/>
          </p:nvSpPr>
          <p:spPr>
            <a:xfrm>
              <a:off x="6967025" y="27241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5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51" y="1257"/>
                    <a:pt x="823" y="1039"/>
                  </a:cubicBezTo>
                  <a:cubicBezTo>
                    <a:pt x="1056" y="915"/>
                    <a:pt x="1149" y="621"/>
                    <a:pt x="1025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5" name="Google Shape;19595;p29"/>
            <p:cNvSpPr/>
            <p:nvPr/>
          </p:nvSpPr>
          <p:spPr>
            <a:xfrm>
              <a:off x="7015125" y="25582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0" y="900"/>
                    <a:pt x="434" y="1256"/>
                    <a:pt x="822" y="1039"/>
                  </a:cubicBezTo>
                  <a:cubicBezTo>
                    <a:pt x="1055" y="915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6" name="Google Shape;19596;p29"/>
            <p:cNvSpPr/>
            <p:nvPr/>
          </p:nvSpPr>
          <p:spPr>
            <a:xfrm>
              <a:off x="7074050" y="26652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73"/>
                  </a:moveTo>
                  <a:cubicBezTo>
                    <a:pt x="807" y="1"/>
                    <a:pt x="233" y="63"/>
                    <a:pt x="109" y="482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5" y="916"/>
                    <a:pt x="1148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7" name="Google Shape;19597;p29"/>
            <p:cNvSpPr/>
            <p:nvPr/>
          </p:nvSpPr>
          <p:spPr>
            <a:xfrm>
              <a:off x="6839850" y="2602413"/>
              <a:ext cx="13600" cy="17075"/>
            </a:xfrm>
            <a:custGeom>
              <a:avLst/>
              <a:gdLst/>
              <a:ahLst/>
              <a:cxnLst/>
              <a:rect l="l" t="t" r="r" b="b"/>
              <a:pathLst>
                <a:path w="544" h="683" extrusionOk="0">
                  <a:moveTo>
                    <a:pt x="233" y="683"/>
                  </a:moveTo>
                  <a:cubicBezTo>
                    <a:pt x="451" y="574"/>
                    <a:pt x="544" y="326"/>
                    <a:pt x="466" y="93"/>
                  </a:cubicBezTo>
                  <a:cubicBezTo>
                    <a:pt x="466" y="62"/>
                    <a:pt x="451" y="31"/>
                    <a:pt x="435" y="0"/>
                  </a:cubicBezTo>
                  <a:lnTo>
                    <a:pt x="1" y="24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8" name="Google Shape;19598;p29"/>
            <p:cNvSpPr/>
            <p:nvPr/>
          </p:nvSpPr>
          <p:spPr>
            <a:xfrm>
              <a:off x="6936025" y="2543863"/>
              <a:ext cx="26375" cy="23675"/>
            </a:xfrm>
            <a:custGeom>
              <a:avLst/>
              <a:gdLst/>
              <a:ahLst/>
              <a:cxnLst/>
              <a:rect l="l" t="t" r="r" b="b"/>
              <a:pathLst>
                <a:path w="1055" h="947" extrusionOk="0">
                  <a:moveTo>
                    <a:pt x="62" y="559"/>
                  </a:moveTo>
                  <a:cubicBezTo>
                    <a:pt x="403" y="946"/>
                    <a:pt x="1055" y="590"/>
                    <a:pt x="900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62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9" name="Google Shape;19599;p29"/>
            <p:cNvSpPr/>
            <p:nvPr/>
          </p:nvSpPr>
          <p:spPr>
            <a:xfrm>
              <a:off x="7159350" y="2693913"/>
              <a:ext cx="12050" cy="16700"/>
            </a:xfrm>
            <a:custGeom>
              <a:avLst/>
              <a:gdLst/>
              <a:ahLst/>
              <a:cxnLst/>
              <a:rect l="l" t="t" r="r" b="b"/>
              <a:pathLst>
                <a:path w="482" h="668" extrusionOk="0">
                  <a:moveTo>
                    <a:pt x="1" y="388"/>
                  </a:moveTo>
                  <a:cubicBezTo>
                    <a:pt x="1" y="481"/>
                    <a:pt x="16" y="574"/>
                    <a:pt x="63" y="667"/>
                  </a:cubicBezTo>
                  <a:lnTo>
                    <a:pt x="482" y="419"/>
                  </a:lnTo>
                  <a:lnTo>
                    <a:pt x="249" y="1"/>
                  </a:lnTo>
                  <a:cubicBezTo>
                    <a:pt x="202" y="32"/>
                    <a:pt x="140" y="78"/>
                    <a:pt x="109" y="125"/>
                  </a:cubicBezTo>
                  <a:cubicBezTo>
                    <a:pt x="78" y="140"/>
                    <a:pt x="63" y="171"/>
                    <a:pt x="47" y="202"/>
                  </a:cubicBezTo>
                  <a:cubicBezTo>
                    <a:pt x="32" y="264"/>
                    <a:pt x="1" y="326"/>
                    <a:pt x="1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0" name="Google Shape;19600;p29"/>
            <p:cNvSpPr/>
            <p:nvPr/>
          </p:nvSpPr>
          <p:spPr>
            <a:xfrm>
              <a:off x="7098875" y="258688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124" y="668"/>
                  </a:moveTo>
                  <a:cubicBezTo>
                    <a:pt x="248" y="900"/>
                    <a:pt x="543" y="993"/>
                    <a:pt x="791" y="854"/>
                  </a:cubicBezTo>
                  <a:lnTo>
                    <a:pt x="310" y="1"/>
                  </a:lnTo>
                  <a:cubicBezTo>
                    <a:pt x="78" y="140"/>
                    <a:pt x="0" y="435"/>
                    <a:pt x="124" y="66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1" name="Google Shape;19601;p29"/>
            <p:cNvSpPr/>
            <p:nvPr/>
          </p:nvSpPr>
          <p:spPr>
            <a:xfrm>
              <a:off x="7043025" y="249073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33"/>
                  </a:moveTo>
                  <a:cubicBezTo>
                    <a:pt x="16" y="264"/>
                    <a:pt x="32" y="295"/>
                    <a:pt x="63" y="326"/>
                  </a:cubicBezTo>
                  <a:cubicBezTo>
                    <a:pt x="202" y="497"/>
                    <a:pt x="466" y="543"/>
                    <a:pt x="668" y="435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2" name="Google Shape;19602;p29"/>
            <p:cNvSpPr/>
            <p:nvPr/>
          </p:nvSpPr>
          <p:spPr>
            <a:xfrm>
              <a:off x="6738275" y="29281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7" y="248"/>
                  </a:moveTo>
                  <a:cubicBezTo>
                    <a:pt x="605" y="171"/>
                    <a:pt x="543" y="93"/>
                    <a:pt x="450" y="62"/>
                  </a:cubicBezTo>
                  <a:cubicBezTo>
                    <a:pt x="404" y="31"/>
                    <a:pt x="342" y="16"/>
                    <a:pt x="280" y="0"/>
                  </a:cubicBezTo>
                  <a:lnTo>
                    <a:pt x="186" y="0"/>
                  </a:lnTo>
                  <a:cubicBezTo>
                    <a:pt x="155" y="0"/>
                    <a:pt x="124" y="16"/>
                    <a:pt x="93" y="31"/>
                  </a:cubicBezTo>
                  <a:cubicBezTo>
                    <a:pt x="62" y="31"/>
                    <a:pt x="31" y="47"/>
                    <a:pt x="0" y="62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3" name="Google Shape;19603;p29"/>
            <p:cNvSpPr/>
            <p:nvPr/>
          </p:nvSpPr>
          <p:spPr>
            <a:xfrm>
              <a:off x="6678950" y="2817988"/>
              <a:ext cx="24050" cy="26000"/>
            </a:xfrm>
            <a:custGeom>
              <a:avLst/>
              <a:gdLst/>
              <a:ahLst/>
              <a:cxnLst/>
              <a:rect l="l" t="t" r="r" b="b"/>
              <a:pathLst>
                <a:path w="962" h="1040" extrusionOk="0">
                  <a:moveTo>
                    <a:pt x="559" y="993"/>
                  </a:moveTo>
                  <a:cubicBezTo>
                    <a:pt x="962" y="652"/>
                    <a:pt x="605" y="1"/>
                    <a:pt x="93" y="156"/>
                  </a:cubicBezTo>
                  <a:cubicBezTo>
                    <a:pt x="62" y="156"/>
                    <a:pt x="31" y="171"/>
                    <a:pt x="0" y="187"/>
                  </a:cubicBezTo>
                  <a:lnTo>
                    <a:pt x="481" y="1040"/>
                  </a:lnTo>
                  <a:cubicBezTo>
                    <a:pt x="512" y="1024"/>
                    <a:pt x="528" y="1009"/>
                    <a:pt x="559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4" name="Google Shape;19604;p29"/>
            <p:cNvSpPr/>
            <p:nvPr/>
          </p:nvSpPr>
          <p:spPr>
            <a:xfrm>
              <a:off x="6838300" y="2869163"/>
              <a:ext cx="23300" cy="17875"/>
            </a:xfrm>
            <a:custGeom>
              <a:avLst/>
              <a:gdLst/>
              <a:ahLst/>
              <a:cxnLst/>
              <a:rect l="l" t="t" r="r" b="b"/>
              <a:pathLst>
                <a:path w="932" h="715" extrusionOk="0">
                  <a:moveTo>
                    <a:pt x="730" y="47"/>
                  </a:moveTo>
                  <a:cubicBezTo>
                    <a:pt x="668" y="32"/>
                    <a:pt x="606" y="1"/>
                    <a:pt x="544" y="1"/>
                  </a:cubicBezTo>
                  <a:cubicBezTo>
                    <a:pt x="513" y="1"/>
                    <a:pt x="482" y="1"/>
                    <a:pt x="451" y="1"/>
                  </a:cubicBezTo>
                  <a:cubicBezTo>
                    <a:pt x="389" y="1"/>
                    <a:pt x="327" y="32"/>
                    <a:pt x="264" y="63"/>
                  </a:cubicBezTo>
                  <a:cubicBezTo>
                    <a:pt x="202" y="94"/>
                    <a:pt x="156" y="125"/>
                    <a:pt x="109" y="187"/>
                  </a:cubicBezTo>
                  <a:cubicBezTo>
                    <a:pt x="94" y="202"/>
                    <a:pt x="78" y="233"/>
                    <a:pt x="63" y="265"/>
                  </a:cubicBezTo>
                  <a:cubicBezTo>
                    <a:pt x="32" y="327"/>
                    <a:pt x="16" y="373"/>
                    <a:pt x="16" y="435"/>
                  </a:cubicBezTo>
                  <a:cubicBezTo>
                    <a:pt x="1" y="544"/>
                    <a:pt x="16" y="637"/>
                    <a:pt x="63" y="714"/>
                  </a:cubicBezTo>
                  <a:lnTo>
                    <a:pt x="931" y="249"/>
                  </a:lnTo>
                  <a:cubicBezTo>
                    <a:pt x="885" y="171"/>
                    <a:pt x="807" y="94"/>
                    <a:pt x="730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5" name="Google Shape;19605;p29"/>
            <p:cNvSpPr/>
            <p:nvPr/>
          </p:nvSpPr>
          <p:spPr>
            <a:xfrm>
              <a:off x="6777050" y="27590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22" y="0"/>
                    <a:pt x="248" y="62"/>
                    <a:pt x="124" y="481"/>
                  </a:cubicBezTo>
                  <a:cubicBezTo>
                    <a:pt x="0" y="900"/>
                    <a:pt x="450" y="1256"/>
                    <a:pt x="838" y="1039"/>
                  </a:cubicBezTo>
                  <a:cubicBezTo>
                    <a:pt x="1070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6" name="Google Shape;19606;p29"/>
            <p:cNvSpPr/>
            <p:nvPr/>
          </p:nvSpPr>
          <p:spPr>
            <a:xfrm>
              <a:off x="6694450" y="27350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1"/>
                    <a:pt x="233" y="63"/>
                    <a:pt x="125" y="481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5" y="916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7" name="Google Shape;19607;p29"/>
            <p:cNvSpPr/>
            <p:nvPr/>
          </p:nvSpPr>
          <p:spPr>
            <a:xfrm>
              <a:off x="6753400" y="28420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72"/>
                  </a:moveTo>
                  <a:cubicBezTo>
                    <a:pt x="807" y="0"/>
                    <a:pt x="233" y="62"/>
                    <a:pt x="124" y="481"/>
                  </a:cubicBezTo>
                  <a:cubicBezTo>
                    <a:pt x="0" y="900"/>
                    <a:pt x="434" y="1256"/>
                    <a:pt x="822" y="1039"/>
                  </a:cubicBezTo>
                  <a:cubicBezTo>
                    <a:pt x="1055" y="915"/>
                    <a:pt x="1148" y="621"/>
                    <a:pt x="1008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8" name="Google Shape;19608;p29"/>
            <p:cNvSpPr/>
            <p:nvPr/>
          </p:nvSpPr>
          <p:spPr>
            <a:xfrm>
              <a:off x="6801075" y="26760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5" y="388"/>
                  </a:moveTo>
                  <a:cubicBezTo>
                    <a:pt x="823" y="0"/>
                    <a:pt x="249" y="62"/>
                    <a:pt x="125" y="481"/>
                  </a:cubicBezTo>
                  <a:cubicBezTo>
                    <a:pt x="1" y="900"/>
                    <a:pt x="451" y="1256"/>
                    <a:pt x="838" y="1039"/>
                  </a:cubicBezTo>
                  <a:cubicBezTo>
                    <a:pt x="1071" y="915"/>
                    <a:pt x="1149" y="620"/>
                    <a:pt x="1025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9" name="Google Shape;19609;p29"/>
            <p:cNvSpPr/>
            <p:nvPr/>
          </p:nvSpPr>
          <p:spPr>
            <a:xfrm>
              <a:off x="6860025" y="27830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22" y="1"/>
                    <a:pt x="249" y="63"/>
                    <a:pt x="124" y="482"/>
                  </a:cubicBezTo>
                  <a:cubicBezTo>
                    <a:pt x="0" y="900"/>
                    <a:pt x="450" y="1257"/>
                    <a:pt x="838" y="1040"/>
                  </a:cubicBezTo>
                  <a:cubicBezTo>
                    <a:pt x="1071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0" name="Google Shape;19610;p29"/>
            <p:cNvSpPr/>
            <p:nvPr/>
          </p:nvSpPr>
          <p:spPr>
            <a:xfrm>
              <a:off x="6626225" y="272066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8"/>
                  </a:moveTo>
                  <a:cubicBezTo>
                    <a:pt x="264" y="652"/>
                    <a:pt x="295" y="621"/>
                    <a:pt x="310" y="606"/>
                  </a:cubicBezTo>
                  <a:cubicBezTo>
                    <a:pt x="465" y="481"/>
                    <a:pt x="527" y="280"/>
                    <a:pt x="465" y="94"/>
                  </a:cubicBezTo>
                  <a:cubicBezTo>
                    <a:pt x="450" y="63"/>
                    <a:pt x="450" y="32"/>
                    <a:pt x="434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1" name="Google Shape;19611;p29"/>
            <p:cNvSpPr/>
            <p:nvPr/>
          </p:nvSpPr>
          <p:spPr>
            <a:xfrm>
              <a:off x="6722375" y="2661738"/>
              <a:ext cx="26400" cy="24050"/>
            </a:xfrm>
            <a:custGeom>
              <a:avLst/>
              <a:gdLst/>
              <a:ahLst/>
              <a:cxnLst/>
              <a:rect l="l" t="t" r="r" b="b"/>
              <a:pathLst>
                <a:path w="1056" h="962" extrusionOk="0">
                  <a:moveTo>
                    <a:pt x="900" y="93"/>
                  </a:moveTo>
                  <a:cubicBezTo>
                    <a:pt x="885" y="47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497"/>
                    <a:pt x="31" y="528"/>
                    <a:pt x="62" y="559"/>
                  </a:cubicBezTo>
                  <a:cubicBezTo>
                    <a:pt x="404" y="962"/>
                    <a:pt x="1055" y="605"/>
                    <a:pt x="900" y="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2" name="Google Shape;19612;p29"/>
            <p:cNvSpPr/>
            <p:nvPr/>
          </p:nvSpPr>
          <p:spPr>
            <a:xfrm>
              <a:off x="6945325" y="28117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0"/>
                  </a:moveTo>
                  <a:cubicBezTo>
                    <a:pt x="202" y="31"/>
                    <a:pt x="156" y="78"/>
                    <a:pt x="125" y="125"/>
                  </a:cubicBezTo>
                  <a:cubicBezTo>
                    <a:pt x="94" y="140"/>
                    <a:pt x="78" y="171"/>
                    <a:pt x="62" y="202"/>
                  </a:cubicBezTo>
                  <a:cubicBezTo>
                    <a:pt x="31" y="264"/>
                    <a:pt x="16" y="326"/>
                    <a:pt x="16" y="388"/>
                  </a:cubicBezTo>
                  <a:cubicBezTo>
                    <a:pt x="0" y="481"/>
                    <a:pt x="31" y="574"/>
                    <a:pt x="78" y="667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3" name="Google Shape;19613;p29"/>
            <p:cNvSpPr/>
            <p:nvPr/>
          </p:nvSpPr>
          <p:spPr>
            <a:xfrm>
              <a:off x="6884825" y="2704763"/>
              <a:ext cx="19800" cy="23300"/>
            </a:xfrm>
            <a:custGeom>
              <a:avLst/>
              <a:gdLst/>
              <a:ahLst/>
              <a:cxnLst/>
              <a:rect l="l" t="t" r="r" b="b"/>
              <a:pathLst>
                <a:path w="792" h="932" extrusionOk="0">
                  <a:moveTo>
                    <a:pt x="327" y="1"/>
                  </a:moveTo>
                  <a:cubicBezTo>
                    <a:pt x="94" y="140"/>
                    <a:pt x="1" y="435"/>
                    <a:pt x="141" y="668"/>
                  </a:cubicBezTo>
                  <a:cubicBezTo>
                    <a:pt x="187" y="745"/>
                    <a:pt x="249" y="823"/>
                    <a:pt x="342" y="869"/>
                  </a:cubicBezTo>
                  <a:cubicBezTo>
                    <a:pt x="482" y="931"/>
                    <a:pt x="652" y="931"/>
                    <a:pt x="792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4" name="Google Shape;19614;p29"/>
            <p:cNvSpPr/>
            <p:nvPr/>
          </p:nvSpPr>
          <p:spPr>
            <a:xfrm>
              <a:off x="6829400" y="2608613"/>
              <a:ext cx="16300" cy="12825"/>
            </a:xfrm>
            <a:custGeom>
              <a:avLst/>
              <a:gdLst/>
              <a:ahLst/>
              <a:cxnLst/>
              <a:rect l="l" t="t" r="r" b="b"/>
              <a:pathLst>
                <a:path w="652" h="513" extrusionOk="0">
                  <a:moveTo>
                    <a:pt x="419" y="0"/>
                  </a:moveTo>
                  <a:lnTo>
                    <a:pt x="0" y="233"/>
                  </a:lnTo>
                  <a:cubicBezTo>
                    <a:pt x="16" y="264"/>
                    <a:pt x="31" y="295"/>
                    <a:pt x="47" y="326"/>
                  </a:cubicBezTo>
                  <a:cubicBezTo>
                    <a:pt x="93" y="373"/>
                    <a:pt x="140" y="404"/>
                    <a:pt x="202" y="435"/>
                  </a:cubicBezTo>
                  <a:cubicBezTo>
                    <a:pt x="341" y="512"/>
                    <a:pt x="512" y="512"/>
                    <a:pt x="651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5" name="Google Shape;19615;p29"/>
            <p:cNvSpPr/>
            <p:nvPr/>
          </p:nvSpPr>
          <p:spPr>
            <a:xfrm>
              <a:off x="6524625" y="304598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652" y="248"/>
                  </a:moveTo>
                  <a:cubicBezTo>
                    <a:pt x="605" y="171"/>
                    <a:pt x="543" y="93"/>
                    <a:pt x="450" y="62"/>
                  </a:cubicBezTo>
                  <a:cubicBezTo>
                    <a:pt x="388" y="31"/>
                    <a:pt x="342" y="16"/>
                    <a:pt x="280" y="0"/>
                  </a:cubicBezTo>
                  <a:lnTo>
                    <a:pt x="171" y="0"/>
                  </a:lnTo>
                  <a:cubicBezTo>
                    <a:pt x="140" y="0"/>
                    <a:pt x="109" y="16"/>
                    <a:pt x="78" y="31"/>
                  </a:cubicBezTo>
                  <a:cubicBezTo>
                    <a:pt x="47" y="31"/>
                    <a:pt x="16" y="47"/>
                    <a:pt x="1" y="62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6" name="Google Shape;19616;p29"/>
            <p:cNvSpPr/>
            <p:nvPr/>
          </p:nvSpPr>
          <p:spPr>
            <a:xfrm>
              <a:off x="6465700" y="2935863"/>
              <a:ext cx="23675" cy="26000"/>
            </a:xfrm>
            <a:custGeom>
              <a:avLst/>
              <a:gdLst/>
              <a:ahLst/>
              <a:cxnLst/>
              <a:rect l="l" t="t" r="r" b="b"/>
              <a:pathLst>
                <a:path w="947" h="1040" extrusionOk="0">
                  <a:moveTo>
                    <a:pt x="543" y="993"/>
                  </a:moveTo>
                  <a:cubicBezTo>
                    <a:pt x="946" y="636"/>
                    <a:pt x="589" y="1"/>
                    <a:pt x="78" y="156"/>
                  </a:cubicBezTo>
                  <a:cubicBezTo>
                    <a:pt x="47" y="156"/>
                    <a:pt x="16" y="171"/>
                    <a:pt x="0" y="187"/>
                  </a:cubicBezTo>
                  <a:lnTo>
                    <a:pt x="465" y="1040"/>
                  </a:lnTo>
                  <a:cubicBezTo>
                    <a:pt x="496" y="1024"/>
                    <a:pt x="527" y="1009"/>
                    <a:pt x="543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7" name="Google Shape;19617;p29"/>
            <p:cNvSpPr/>
            <p:nvPr/>
          </p:nvSpPr>
          <p:spPr>
            <a:xfrm>
              <a:off x="6624275" y="2987438"/>
              <a:ext cx="23300" cy="17850"/>
            </a:xfrm>
            <a:custGeom>
              <a:avLst/>
              <a:gdLst/>
              <a:ahLst/>
              <a:cxnLst/>
              <a:rect l="l" t="t" r="r" b="b"/>
              <a:pathLst>
                <a:path w="932" h="714" extrusionOk="0">
                  <a:moveTo>
                    <a:pt x="745" y="47"/>
                  </a:moveTo>
                  <a:cubicBezTo>
                    <a:pt x="683" y="16"/>
                    <a:pt x="621" y="0"/>
                    <a:pt x="559" y="0"/>
                  </a:cubicBezTo>
                  <a:lnTo>
                    <a:pt x="466" y="0"/>
                  </a:lnTo>
                  <a:cubicBezTo>
                    <a:pt x="404" y="0"/>
                    <a:pt x="326" y="16"/>
                    <a:pt x="280" y="47"/>
                  </a:cubicBezTo>
                  <a:cubicBezTo>
                    <a:pt x="218" y="78"/>
                    <a:pt x="171" y="124"/>
                    <a:pt x="125" y="171"/>
                  </a:cubicBezTo>
                  <a:cubicBezTo>
                    <a:pt x="109" y="202"/>
                    <a:pt x="94" y="233"/>
                    <a:pt x="78" y="264"/>
                  </a:cubicBezTo>
                  <a:cubicBezTo>
                    <a:pt x="1" y="404"/>
                    <a:pt x="1" y="574"/>
                    <a:pt x="78" y="714"/>
                  </a:cubicBezTo>
                  <a:lnTo>
                    <a:pt x="931" y="248"/>
                  </a:lnTo>
                  <a:cubicBezTo>
                    <a:pt x="885" y="155"/>
                    <a:pt x="823" y="93"/>
                    <a:pt x="745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8" name="Google Shape;19618;p29"/>
            <p:cNvSpPr/>
            <p:nvPr/>
          </p:nvSpPr>
          <p:spPr>
            <a:xfrm>
              <a:off x="6563400" y="28769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50" y="1256"/>
                    <a:pt x="823" y="1039"/>
                  </a:cubicBezTo>
                  <a:cubicBezTo>
                    <a:pt x="1071" y="915"/>
                    <a:pt x="1148" y="620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9" name="Google Shape;19619;p29"/>
            <p:cNvSpPr/>
            <p:nvPr/>
          </p:nvSpPr>
          <p:spPr>
            <a:xfrm>
              <a:off x="6480425" y="28528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3" y="0"/>
                    <a:pt x="249" y="62"/>
                    <a:pt x="125" y="481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0" name="Google Shape;19620;p29"/>
            <p:cNvSpPr/>
            <p:nvPr/>
          </p:nvSpPr>
          <p:spPr>
            <a:xfrm>
              <a:off x="6539350" y="29595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5" y="388"/>
                  </a:moveTo>
                  <a:cubicBezTo>
                    <a:pt x="823" y="1"/>
                    <a:pt x="249" y="63"/>
                    <a:pt x="125" y="481"/>
                  </a:cubicBezTo>
                  <a:cubicBezTo>
                    <a:pt x="1" y="900"/>
                    <a:pt x="451" y="1257"/>
                    <a:pt x="838" y="1055"/>
                  </a:cubicBezTo>
                  <a:cubicBezTo>
                    <a:pt x="1071" y="916"/>
                    <a:pt x="1149" y="621"/>
                    <a:pt x="1025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1" name="Google Shape;19621;p29"/>
            <p:cNvSpPr/>
            <p:nvPr/>
          </p:nvSpPr>
          <p:spPr>
            <a:xfrm>
              <a:off x="6587450" y="279393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024" y="389"/>
                  </a:moveTo>
                  <a:cubicBezTo>
                    <a:pt x="807" y="1"/>
                    <a:pt x="248" y="63"/>
                    <a:pt x="124" y="482"/>
                  </a:cubicBezTo>
                  <a:cubicBezTo>
                    <a:pt x="0" y="901"/>
                    <a:pt x="450" y="1257"/>
                    <a:pt x="822" y="1056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2" name="Google Shape;19622;p29"/>
            <p:cNvSpPr/>
            <p:nvPr/>
          </p:nvSpPr>
          <p:spPr>
            <a:xfrm>
              <a:off x="6646375" y="29009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50" y="1257"/>
                    <a:pt x="823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3" name="Google Shape;19623;p29"/>
            <p:cNvSpPr/>
            <p:nvPr/>
          </p:nvSpPr>
          <p:spPr>
            <a:xfrm>
              <a:off x="6412575" y="2838538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8"/>
                  </a:moveTo>
                  <a:cubicBezTo>
                    <a:pt x="264" y="652"/>
                    <a:pt x="279" y="621"/>
                    <a:pt x="311" y="605"/>
                  </a:cubicBezTo>
                  <a:cubicBezTo>
                    <a:pt x="466" y="481"/>
                    <a:pt x="528" y="280"/>
                    <a:pt x="466" y="94"/>
                  </a:cubicBezTo>
                  <a:cubicBezTo>
                    <a:pt x="450" y="63"/>
                    <a:pt x="435" y="3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4" name="Google Shape;19624;p29"/>
            <p:cNvSpPr/>
            <p:nvPr/>
          </p:nvSpPr>
          <p:spPr>
            <a:xfrm>
              <a:off x="6508725" y="2779613"/>
              <a:ext cx="26400" cy="24050"/>
            </a:xfrm>
            <a:custGeom>
              <a:avLst/>
              <a:gdLst/>
              <a:ahLst/>
              <a:cxnLst/>
              <a:rect l="l" t="t" r="r" b="b"/>
              <a:pathLst>
                <a:path w="1056" h="962" extrusionOk="0">
                  <a:moveTo>
                    <a:pt x="885" y="93"/>
                  </a:moveTo>
                  <a:cubicBezTo>
                    <a:pt x="885" y="62"/>
                    <a:pt x="869" y="31"/>
                    <a:pt x="854" y="0"/>
                  </a:cubicBezTo>
                  <a:lnTo>
                    <a:pt x="1" y="465"/>
                  </a:lnTo>
                  <a:cubicBezTo>
                    <a:pt x="16" y="496"/>
                    <a:pt x="32" y="527"/>
                    <a:pt x="63" y="558"/>
                  </a:cubicBezTo>
                  <a:cubicBezTo>
                    <a:pt x="404" y="962"/>
                    <a:pt x="1055" y="590"/>
                    <a:pt x="900" y="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5" name="Google Shape;19625;p29"/>
            <p:cNvSpPr/>
            <p:nvPr/>
          </p:nvSpPr>
          <p:spPr>
            <a:xfrm>
              <a:off x="6731675" y="2929663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0"/>
                  </a:moveTo>
                  <a:cubicBezTo>
                    <a:pt x="202" y="31"/>
                    <a:pt x="156" y="78"/>
                    <a:pt x="109" y="124"/>
                  </a:cubicBezTo>
                  <a:cubicBezTo>
                    <a:pt x="94" y="155"/>
                    <a:pt x="78" y="171"/>
                    <a:pt x="63" y="202"/>
                  </a:cubicBezTo>
                  <a:cubicBezTo>
                    <a:pt x="32" y="264"/>
                    <a:pt x="16" y="326"/>
                    <a:pt x="16" y="373"/>
                  </a:cubicBezTo>
                  <a:cubicBezTo>
                    <a:pt x="1" y="481"/>
                    <a:pt x="16" y="574"/>
                    <a:pt x="63" y="667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6" name="Google Shape;19626;p29"/>
            <p:cNvSpPr/>
            <p:nvPr/>
          </p:nvSpPr>
          <p:spPr>
            <a:xfrm>
              <a:off x="6668875" y="2822638"/>
              <a:ext cx="22125" cy="27175"/>
            </a:xfrm>
            <a:custGeom>
              <a:avLst/>
              <a:gdLst/>
              <a:ahLst/>
              <a:cxnLst/>
              <a:rect l="l" t="t" r="r" b="b"/>
              <a:pathLst>
                <a:path w="885" h="1087" extrusionOk="0">
                  <a:moveTo>
                    <a:pt x="419" y="1"/>
                  </a:moveTo>
                  <a:cubicBezTo>
                    <a:pt x="326" y="47"/>
                    <a:pt x="264" y="125"/>
                    <a:pt x="217" y="202"/>
                  </a:cubicBezTo>
                  <a:cubicBezTo>
                    <a:pt x="0" y="637"/>
                    <a:pt x="465" y="1086"/>
                    <a:pt x="884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7" name="Google Shape;19627;p29"/>
            <p:cNvSpPr/>
            <p:nvPr/>
          </p:nvSpPr>
          <p:spPr>
            <a:xfrm>
              <a:off x="6615350" y="272648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435" y="0"/>
                  </a:moveTo>
                  <a:lnTo>
                    <a:pt x="1" y="233"/>
                  </a:lnTo>
                  <a:cubicBezTo>
                    <a:pt x="16" y="264"/>
                    <a:pt x="32" y="295"/>
                    <a:pt x="63" y="326"/>
                  </a:cubicBezTo>
                  <a:cubicBezTo>
                    <a:pt x="202" y="497"/>
                    <a:pt x="466" y="543"/>
                    <a:pt x="668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8" name="Google Shape;19628;p29"/>
            <p:cNvSpPr/>
            <p:nvPr/>
          </p:nvSpPr>
          <p:spPr>
            <a:xfrm>
              <a:off x="6373025" y="291336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42"/>
                    <a:pt x="62" y="901"/>
                    <a:pt x="481" y="1025"/>
                  </a:cubicBezTo>
                  <a:cubicBezTo>
                    <a:pt x="900" y="1149"/>
                    <a:pt x="1257" y="699"/>
                    <a:pt x="1055" y="327"/>
                  </a:cubicBezTo>
                  <a:cubicBezTo>
                    <a:pt x="931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9" name="Google Shape;19629;p29"/>
            <p:cNvSpPr/>
            <p:nvPr/>
          </p:nvSpPr>
          <p:spPr>
            <a:xfrm>
              <a:off x="6518025" y="304753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16" y="388"/>
                  </a:moveTo>
                  <a:cubicBezTo>
                    <a:pt x="1" y="481"/>
                    <a:pt x="32" y="574"/>
                    <a:pt x="78" y="667"/>
                  </a:cubicBezTo>
                  <a:lnTo>
                    <a:pt x="497" y="419"/>
                  </a:lnTo>
                  <a:lnTo>
                    <a:pt x="265" y="0"/>
                  </a:lnTo>
                  <a:cubicBezTo>
                    <a:pt x="203" y="31"/>
                    <a:pt x="156" y="78"/>
                    <a:pt x="125" y="124"/>
                  </a:cubicBezTo>
                  <a:cubicBezTo>
                    <a:pt x="94" y="155"/>
                    <a:pt x="78" y="171"/>
                    <a:pt x="63" y="202"/>
                  </a:cubicBezTo>
                  <a:cubicBezTo>
                    <a:pt x="32" y="264"/>
                    <a:pt x="16" y="326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0" name="Google Shape;19630;p29"/>
            <p:cNvSpPr/>
            <p:nvPr/>
          </p:nvSpPr>
          <p:spPr>
            <a:xfrm>
              <a:off x="6458700" y="2940513"/>
              <a:ext cx="18650" cy="23300"/>
            </a:xfrm>
            <a:custGeom>
              <a:avLst/>
              <a:gdLst/>
              <a:ahLst/>
              <a:cxnLst/>
              <a:rect l="l" t="t" r="r" b="b"/>
              <a:pathLst>
                <a:path w="746" h="932" extrusionOk="0">
                  <a:moveTo>
                    <a:pt x="280" y="1"/>
                  </a:moveTo>
                  <a:cubicBezTo>
                    <a:pt x="187" y="47"/>
                    <a:pt x="125" y="125"/>
                    <a:pt x="79" y="202"/>
                  </a:cubicBezTo>
                  <a:cubicBezTo>
                    <a:pt x="1" y="357"/>
                    <a:pt x="1" y="528"/>
                    <a:pt x="79" y="668"/>
                  </a:cubicBezTo>
                  <a:cubicBezTo>
                    <a:pt x="156" y="807"/>
                    <a:pt x="296" y="900"/>
                    <a:pt x="466" y="916"/>
                  </a:cubicBezTo>
                  <a:cubicBezTo>
                    <a:pt x="559" y="931"/>
                    <a:pt x="668" y="900"/>
                    <a:pt x="745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1" name="Google Shape;19631;p29"/>
            <p:cNvSpPr/>
            <p:nvPr/>
          </p:nvSpPr>
          <p:spPr>
            <a:xfrm>
              <a:off x="6401725" y="2844363"/>
              <a:ext cx="16675" cy="12425"/>
            </a:xfrm>
            <a:custGeom>
              <a:avLst/>
              <a:gdLst/>
              <a:ahLst/>
              <a:cxnLst/>
              <a:rect l="l" t="t" r="r" b="b"/>
              <a:pathLst>
                <a:path w="667" h="497" extrusionOk="0">
                  <a:moveTo>
                    <a:pt x="0" y="233"/>
                  </a:moveTo>
                  <a:cubicBezTo>
                    <a:pt x="16" y="264"/>
                    <a:pt x="31" y="295"/>
                    <a:pt x="62" y="326"/>
                  </a:cubicBezTo>
                  <a:cubicBezTo>
                    <a:pt x="140" y="419"/>
                    <a:pt x="264" y="481"/>
                    <a:pt x="388" y="497"/>
                  </a:cubicBezTo>
                  <a:cubicBezTo>
                    <a:pt x="481" y="497"/>
                    <a:pt x="574" y="481"/>
                    <a:pt x="667" y="435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2" name="Google Shape;19632;p29"/>
            <p:cNvSpPr/>
            <p:nvPr/>
          </p:nvSpPr>
          <p:spPr>
            <a:xfrm>
              <a:off x="7047675" y="2478713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668" y="249"/>
                  </a:moveTo>
                  <a:cubicBezTo>
                    <a:pt x="621" y="171"/>
                    <a:pt x="544" y="94"/>
                    <a:pt x="466" y="63"/>
                  </a:cubicBezTo>
                  <a:cubicBezTo>
                    <a:pt x="404" y="32"/>
                    <a:pt x="342" y="16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56" y="1"/>
                    <a:pt x="125" y="16"/>
                    <a:pt x="94" y="32"/>
                  </a:cubicBezTo>
                  <a:cubicBezTo>
                    <a:pt x="63" y="32"/>
                    <a:pt x="32" y="47"/>
                    <a:pt x="1" y="63"/>
                  </a:cubicBezTo>
                  <a:lnTo>
                    <a:pt x="249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3" name="Google Shape;19633;p29"/>
            <p:cNvSpPr/>
            <p:nvPr/>
          </p:nvSpPr>
          <p:spPr>
            <a:xfrm>
              <a:off x="6988750" y="2368588"/>
              <a:ext cx="24075" cy="26025"/>
            </a:xfrm>
            <a:custGeom>
              <a:avLst/>
              <a:gdLst/>
              <a:ahLst/>
              <a:cxnLst/>
              <a:rect l="l" t="t" r="r" b="b"/>
              <a:pathLst>
                <a:path w="963" h="1041" extrusionOk="0">
                  <a:moveTo>
                    <a:pt x="481" y="1040"/>
                  </a:moveTo>
                  <a:cubicBezTo>
                    <a:pt x="512" y="1025"/>
                    <a:pt x="528" y="1009"/>
                    <a:pt x="559" y="994"/>
                  </a:cubicBezTo>
                  <a:cubicBezTo>
                    <a:pt x="962" y="637"/>
                    <a:pt x="605" y="1"/>
                    <a:pt x="94" y="156"/>
                  </a:cubicBezTo>
                  <a:cubicBezTo>
                    <a:pt x="63" y="156"/>
                    <a:pt x="32" y="172"/>
                    <a:pt x="1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4" name="Google Shape;19634;p29"/>
            <p:cNvSpPr/>
            <p:nvPr/>
          </p:nvSpPr>
          <p:spPr>
            <a:xfrm>
              <a:off x="7148100" y="2419788"/>
              <a:ext cx="23300" cy="17850"/>
            </a:xfrm>
            <a:custGeom>
              <a:avLst/>
              <a:gdLst/>
              <a:ahLst/>
              <a:cxnLst/>
              <a:rect l="l" t="t" r="r" b="b"/>
              <a:pathLst>
                <a:path w="932" h="714" extrusionOk="0">
                  <a:moveTo>
                    <a:pt x="265" y="62"/>
                  </a:moveTo>
                  <a:cubicBezTo>
                    <a:pt x="203" y="93"/>
                    <a:pt x="156" y="124"/>
                    <a:pt x="110" y="186"/>
                  </a:cubicBezTo>
                  <a:cubicBezTo>
                    <a:pt x="94" y="202"/>
                    <a:pt x="79" y="233"/>
                    <a:pt x="63" y="264"/>
                  </a:cubicBezTo>
                  <a:cubicBezTo>
                    <a:pt x="32" y="310"/>
                    <a:pt x="16" y="372"/>
                    <a:pt x="16" y="435"/>
                  </a:cubicBezTo>
                  <a:cubicBezTo>
                    <a:pt x="1" y="543"/>
                    <a:pt x="16" y="636"/>
                    <a:pt x="79" y="714"/>
                  </a:cubicBezTo>
                  <a:lnTo>
                    <a:pt x="932" y="248"/>
                  </a:lnTo>
                  <a:cubicBezTo>
                    <a:pt x="885" y="171"/>
                    <a:pt x="807" y="93"/>
                    <a:pt x="714" y="62"/>
                  </a:cubicBezTo>
                  <a:cubicBezTo>
                    <a:pt x="668" y="31"/>
                    <a:pt x="606" y="16"/>
                    <a:pt x="544" y="0"/>
                  </a:cubicBezTo>
                  <a:cubicBezTo>
                    <a:pt x="513" y="0"/>
                    <a:pt x="482" y="0"/>
                    <a:pt x="451" y="0"/>
                  </a:cubicBezTo>
                  <a:cubicBezTo>
                    <a:pt x="389" y="16"/>
                    <a:pt x="327" y="31"/>
                    <a:pt x="26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5" name="Google Shape;19635;p29"/>
            <p:cNvSpPr/>
            <p:nvPr/>
          </p:nvSpPr>
          <p:spPr>
            <a:xfrm>
              <a:off x="7086850" y="23096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6" name="Google Shape;19636;p29"/>
            <p:cNvSpPr/>
            <p:nvPr/>
          </p:nvSpPr>
          <p:spPr>
            <a:xfrm>
              <a:off x="7002700" y="22863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85" y="1009"/>
                  </a:moveTo>
                  <a:cubicBezTo>
                    <a:pt x="1257" y="807"/>
                    <a:pt x="1195" y="234"/>
                    <a:pt x="776" y="125"/>
                  </a:cubicBezTo>
                  <a:cubicBezTo>
                    <a:pt x="358" y="1"/>
                    <a:pt x="1" y="435"/>
                    <a:pt x="218" y="823"/>
                  </a:cubicBezTo>
                  <a:cubicBezTo>
                    <a:pt x="342" y="1056"/>
                    <a:pt x="637" y="1149"/>
                    <a:pt x="885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7" name="Google Shape;19637;p29"/>
            <p:cNvSpPr/>
            <p:nvPr/>
          </p:nvSpPr>
          <p:spPr>
            <a:xfrm>
              <a:off x="7061650" y="2393038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869" y="1024"/>
                  </a:moveTo>
                  <a:cubicBezTo>
                    <a:pt x="1257" y="822"/>
                    <a:pt x="1195" y="248"/>
                    <a:pt x="776" y="124"/>
                  </a:cubicBezTo>
                  <a:cubicBezTo>
                    <a:pt x="357" y="0"/>
                    <a:pt x="0" y="450"/>
                    <a:pt x="217" y="838"/>
                  </a:cubicBezTo>
                  <a:cubicBezTo>
                    <a:pt x="342" y="1070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8" name="Google Shape;19638;p29"/>
            <p:cNvSpPr/>
            <p:nvPr/>
          </p:nvSpPr>
          <p:spPr>
            <a:xfrm>
              <a:off x="6935625" y="2271288"/>
              <a:ext cx="13225" cy="16675"/>
            </a:xfrm>
            <a:custGeom>
              <a:avLst/>
              <a:gdLst/>
              <a:ahLst/>
              <a:cxnLst/>
              <a:rect l="l" t="t" r="r" b="b"/>
              <a:pathLst>
                <a:path w="529" h="667" extrusionOk="0">
                  <a:moveTo>
                    <a:pt x="249" y="667"/>
                  </a:moveTo>
                  <a:cubicBezTo>
                    <a:pt x="280" y="651"/>
                    <a:pt x="295" y="620"/>
                    <a:pt x="326" y="605"/>
                  </a:cubicBezTo>
                  <a:cubicBezTo>
                    <a:pt x="342" y="574"/>
                    <a:pt x="373" y="558"/>
                    <a:pt x="388" y="527"/>
                  </a:cubicBezTo>
                  <a:cubicBezTo>
                    <a:pt x="497" y="403"/>
                    <a:pt x="528" y="233"/>
                    <a:pt x="482" y="93"/>
                  </a:cubicBezTo>
                  <a:cubicBezTo>
                    <a:pt x="466" y="62"/>
                    <a:pt x="450" y="31"/>
                    <a:pt x="435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9" name="Google Shape;19639;p29"/>
            <p:cNvSpPr/>
            <p:nvPr/>
          </p:nvSpPr>
          <p:spPr>
            <a:xfrm>
              <a:off x="7032175" y="2212338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47" y="543"/>
                  </a:moveTo>
                  <a:cubicBezTo>
                    <a:pt x="156" y="668"/>
                    <a:pt x="311" y="730"/>
                    <a:pt x="466" y="714"/>
                  </a:cubicBezTo>
                  <a:cubicBezTo>
                    <a:pt x="543" y="714"/>
                    <a:pt x="605" y="699"/>
                    <a:pt x="668" y="668"/>
                  </a:cubicBezTo>
                  <a:cubicBezTo>
                    <a:pt x="730" y="621"/>
                    <a:pt x="776" y="590"/>
                    <a:pt x="823" y="528"/>
                  </a:cubicBezTo>
                  <a:cubicBezTo>
                    <a:pt x="916" y="404"/>
                    <a:pt x="947" y="233"/>
                    <a:pt x="900" y="94"/>
                  </a:cubicBezTo>
                  <a:cubicBezTo>
                    <a:pt x="885" y="63"/>
                    <a:pt x="869" y="32"/>
                    <a:pt x="854" y="1"/>
                  </a:cubicBezTo>
                  <a:lnTo>
                    <a:pt x="1" y="466"/>
                  </a:lnTo>
                  <a:cubicBezTo>
                    <a:pt x="16" y="497"/>
                    <a:pt x="32" y="528"/>
                    <a:pt x="47" y="54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0" name="Google Shape;19640;p29"/>
            <p:cNvSpPr/>
            <p:nvPr/>
          </p:nvSpPr>
          <p:spPr>
            <a:xfrm>
              <a:off x="6833650" y="2596588"/>
              <a:ext cx="17100" cy="12050"/>
            </a:xfrm>
            <a:custGeom>
              <a:avLst/>
              <a:gdLst/>
              <a:ahLst/>
              <a:cxnLst/>
              <a:rect l="l" t="t" r="r" b="b"/>
              <a:pathLst>
                <a:path w="684" h="482" extrusionOk="0">
                  <a:moveTo>
                    <a:pt x="683" y="249"/>
                  </a:moveTo>
                  <a:cubicBezTo>
                    <a:pt x="606" y="109"/>
                    <a:pt x="450" y="16"/>
                    <a:pt x="295" y="1"/>
                  </a:cubicBezTo>
                  <a:cubicBezTo>
                    <a:pt x="264" y="1"/>
                    <a:pt x="233" y="1"/>
                    <a:pt x="202" y="1"/>
                  </a:cubicBezTo>
                  <a:cubicBezTo>
                    <a:pt x="125" y="1"/>
                    <a:pt x="63" y="16"/>
                    <a:pt x="1" y="63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1" name="Google Shape;19641;p29"/>
            <p:cNvSpPr/>
            <p:nvPr/>
          </p:nvSpPr>
          <p:spPr>
            <a:xfrm>
              <a:off x="6775100" y="2488013"/>
              <a:ext cx="19800" cy="24475"/>
            </a:xfrm>
            <a:custGeom>
              <a:avLst/>
              <a:gdLst/>
              <a:ahLst/>
              <a:cxnLst/>
              <a:rect l="l" t="t" r="r" b="b"/>
              <a:pathLst>
                <a:path w="792" h="979" extrusionOk="0">
                  <a:moveTo>
                    <a:pt x="668" y="311"/>
                  </a:moveTo>
                  <a:cubicBezTo>
                    <a:pt x="528" y="78"/>
                    <a:pt x="233" y="1"/>
                    <a:pt x="1" y="125"/>
                  </a:cubicBezTo>
                  <a:lnTo>
                    <a:pt x="466" y="978"/>
                  </a:lnTo>
                  <a:cubicBezTo>
                    <a:pt x="714" y="854"/>
                    <a:pt x="792" y="559"/>
                    <a:pt x="668" y="31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2" name="Google Shape;19642;p29"/>
            <p:cNvSpPr/>
            <p:nvPr/>
          </p:nvSpPr>
          <p:spPr>
            <a:xfrm>
              <a:off x="6934475" y="2537663"/>
              <a:ext cx="22900" cy="17850"/>
            </a:xfrm>
            <a:custGeom>
              <a:avLst/>
              <a:gdLst/>
              <a:ahLst/>
              <a:cxnLst/>
              <a:rect l="l" t="t" r="r" b="b"/>
              <a:pathLst>
                <a:path w="916" h="714" extrusionOk="0">
                  <a:moveTo>
                    <a:pt x="109" y="186"/>
                  </a:moveTo>
                  <a:cubicBezTo>
                    <a:pt x="93" y="202"/>
                    <a:pt x="78" y="233"/>
                    <a:pt x="62" y="264"/>
                  </a:cubicBezTo>
                  <a:cubicBezTo>
                    <a:pt x="31" y="310"/>
                    <a:pt x="16" y="372"/>
                    <a:pt x="16" y="434"/>
                  </a:cubicBezTo>
                  <a:cubicBezTo>
                    <a:pt x="0" y="543"/>
                    <a:pt x="16" y="636"/>
                    <a:pt x="62" y="714"/>
                  </a:cubicBezTo>
                  <a:lnTo>
                    <a:pt x="915" y="248"/>
                  </a:lnTo>
                  <a:cubicBezTo>
                    <a:pt x="838" y="109"/>
                    <a:pt x="698" y="16"/>
                    <a:pt x="528" y="0"/>
                  </a:cubicBezTo>
                  <a:cubicBezTo>
                    <a:pt x="496" y="0"/>
                    <a:pt x="465" y="0"/>
                    <a:pt x="434" y="0"/>
                  </a:cubicBezTo>
                  <a:cubicBezTo>
                    <a:pt x="372" y="0"/>
                    <a:pt x="310" y="16"/>
                    <a:pt x="248" y="62"/>
                  </a:cubicBezTo>
                  <a:cubicBezTo>
                    <a:pt x="186" y="93"/>
                    <a:pt x="140" y="124"/>
                    <a:pt x="109" y="1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3" name="Google Shape;19643;p29"/>
            <p:cNvSpPr/>
            <p:nvPr/>
          </p:nvSpPr>
          <p:spPr>
            <a:xfrm>
              <a:off x="6873200" y="24275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73"/>
                  </a:moveTo>
                  <a:cubicBezTo>
                    <a:pt x="807" y="0"/>
                    <a:pt x="233" y="62"/>
                    <a:pt x="125" y="481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5" y="916"/>
                    <a:pt x="1148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4" name="Google Shape;19644;p29"/>
            <p:cNvSpPr/>
            <p:nvPr/>
          </p:nvSpPr>
          <p:spPr>
            <a:xfrm>
              <a:off x="6790225" y="24034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1" y="900"/>
                    <a:pt x="450" y="1257"/>
                    <a:pt x="823" y="1040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5" name="Google Shape;19645;p29"/>
            <p:cNvSpPr/>
            <p:nvPr/>
          </p:nvSpPr>
          <p:spPr>
            <a:xfrm>
              <a:off x="6849175" y="251051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024" y="373"/>
                  </a:moveTo>
                  <a:cubicBezTo>
                    <a:pt x="807" y="0"/>
                    <a:pt x="248" y="63"/>
                    <a:pt x="124" y="481"/>
                  </a:cubicBezTo>
                  <a:cubicBezTo>
                    <a:pt x="0" y="885"/>
                    <a:pt x="450" y="1241"/>
                    <a:pt x="822" y="1040"/>
                  </a:cubicBezTo>
                  <a:cubicBezTo>
                    <a:pt x="1055" y="916"/>
                    <a:pt x="1148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6" name="Google Shape;19646;p29"/>
            <p:cNvSpPr/>
            <p:nvPr/>
          </p:nvSpPr>
          <p:spPr>
            <a:xfrm>
              <a:off x="6897250" y="23445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0" y="900"/>
                    <a:pt x="435" y="1257"/>
                    <a:pt x="822" y="1040"/>
                  </a:cubicBezTo>
                  <a:cubicBezTo>
                    <a:pt x="1055" y="915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7" name="Google Shape;19647;p29"/>
            <p:cNvSpPr/>
            <p:nvPr/>
          </p:nvSpPr>
          <p:spPr>
            <a:xfrm>
              <a:off x="6956175" y="2451588"/>
              <a:ext cx="28725" cy="31025"/>
            </a:xfrm>
            <a:custGeom>
              <a:avLst/>
              <a:gdLst/>
              <a:ahLst/>
              <a:cxnLst/>
              <a:rect l="l" t="t" r="r" b="b"/>
              <a:pathLst>
                <a:path w="1149" h="1241" extrusionOk="0">
                  <a:moveTo>
                    <a:pt x="1009" y="372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1" y="884"/>
                    <a:pt x="435" y="1241"/>
                    <a:pt x="823" y="1039"/>
                  </a:cubicBezTo>
                  <a:cubicBezTo>
                    <a:pt x="1055" y="915"/>
                    <a:pt x="1148" y="605"/>
                    <a:pt x="1009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8" name="Google Shape;19648;p29"/>
            <p:cNvSpPr/>
            <p:nvPr/>
          </p:nvSpPr>
          <p:spPr>
            <a:xfrm>
              <a:off x="6721975" y="23891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4" y="668"/>
                  </a:moveTo>
                  <a:cubicBezTo>
                    <a:pt x="296" y="621"/>
                    <a:pt x="342" y="590"/>
                    <a:pt x="389" y="528"/>
                  </a:cubicBezTo>
                  <a:cubicBezTo>
                    <a:pt x="482" y="404"/>
                    <a:pt x="513" y="234"/>
                    <a:pt x="466" y="94"/>
                  </a:cubicBezTo>
                  <a:cubicBezTo>
                    <a:pt x="466" y="63"/>
                    <a:pt x="451" y="32"/>
                    <a:pt x="435" y="1"/>
                  </a:cubicBezTo>
                  <a:lnTo>
                    <a:pt x="1" y="2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9" name="Google Shape;19649;p29"/>
            <p:cNvSpPr/>
            <p:nvPr/>
          </p:nvSpPr>
          <p:spPr>
            <a:xfrm>
              <a:off x="6818150" y="233021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822" y="528"/>
                  </a:moveTo>
                  <a:cubicBezTo>
                    <a:pt x="915" y="404"/>
                    <a:pt x="946" y="233"/>
                    <a:pt x="900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62" y="543"/>
                  </a:cubicBezTo>
                  <a:cubicBezTo>
                    <a:pt x="171" y="667"/>
                    <a:pt x="326" y="729"/>
                    <a:pt x="481" y="714"/>
                  </a:cubicBezTo>
                  <a:cubicBezTo>
                    <a:pt x="543" y="714"/>
                    <a:pt x="605" y="698"/>
                    <a:pt x="667" y="667"/>
                  </a:cubicBezTo>
                  <a:cubicBezTo>
                    <a:pt x="729" y="621"/>
                    <a:pt x="776" y="590"/>
                    <a:pt x="822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0" name="Google Shape;19650;p29"/>
            <p:cNvSpPr/>
            <p:nvPr/>
          </p:nvSpPr>
          <p:spPr>
            <a:xfrm>
              <a:off x="7041475" y="2480263"/>
              <a:ext cx="12450" cy="16325"/>
            </a:xfrm>
            <a:custGeom>
              <a:avLst/>
              <a:gdLst/>
              <a:ahLst/>
              <a:cxnLst/>
              <a:rect l="l" t="t" r="r" b="b"/>
              <a:pathLst>
                <a:path w="498" h="653" extrusionOk="0">
                  <a:moveTo>
                    <a:pt x="1" y="373"/>
                  </a:moveTo>
                  <a:cubicBezTo>
                    <a:pt x="1" y="482"/>
                    <a:pt x="16" y="575"/>
                    <a:pt x="63" y="652"/>
                  </a:cubicBezTo>
                  <a:lnTo>
                    <a:pt x="497" y="419"/>
                  </a:lnTo>
                  <a:lnTo>
                    <a:pt x="249" y="1"/>
                  </a:lnTo>
                  <a:cubicBezTo>
                    <a:pt x="202" y="32"/>
                    <a:pt x="140" y="63"/>
                    <a:pt x="109" y="125"/>
                  </a:cubicBezTo>
                  <a:cubicBezTo>
                    <a:pt x="78" y="140"/>
                    <a:pt x="63" y="171"/>
                    <a:pt x="63" y="202"/>
                  </a:cubicBezTo>
                  <a:cubicBezTo>
                    <a:pt x="32" y="249"/>
                    <a:pt x="1" y="311"/>
                    <a:pt x="1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1" name="Google Shape;19651;p29"/>
            <p:cNvSpPr/>
            <p:nvPr/>
          </p:nvSpPr>
          <p:spPr>
            <a:xfrm>
              <a:off x="6981000" y="2373263"/>
              <a:ext cx="19800" cy="24825"/>
            </a:xfrm>
            <a:custGeom>
              <a:avLst/>
              <a:gdLst/>
              <a:ahLst/>
              <a:cxnLst/>
              <a:rect l="l" t="t" r="r" b="b"/>
              <a:pathLst>
                <a:path w="792" h="993" extrusionOk="0">
                  <a:moveTo>
                    <a:pt x="124" y="667"/>
                  </a:moveTo>
                  <a:cubicBezTo>
                    <a:pt x="248" y="900"/>
                    <a:pt x="543" y="993"/>
                    <a:pt x="791" y="853"/>
                  </a:cubicBezTo>
                  <a:lnTo>
                    <a:pt x="311" y="0"/>
                  </a:lnTo>
                  <a:cubicBezTo>
                    <a:pt x="78" y="140"/>
                    <a:pt x="0" y="434"/>
                    <a:pt x="124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2" name="Google Shape;19652;p29"/>
            <p:cNvSpPr/>
            <p:nvPr/>
          </p:nvSpPr>
          <p:spPr>
            <a:xfrm>
              <a:off x="6925150" y="227708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435" y="1"/>
                  </a:moveTo>
                  <a:lnTo>
                    <a:pt x="1" y="233"/>
                  </a:lnTo>
                  <a:cubicBezTo>
                    <a:pt x="16" y="264"/>
                    <a:pt x="32" y="295"/>
                    <a:pt x="63" y="311"/>
                  </a:cubicBezTo>
                  <a:cubicBezTo>
                    <a:pt x="156" y="435"/>
                    <a:pt x="311" y="497"/>
                    <a:pt x="482" y="482"/>
                  </a:cubicBezTo>
                  <a:cubicBezTo>
                    <a:pt x="544" y="482"/>
                    <a:pt x="606" y="466"/>
                    <a:pt x="668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3" name="Google Shape;19653;p29"/>
            <p:cNvSpPr/>
            <p:nvPr/>
          </p:nvSpPr>
          <p:spPr>
            <a:xfrm>
              <a:off x="6620400" y="27144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574" y="109"/>
                    <a:pt x="435" y="16"/>
                    <a:pt x="280" y="1"/>
                  </a:cubicBezTo>
                  <a:cubicBezTo>
                    <a:pt x="233" y="1"/>
                    <a:pt x="202" y="1"/>
                    <a:pt x="171" y="1"/>
                  </a:cubicBezTo>
                  <a:cubicBezTo>
                    <a:pt x="140" y="1"/>
                    <a:pt x="109" y="1"/>
                    <a:pt x="78" y="16"/>
                  </a:cubicBezTo>
                  <a:cubicBezTo>
                    <a:pt x="47" y="32"/>
                    <a:pt x="16" y="32"/>
                    <a:pt x="0" y="63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4" name="Google Shape;19654;p29"/>
            <p:cNvSpPr/>
            <p:nvPr/>
          </p:nvSpPr>
          <p:spPr>
            <a:xfrm>
              <a:off x="6561450" y="2604338"/>
              <a:ext cx="23700" cy="26000"/>
            </a:xfrm>
            <a:custGeom>
              <a:avLst/>
              <a:gdLst/>
              <a:ahLst/>
              <a:cxnLst/>
              <a:rect l="l" t="t" r="r" b="b"/>
              <a:pathLst>
                <a:path w="948" h="1040" extrusionOk="0">
                  <a:moveTo>
                    <a:pt x="544" y="978"/>
                  </a:moveTo>
                  <a:cubicBezTo>
                    <a:pt x="947" y="637"/>
                    <a:pt x="590" y="1"/>
                    <a:pt x="94" y="140"/>
                  </a:cubicBezTo>
                  <a:cubicBezTo>
                    <a:pt x="63" y="156"/>
                    <a:pt x="32" y="171"/>
                    <a:pt x="1" y="187"/>
                  </a:cubicBezTo>
                  <a:lnTo>
                    <a:pt x="466" y="1040"/>
                  </a:lnTo>
                  <a:cubicBezTo>
                    <a:pt x="497" y="1024"/>
                    <a:pt x="528" y="1009"/>
                    <a:pt x="544" y="9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5" name="Google Shape;19655;p29"/>
            <p:cNvSpPr/>
            <p:nvPr/>
          </p:nvSpPr>
          <p:spPr>
            <a:xfrm>
              <a:off x="6720825" y="2655538"/>
              <a:ext cx="22900" cy="17850"/>
            </a:xfrm>
            <a:custGeom>
              <a:avLst/>
              <a:gdLst/>
              <a:ahLst/>
              <a:cxnLst/>
              <a:rect l="l" t="t" r="r" b="b"/>
              <a:pathLst>
                <a:path w="916" h="714" extrusionOk="0">
                  <a:moveTo>
                    <a:pt x="714" y="47"/>
                  </a:moveTo>
                  <a:cubicBezTo>
                    <a:pt x="652" y="16"/>
                    <a:pt x="590" y="0"/>
                    <a:pt x="528" y="0"/>
                  </a:cubicBezTo>
                  <a:cubicBezTo>
                    <a:pt x="497" y="0"/>
                    <a:pt x="466" y="0"/>
                    <a:pt x="435" y="0"/>
                  </a:cubicBezTo>
                  <a:cubicBezTo>
                    <a:pt x="373" y="0"/>
                    <a:pt x="311" y="16"/>
                    <a:pt x="249" y="47"/>
                  </a:cubicBezTo>
                  <a:cubicBezTo>
                    <a:pt x="202" y="93"/>
                    <a:pt x="156" y="124"/>
                    <a:pt x="109" y="171"/>
                  </a:cubicBezTo>
                  <a:cubicBezTo>
                    <a:pt x="93" y="202"/>
                    <a:pt x="78" y="233"/>
                    <a:pt x="62" y="264"/>
                  </a:cubicBezTo>
                  <a:cubicBezTo>
                    <a:pt x="31" y="310"/>
                    <a:pt x="16" y="372"/>
                    <a:pt x="0" y="434"/>
                  </a:cubicBezTo>
                  <a:cubicBezTo>
                    <a:pt x="0" y="527"/>
                    <a:pt x="16" y="636"/>
                    <a:pt x="62" y="714"/>
                  </a:cubicBezTo>
                  <a:lnTo>
                    <a:pt x="915" y="248"/>
                  </a:lnTo>
                  <a:cubicBezTo>
                    <a:pt x="869" y="155"/>
                    <a:pt x="791" y="93"/>
                    <a:pt x="714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6" name="Google Shape;19656;p29"/>
            <p:cNvSpPr/>
            <p:nvPr/>
          </p:nvSpPr>
          <p:spPr>
            <a:xfrm>
              <a:off x="6659175" y="25454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22" y="0"/>
                    <a:pt x="249" y="62"/>
                    <a:pt x="124" y="481"/>
                  </a:cubicBezTo>
                  <a:cubicBezTo>
                    <a:pt x="0" y="900"/>
                    <a:pt x="450" y="1257"/>
                    <a:pt x="838" y="1039"/>
                  </a:cubicBezTo>
                  <a:cubicBezTo>
                    <a:pt x="1071" y="915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7" name="Google Shape;19657;p29"/>
            <p:cNvSpPr/>
            <p:nvPr/>
          </p:nvSpPr>
          <p:spPr>
            <a:xfrm>
              <a:off x="6576575" y="25213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73"/>
                  </a:moveTo>
                  <a:cubicBezTo>
                    <a:pt x="807" y="1"/>
                    <a:pt x="234" y="63"/>
                    <a:pt x="125" y="482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6" y="916"/>
                    <a:pt x="1149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8" name="Google Shape;19658;p29"/>
            <p:cNvSpPr/>
            <p:nvPr/>
          </p:nvSpPr>
          <p:spPr>
            <a:xfrm>
              <a:off x="6635525" y="26283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08" y="373"/>
                  </a:moveTo>
                  <a:cubicBezTo>
                    <a:pt x="807" y="0"/>
                    <a:pt x="233" y="47"/>
                    <a:pt x="124" y="466"/>
                  </a:cubicBezTo>
                  <a:cubicBezTo>
                    <a:pt x="0" y="884"/>
                    <a:pt x="435" y="1241"/>
                    <a:pt x="822" y="1040"/>
                  </a:cubicBezTo>
                  <a:cubicBezTo>
                    <a:pt x="1055" y="900"/>
                    <a:pt x="1148" y="605"/>
                    <a:pt x="1008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9" name="Google Shape;19659;p29"/>
            <p:cNvSpPr/>
            <p:nvPr/>
          </p:nvSpPr>
          <p:spPr>
            <a:xfrm>
              <a:off x="6683200" y="2462438"/>
              <a:ext cx="29125" cy="31425"/>
            </a:xfrm>
            <a:custGeom>
              <a:avLst/>
              <a:gdLst/>
              <a:ahLst/>
              <a:cxnLst/>
              <a:rect l="l" t="t" r="r" b="b"/>
              <a:pathLst>
                <a:path w="1165" h="1257" extrusionOk="0">
                  <a:moveTo>
                    <a:pt x="1025" y="388"/>
                  </a:moveTo>
                  <a:cubicBezTo>
                    <a:pt x="823" y="0"/>
                    <a:pt x="249" y="62"/>
                    <a:pt x="125" y="481"/>
                  </a:cubicBezTo>
                  <a:cubicBezTo>
                    <a:pt x="1" y="900"/>
                    <a:pt x="451" y="1257"/>
                    <a:pt x="839" y="1039"/>
                  </a:cubicBezTo>
                  <a:cubicBezTo>
                    <a:pt x="1071" y="915"/>
                    <a:pt x="1164" y="621"/>
                    <a:pt x="1025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0" name="Google Shape;19660;p29"/>
            <p:cNvSpPr/>
            <p:nvPr/>
          </p:nvSpPr>
          <p:spPr>
            <a:xfrm>
              <a:off x="6742150" y="256943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22" y="1"/>
                    <a:pt x="249" y="47"/>
                    <a:pt x="125" y="466"/>
                  </a:cubicBezTo>
                  <a:cubicBezTo>
                    <a:pt x="0" y="885"/>
                    <a:pt x="450" y="1242"/>
                    <a:pt x="838" y="1040"/>
                  </a:cubicBezTo>
                  <a:cubicBezTo>
                    <a:pt x="1071" y="901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1" name="Google Shape;19661;p29"/>
            <p:cNvSpPr/>
            <p:nvPr/>
          </p:nvSpPr>
          <p:spPr>
            <a:xfrm>
              <a:off x="6508350" y="2506638"/>
              <a:ext cx="12800" cy="16700"/>
            </a:xfrm>
            <a:custGeom>
              <a:avLst/>
              <a:gdLst/>
              <a:ahLst/>
              <a:cxnLst/>
              <a:rect l="l" t="t" r="r" b="b"/>
              <a:pathLst>
                <a:path w="512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0" y="605"/>
                  </a:cubicBezTo>
                  <a:cubicBezTo>
                    <a:pt x="341" y="590"/>
                    <a:pt x="357" y="574"/>
                    <a:pt x="388" y="543"/>
                  </a:cubicBezTo>
                  <a:cubicBezTo>
                    <a:pt x="481" y="419"/>
                    <a:pt x="512" y="249"/>
                    <a:pt x="465" y="93"/>
                  </a:cubicBezTo>
                  <a:cubicBezTo>
                    <a:pt x="450" y="62"/>
                    <a:pt x="450" y="31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2" name="Google Shape;19662;p29"/>
            <p:cNvSpPr/>
            <p:nvPr/>
          </p:nvSpPr>
          <p:spPr>
            <a:xfrm>
              <a:off x="6604900" y="2448088"/>
              <a:ext cx="23275" cy="19400"/>
            </a:xfrm>
            <a:custGeom>
              <a:avLst/>
              <a:gdLst/>
              <a:ahLst/>
              <a:cxnLst/>
              <a:rect l="l" t="t" r="r" b="b"/>
              <a:pathLst>
                <a:path w="931" h="776" extrusionOk="0">
                  <a:moveTo>
                    <a:pt x="807" y="528"/>
                  </a:moveTo>
                  <a:cubicBezTo>
                    <a:pt x="900" y="404"/>
                    <a:pt x="931" y="233"/>
                    <a:pt x="884" y="94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47" y="543"/>
                  </a:cubicBezTo>
                  <a:cubicBezTo>
                    <a:pt x="202" y="729"/>
                    <a:pt x="450" y="776"/>
                    <a:pt x="651" y="667"/>
                  </a:cubicBezTo>
                  <a:cubicBezTo>
                    <a:pt x="714" y="621"/>
                    <a:pt x="760" y="590"/>
                    <a:pt x="807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3" name="Google Shape;19663;p29"/>
            <p:cNvSpPr/>
            <p:nvPr/>
          </p:nvSpPr>
          <p:spPr>
            <a:xfrm>
              <a:off x="6827075" y="2598138"/>
              <a:ext cx="12800" cy="16325"/>
            </a:xfrm>
            <a:custGeom>
              <a:avLst/>
              <a:gdLst/>
              <a:ahLst/>
              <a:cxnLst/>
              <a:rect l="l" t="t" r="r" b="b"/>
              <a:pathLst>
                <a:path w="512" h="653" extrusionOk="0">
                  <a:moveTo>
                    <a:pt x="279" y="1"/>
                  </a:moveTo>
                  <a:cubicBezTo>
                    <a:pt x="217" y="32"/>
                    <a:pt x="171" y="63"/>
                    <a:pt x="140" y="125"/>
                  </a:cubicBezTo>
                  <a:cubicBezTo>
                    <a:pt x="16" y="280"/>
                    <a:pt x="0" y="481"/>
                    <a:pt x="93" y="652"/>
                  </a:cubicBezTo>
                  <a:lnTo>
                    <a:pt x="512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4" name="Google Shape;19664;p29"/>
            <p:cNvSpPr/>
            <p:nvPr/>
          </p:nvSpPr>
          <p:spPr>
            <a:xfrm>
              <a:off x="6768900" y="2491138"/>
              <a:ext cx="18250" cy="24825"/>
            </a:xfrm>
            <a:custGeom>
              <a:avLst/>
              <a:gdLst/>
              <a:ahLst/>
              <a:cxnLst/>
              <a:rect l="l" t="t" r="r" b="b"/>
              <a:pathLst>
                <a:path w="730" h="993" extrusionOk="0">
                  <a:moveTo>
                    <a:pt x="264" y="0"/>
                  </a:moveTo>
                  <a:cubicBezTo>
                    <a:pt x="109" y="78"/>
                    <a:pt x="16" y="217"/>
                    <a:pt x="1" y="388"/>
                  </a:cubicBezTo>
                  <a:cubicBezTo>
                    <a:pt x="1" y="481"/>
                    <a:pt x="16" y="574"/>
                    <a:pt x="63" y="667"/>
                  </a:cubicBezTo>
                  <a:cubicBezTo>
                    <a:pt x="202" y="900"/>
                    <a:pt x="497" y="993"/>
                    <a:pt x="73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5" name="Google Shape;19665;p29"/>
            <p:cNvSpPr/>
            <p:nvPr/>
          </p:nvSpPr>
          <p:spPr>
            <a:xfrm>
              <a:off x="6711125" y="2394963"/>
              <a:ext cx="17100" cy="12425"/>
            </a:xfrm>
            <a:custGeom>
              <a:avLst/>
              <a:gdLst/>
              <a:ahLst/>
              <a:cxnLst/>
              <a:rect l="l" t="t" r="r" b="b"/>
              <a:pathLst>
                <a:path w="684" h="497" extrusionOk="0">
                  <a:moveTo>
                    <a:pt x="435" y="1"/>
                  </a:moveTo>
                  <a:lnTo>
                    <a:pt x="1" y="233"/>
                  </a:lnTo>
                  <a:cubicBezTo>
                    <a:pt x="16" y="264"/>
                    <a:pt x="47" y="295"/>
                    <a:pt x="63" y="311"/>
                  </a:cubicBezTo>
                  <a:cubicBezTo>
                    <a:pt x="109" y="357"/>
                    <a:pt x="156" y="404"/>
                    <a:pt x="218" y="435"/>
                  </a:cubicBezTo>
                  <a:cubicBezTo>
                    <a:pt x="295" y="481"/>
                    <a:pt x="388" y="497"/>
                    <a:pt x="481" y="481"/>
                  </a:cubicBezTo>
                  <a:cubicBezTo>
                    <a:pt x="559" y="481"/>
                    <a:pt x="621" y="466"/>
                    <a:pt x="683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6" name="Google Shape;19666;p29"/>
            <p:cNvSpPr/>
            <p:nvPr/>
          </p:nvSpPr>
          <p:spPr>
            <a:xfrm>
              <a:off x="6406375" y="283193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667" y="265"/>
                  </a:moveTo>
                  <a:cubicBezTo>
                    <a:pt x="590" y="110"/>
                    <a:pt x="450" y="16"/>
                    <a:pt x="279" y="1"/>
                  </a:cubicBezTo>
                  <a:cubicBezTo>
                    <a:pt x="248" y="1"/>
                    <a:pt x="217" y="1"/>
                    <a:pt x="186" y="1"/>
                  </a:cubicBezTo>
                  <a:cubicBezTo>
                    <a:pt x="155" y="1"/>
                    <a:pt x="124" y="16"/>
                    <a:pt x="93" y="32"/>
                  </a:cubicBezTo>
                  <a:cubicBezTo>
                    <a:pt x="62" y="32"/>
                    <a:pt x="31" y="47"/>
                    <a:pt x="0" y="63"/>
                  </a:cubicBezTo>
                  <a:lnTo>
                    <a:pt x="248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7" name="Google Shape;19667;p29"/>
            <p:cNvSpPr/>
            <p:nvPr/>
          </p:nvSpPr>
          <p:spPr>
            <a:xfrm>
              <a:off x="6347825" y="2722213"/>
              <a:ext cx="23675" cy="26000"/>
            </a:xfrm>
            <a:custGeom>
              <a:avLst/>
              <a:gdLst/>
              <a:ahLst/>
              <a:cxnLst/>
              <a:rect l="l" t="t" r="r" b="b"/>
              <a:pathLst>
                <a:path w="947" h="1040" extrusionOk="0">
                  <a:moveTo>
                    <a:pt x="543" y="993"/>
                  </a:moveTo>
                  <a:cubicBezTo>
                    <a:pt x="946" y="637"/>
                    <a:pt x="590" y="1"/>
                    <a:pt x="78" y="140"/>
                  </a:cubicBezTo>
                  <a:cubicBezTo>
                    <a:pt x="47" y="156"/>
                    <a:pt x="16" y="171"/>
                    <a:pt x="0" y="187"/>
                  </a:cubicBezTo>
                  <a:lnTo>
                    <a:pt x="466" y="1040"/>
                  </a:lnTo>
                  <a:cubicBezTo>
                    <a:pt x="497" y="1024"/>
                    <a:pt x="528" y="1009"/>
                    <a:pt x="543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8" name="Google Shape;19668;p29"/>
            <p:cNvSpPr/>
            <p:nvPr/>
          </p:nvSpPr>
          <p:spPr>
            <a:xfrm>
              <a:off x="6506400" y="2773388"/>
              <a:ext cx="23675" cy="17875"/>
            </a:xfrm>
            <a:custGeom>
              <a:avLst/>
              <a:gdLst/>
              <a:ahLst/>
              <a:cxnLst/>
              <a:rect l="l" t="t" r="r" b="b"/>
              <a:pathLst>
                <a:path w="947" h="715" extrusionOk="0">
                  <a:moveTo>
                    <a:pt x="745" y="48"/>
                  </a:moveTo>
                  <a:cubicBezTo>
                    <a:pt x="683" y="16"/>
                    <a:pt x="621" y="1"/>
                    <a:pt x="559" y="1"/>
                  </a:cubicBezTo>
                  <a:cubicBezTo>
                    <a:pt x="528" y="1"/>
                    <a:pt x="497" y="1"/>
                    <a:pt x="466" y="1"/>
                  </a:cubicBezTo>
                  <a:cubicBezTo>
                    <a:pt x="404" y="1"/>
                    <a:pt x="342" y="16"/>
                    <a:pt x="280" y="63"/>
                  </a:cubicBezTo>
                  <a:cubicBezTo>
                    <a:pt x="218" y="94"/>
                    <a:pt x="171" y="125"/>
                    <a:pt x="140" y="187"/>
                  </a:cubicBezTo>
                  <a:cubicBezTo>
                    <a:pt x="109" y="203"/>
                    <a:pt x="94" y="234"/>
                    <a:pt x="78" y="265"/>
                  </a:cubicBezTo>
                  <a:cubicBezTo>
                    <a:pt x="1" y="404"/>
                    <a:pt x="1" y="575"/>
                    <a:pt x="78" y="714"/>
                  </a:cubicBezTo>
                  <a:lnTo>
                    <a:pt x="947" y="249"/>
                  </a:lnTo>
                  <a:cubicBezTo>
                    <a:pt x="900" y="156"/>
                    <a:pt x="823" y="94"/>
                    <a:pt x="745" y="4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9" name="Google Shape;19669;p29"/>
            <p:cNvSpPr/>
            <p:nvPr/>
          </p:nvSpPr>
          <p:spPr>
            <a:xfrm>
              <a:off x="6445525" y="2663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50" y="1257"/>
                    <a:pt x="823" y="1039"/>
                  </a:cubicBezTo>
                  <a:cubicBezTo>
                    <a:pt x="1071" y="915"/>
                    <a:pt x="1148" y="621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0" name="Google Shape;19670;p29"/>
            <p:cNvSpPr/>
            <p:nvPr/>
          </p:nvSpPr>
          <p:spPr>
            <a:xfrm>
              <a:off x="6362550" y="26392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3" y="1"/>
                    <a:pt x="249" y="63"/>
                    <a:pt x="125" y="481"/>
                  </a:cubicBezTo>
                  <a:cubicBezTo>
                    <a:pt x="1" y="900"/>
                    <a:pt x="450" y="1257"/>
                    <a:pt x="838" y="1040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1" name="Google Shape;19671;p29"/>
            <p:cNvSpPr/>
            <p:nvPr/>
          </p:nvSpPr>
          <p:spPr>
            <a:xfrm>
              <a:off x="6421500" y="274626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024" y="373"/>
                  </a:moveTo>
                  <a:cubicBezTo>
                    <a:pt x="822" y="0"/>
                    <a:pt x="248" y="47"/>
                    <a:pt x="124" y="466"/>
                  </a:cubicBezTo>
                  <a:cubicBezTo>
                    <a:pt x="0" y="884"/>
                    <a:pt x="450" y="1241"/>
                    <a:pt x="838" y="1039"/>
                  </a:cubicBezTo>
                  <a:cubicBezTo>
                    <a:pt x="1070" y="915"/>
                    <a:pt x="1148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2" name="Google Shape;19672;p29"/>
            <p:cNvSpPr/>
            <p:nvPr/>
          </p:nvSpPr>
          <p:spPr>
            <a:xfrm>
              <a:off x="6469575" y="25803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6"/>
                    <a:pt x="822" y="1039"/>
                  </a:cubicBezTo>
                  <a:cubicBezTo>
                    <a:pt x="1070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3" name="Google Shape;19673;p29"/>
            <p:cNvSpPr/>
            <p:nvPr/>
          </p:nvSpPr>
          <p:spPr>
            <a:xfrm>
              <a:off x="6528500" y="26873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5" y="466"/>
                  </a:cubicBezTo>
                  <a:cubicBezTo>
                    <a:pt x="1" y="885"/>
                    <a:pt x="450" y="1242"/>
                    <a:pt x="823" y="1040"/>
                  </a:cubicBezTo>
                  <a:cubicBezTo>
                    <a:pt x="1055" y="900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4" name="Google Shape;19674;p29"/>
            <p:cNvSpPr/>
            <p:nvPr/>
          </p:nvSpPr>
          <p:spPr>
            <a:xfrm>
              <a:off x="6294700" y="262488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388" y="528"/>
                  </a:moveTo>
                  <a:cubicBezTo>
                    <a:pt x="481" y="404"/>
                    <a:pt x="512" y="233"/>
                    <a:pt x="466" y="94"/>
                  </a:cubicBezTo>
                  <a:cubicBezTo>
                    <a:pt x="450" y="63"/>
                    <a:pt x="435" y="32"/>
                    <a:pt x="419" y="1"/>
                  </a:cubicBezTo>
                  <a:lnTo>
                    <a:pt x="0" y="233"/>
                  </a:lnTo>
                  <a:lnTo>
                    <a:pt x="233" y="668"/>
                  </a:lnTo>
                  <a:cubicBezTo>
                    <a:pt x="264" y="637"/>
                    <a:pt x="295" y="621"/>
                    <a:pt x="311" y="606"/>
                  </a:cubicBezTo>
                  <a:cubicBezTo>
                    <a:pt x="342" y="590"/>
                    <a:pt x="357" y="559"/>
                    <a:pt x="388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5" name="Google Shape;19675;p29"/>
            <p:cNvSpPr/>
            <p:nvPr/>
          </p:nvSpPr>
          <p:spPr>
            <a:xfrm>
              <a:off x="6390850" y="2565963"/>
              <a:ext cx="23300" cy="19400"/>
            </a:xfrm>
            <a:custGeom>
              <a:avLst/>
              <a:gdLst/>
              <a:ahLst/>
              <a:cxnLst/>
              <a:rect l="l" t="t" r="r" b="b"/>
              <a:pathLst>
                <a:path w="932" h="776" extrusionOk="0">
                  <a:moveTo>
                    <a:pt x="807" y="528"/>
                  </a:moveTo>
                  <a:cubicBezTo>
                    <a:pt x="900" y="404"/>
                    <a:pt x="931" y="233"/>
                    <a:pt x="885" y="93"/>
                  </a:cubicBezTo>
                  <a:cubicBezTo>
                    <a:pt x="885" y="62"/>
                    <a:pt x="869" y="31"/>
                    <a:pt x="854" y="0"/>
                  </a:cubicBezTo>
                  <a:lnTo>
                    <a:pt x="1" y="466"/>
                  </a:lnTo>
                  <a:cubicBezTo>
                    <a:pt x="16" y="497"/>
                    <a:pt x="32" y="528"/>
                    <a:pt x="47" y="543"/>
                  </a:cubicBezTo>
                  <a:cubicBezTo>
                    <a:pt x="202" y="729"/>
                    <a:pt x="451" y="776"/>
                    <a:pt x="668" y="652"/>
                  </a:cubicBezTo>
                  <a:cubicBezTo>
                    <a:pt x="714" y="621"/>
                    <a:pt x="761" y="590"/>
                    <a:pt x="807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6" name="Google Shape;19676;p29"/>
            <p:cNvSpPr/>
            <p:nvPr/>
          </p:nvSpPr>
          <p:spPr>
            <a:xfrm>
              <a:off x="6613800" y="2716013"/>
              <a:ext cx="12450" cy="16300"/>
            </a:xfrm>
            <a:custGeom>
              <a:avLst/>
              <a:gdLst/>
              <a:ahLst/>
              <a:cxnLst/>
              <a:rect l="l" t="t" r="r" b="b"/>
              <a:pathLst>
                <a:path w="498" h="652" extrusionOk="0">
                  <a:moveTo>
                    <a:pt x="264" y="1"/>
                  </a:moveTo>
                  <a:cubicBezTo>
                    <a:pt x="202" y="32"/>
                    <a:pt x="156" y="63"/>
                    <a:pt x="109" y="125"/>
                  </a:cubicBezTo>
                  <a:cubicBezTo>
                    <a:pt x="94" y="140"/>
                    <a:pt x="78" y="171"/>
                    <a:pt x="63" y="202"/>
                  </a:cubicBezTo>
                  <a:cubicBezTo>
                    <a:pt x="32" y="249"/>
                    <a:pt x="16" y="311"/>
                    <a:pt x="1" y="373"/>
                  </a:cubicBezTo>
                  <a:cubicBezTo>
                    <a:pt x="1" y="481"/>
                    <a:pt x="16" y="574"/>
                    <a:pt x="63" y="652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7" name="Google Shape;19677;p29"/>
            <p:cNvSpPr/>
            <p:nvPr/>
          </p:nvSpPr>
          <p:spPr>
            <a:xfrm>
              <a:off x="6547900" y="2608988"/>
              <a:ext cx="25225" cy="28350"/>
            </a:xfrm>
            <a:custGeom>
              <a:avLst/>
              <a:gdLst/>
              <a:ahLst/>
              <a:cxnLst/>
              <a:rect l="l" t="t" r="r" b="b"/>
              <a:pathLst>
                <a:path w="1009" h="1134" extrusionOk="0">
                  <a:moveTo>
                    <a:pt x="543" y="1"/>
                  </a:moveTo>
                  <a:cubicBezTo>
                    <a:pt x="0" y="327"/>
                    <a:pt x="450" y="1133"/>
                    <a:pt x="1008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8" name="Google Shape;19678;p29"/>
            <p:cNvSpPr/>
            <p:nvPr/>
          </p:nvSpPr>
          <p:spPr>
            <a:xfrm>
              <a:off x="6497475" y="2512838"/>
              <a:ext cx="17100" cy="12050"/>
            </a:xfrm>
            <a:custGeom>
              <a:avLst/>
              <a:gdLst/>
              <a:ahLst/>
              <a:cxnLst/>
              <a:rect l="l" t="t" r="r" b="b"/>
              <a:pathLst>
                <a:path w="684" h="482" extrusionOk="0">
                  <a:moveTo>
                    <a:pt x="435" y="1"/>
                  </a:moveTo>
                  <a:lnTo>
                    <a:pt x="1" y="233"/>
                  </a:lnTo>
                  <a:cubicBezTo>
                    <a:pt x="32" y="264"/>
                    <a:pt x="47" y="295"/>
                    <a:pt x="63" y="311"/>
                  </a:cubicBezTo>
                  <a:cubicBezTo>
                    <a:pt x="141" y="419"/>
                    <a:pt x="265" y="466"/>
                    <a:pt x="389" y="481"/>
                  </a:cubicBezTo>
                  <a:cubicBezTo>
                    <a:pt x="420" y="481"/>
                    <a:pt x="451" y="481"/>
                    <a:pt x="482" y="481"/>
                  </a:cubicBezTo>
                  <a:cubicBezTo>
                    <a:pt x="559" y="481"/>
                    <a:pt x="621" y="466"/>
                    <a:pt x="683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9" name="Google Shape;19679;p29"/>
            <p:cNvSpPr/>
            <p:nvPr/>
          </p:nvSpPr>
          <p:spPr>
            <a:xfrm>
              <a:off x="6314075" y="280636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0"/>
                  </a:moveTo>
                  <a:cubicBezTo>
                    <a:pt x="1" y="342"/>
                    <a:pt x="63" y="915"/>
                    <a:pt x="482" y="1039"/>
                  </a:cubicBezTo>
                  <a:cubicBezTo>
                    <a:pt x="900" y="1148"/>
                    <a:pt x="1257" y="714"/>
                    <a:pt x="1056" y="326"/>
                  </a:cubicBezTo>
                  <a:cubicBezTo>
                    <a:pt x="916" y="93"/>
                    <a:pt x="621" y="0"/>
                    <a:pt x="389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0" name="Google Shape;19680;p29"/>
            <p:cNvSpPr/>
            <p:nvPr/>
          </p:nvSpPr>
          <p:spPr>
            <a:xfrm>
              <a:off x="6400175" y="28334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0" y="389"/>
                  </a:moveTo>
                  <a:cubicBezTo>
                    <a:pt x="0" y="482"/>
                    <a:pt x="16" y="575"/>
                    <a:pt x="62" y="668"/>
                  </a:cubicBezTo>
                  <a:lnTo>
                    <a:pt x="496" y="435"/>
                  </a:lnTo>
                  <a:lnTo>
                    <a:pt x="264" y="1"/>
                  </a:lnTo>
                  <a:cubicBezTo>
                    <a:pt x="202" y="32"/>
                    <a:pt x="155" y="79"/>
                    <a:pt x="109" y="125"/>
                  </a:cubicBezTo>
                  <a:cubicBezTo>
                    <a:pt x="93" y="156"/>
                    <a:pt x="78" y="187"/>
                    <a:pt x="62" y="203"/>
                  </a:cubicBezTo>
                  <a:cubicBezTo>
                    <a:pt x="31" y="265"/>
                    <a:pt x="16" y="327"/>
                    <a:pt x="0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1" name="Google Shape;19681;p29"/>
            <p:cNvSpPr/>
            <p:nvPr/>
          </p:nvSpPr>
          <p:spPr>
            <a:xfrm>
              <a:off x="6334250" y="2726863"/>
              <a:ext cx="25225" cy="28350"/>
            </a:xfrm>
            <a:custGeom>
              <a:avLst/>
              <a:gdLst/>
              <a:ahLst/>
              <a:cxnLst/>
              <a:rect l="l" t="t" r="r" b="b"/>
              <a:pathLst>
                <a:path w="1009" h="1134" extrusionOk="0">
                  <a:moveTo>
                    <a:pt x="543" y="1"/>
                  </a:moveTo>
                  <a:cubicBezTo>
                    <a:pt x="0" y="327"/>
                    <a:pt x="450" y="1133"/>
                    <a:pt x="1009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2" name="Google Shape;19682;p29"/>
            <p:cNvSpPr/>
            <p:nvPr/>
          </p:nvSpPr>
          <p:spPr>
            <a:xfrm>
              <a:off x="6283850" y="263071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0" y="233"/>
                  </a:moveTo>
                  <a:cubicBezTo>
                    <a:pt x="16" y="264"/>
                    <a:pt x="31" y="295"/>
                    <a:pt x="62" y="311"/>
                  </a:cubicBezTo>
                  <a:cubicBezTo>
                    <a:pt x="140" y="419"/>
                    <a:pt x="264" y="481"/>
                    <a:pt x="388" y="481"/>
                  </a:cubicBezTo>
                  <a:lnTo>
                    <a:pt x="481" y="481"/>
                  </a:lnTo>
                  <a:cubicBezTo>
                    <a:pt x="543" y="481"/>
                    <a:pt x="605" y="450"/>
                    <a:pt x="667" y="435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3" name="Google Shape;19683;p29"/>
            <p:cNvSpPr/>
            <p:nvPr/>
          </p:nvSpPr>
          <p:spPr>
            <a:xfrm>
              <a:off x="6929825" y="2265063"/>
              <a:ext cx="16675" cy="12450"/>
            </a:xfrm>
            <a:custGeom>
              <a:avLst/>
              <a:gdLst/>
              <a:ahLst/>
              <a:cxnLst/>
              <a:rect l="l" t="t" r="r" b="b"/>
              <a:pathLst>
                <a:path w="667" h="498" extrusionOk="0">
                  <a:moveTo>
                    <a:pt x="667" y="249"/>
                  </a:moveTo>
                  <a:cubicBezTo>
                    <a:pt x="620" y="172"/>
                    <a:pt x="543" y="94"/>
                    <a:pt x="465" y="63"/>
                  </a:cubicBezTo>
                  <a:cubicBezTo>
                    <a:pt x="403" y="32"/>
                    <a:pt x="341" y="1"/>
                    <a:pt x="279" y="1"/>
                  </a:cubicBezTo>
                  <a:cubicBezTo>
                    <a:pt x="248" y="1"/>
                    <a:pt x="217" y="1"/>
                    <a:pt x="186" y="1"/>
                  </a:cubicBezTo>
                  <a:cubicBezTo>
                    <a:pt x="155" y="1"/>
                    <a:pt x="124" y="16"/>
                    <a:pt x="93" y="16"/>
                  </a:cubicBezTo>
                  <a:cubicBezTo>
                    <a:pt x="62" y="32"/>
                    <a:pt x="31" y="47"/>
                    <a:pt x="0" y="63"/>
                  </a:cubicBezTo>
                  <a:lnTo>
                    <a:pt x="248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4" name="Google Shape;19684;p29"/>
            <p:cNvSpPr/>
            <p:nvPr/>
          </p:nvSpPr>
          <p:spPr>
            <a:xfrm>
              <a:off x="6870875" y="2154563"/>
              <a:ext cx="24075" cy="26400"/>
            </a:xfrm>
            <a:custGeom>
              <a:avLst/>
              <a:gdLst/>
              <a:ahLst/>
              <a:cxnLst/>
              <a:rect l="l" t="t" r="r" b="b"/>
              <a:pathLst>
                <a:path w="963" h="1056" extrusionOk="0">
                  <a:moveTo>
                    <a:pt x="559" y="993"/>
                  </a:moveTo>
                  <a:cubicBezTo>
                    <a:pt x="962" y="652"/>
                    <a:pt x="605" y="1"/>
                    <a:pt x="94" y="156"/>
                  </a:cubicBezTo>
                  <a:cubicBezTo>
                    <a:pt x="63" y="171"/>
                    <a:pt x="32" y="187"/>
                    <a:pt x="1" y="202"/>
                  </a:cubicBezTo>
                  <a:lnTo>
                    <a:pt x="481" y="1055"/>
                  </a:lnTo>
                  <a:cubicBezTo>
                    <a:pt x="512" y="1040"/>
                    <a:pt x="528" y="1024"/>
                    <a:pt x="559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5" name="Google Shape;19685;p29"/>
            <p:cNvSpPr/>
            <p:nvPr/>
          </p:nvSpPr>
          <p:spPr>
            <a:xfrm>
              <a:off x="7030625" y="2206138"/>
              <a:ext cx="22900" cy="17850"/>
            </a:xfrm>
            <a:custGeom>
              <a:avLst/>
              <a:gdLst/>
              <a:ahLst/>
              <a:cxnLst/>
              <a:rect l="l" t="t" r="r" b="b"/>
              <a:pathLst>
                <a:path w="916" h="714" extrusionOk="0">
                  <a:moveTo>
                    <a:pt x="264" y="47"/>
                  </a:moveTo>
                  <a:cubicBezTo>
                    <a:pt x="202" y="78"/>
                    <a:pt x="156" y="125"/>
                    <a:pt x="109" y="171"/>
                  </a:cubicBezTo>
                  <a:cubicBezTo>
                    <a:pt x="94" y="202"/>
                    <a:pt x="78" y="233"/>
                    <a:pt x="63" y="264"/>
                  </a:cubicBezTo>
                  <a:cubicBezTo>
                    <a:pt x="32" y="311"/>
                    <a:pt x="16" y="373"/>
                    <a:pt x="1" y="435"/>
                  </a:cubicBezTo>
                  <a:cubicBezTo>
                    <a:pt x="1" y="528"/>
                    <a:pt x="16" y="636"/>
                    <a:pt x="63" y="714"/>
                  </a:cubicBezTo>
                  <a:lnTo>
                    <a:pt x="916" y="249"/>
                  </a:lnTo>
                  <a:cubicBezTo>
                    <a:pt x="869" y="156"/>
                    <a:pt x="807" y="94"/>
                    <a:pt x="730" y="47"/>
                  </a:cubicBezTo>
                  <a:cubicBezTo>
                    <a:pt x="667" y="16"/>
                    <a:pt x="605" y="0"/>
                    <a:pt x="543" y="0"/>
                  </a:cubicBezTo>
                  <a:cubicBezTo>
                    <a:pt x="512" y="0"/>
                    <a:pt x="481" y="0"/>
                    <a:pt x="450" y="0"/>
                  </a:cubicBezTo>
                  <a:cubicBezTo>
                    <a:pt x="388" y="0"/>
                    <a:pt x="311" y="16"/>
                    <a:pt x="264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6" name="Google Shape;19686;p29"/>
            <p:cNvSpPr/>
            <p:nvPr/>
          </p:nvSpPr>
          <p:spPr>
            <a:xfrm>
              <a:off x="6968975" y="20960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5" y="466"/>
                  </a:cubicBezTo>
                  <a:cubicBezTo>
                    <a:pt x="1" y="885"/>
                    <a:pt x="450" y="1242"/>
                    <a:pt x="823" y="1040"/>
                  </a:cubicBezTo>
                  <a:cubicBezTo>
                    <a:pt x="1055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7" name="Google Shape;19687;p29"/>
            <p:cNvSpPr/>
            <p:nvPr/>
          </p:nvSpPr>
          <p:spPr>
            <a:xfrm>
              <a:off x="6886775" y="20715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40" y="761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8" name="Google Shape;19688;p29"/>
            <p:cNvSpPr/>
            <p:nvPr/>
          </p:nvSpPr>
          <p:spPr>
            <a:xfrm>
              <a:off x="6945700" y="21782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1" y="869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9" y="357"/>
                    <a:pt x="714" y="1"/>
                    <a:pt x="327" y="218"/>
                  </a:cubicBezTo>
                  <a:cubicBezTo>
                    <a:pt x="94" y="342"/>
                    <a:pt x="1" y="637"/>
                    <a:pt x="141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9" name="Google Shape;19689;p29"/>
            <p:cNvSpPr/>
            <p:nvPr/>
          </p:nvSpPr>
          <p:spPr>
            <a:xfrm>
              <a:off x="6992250" y="20145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26"/>
                    <a:pt x="62" y="900"/>
                    <a:pt x="481" y="1024"/>
                  </a:cubicBezTo>
                  <a:cubicBezTo>
                    <a:pt x="900" y="1148"/>
                    <a:pt x="1256" y="699"/>
                    <a:pt x="1055" y="326"/>
                  </a:cubicBezTo>
                  <a:cubicBezTo>
                    <a:pt x="915" y="78"/>
                    <a:pt x="620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0" name="Google Shape;19690;p29"/>
            <p:cNvSpPr/>
            <p:nvPr/>
          </p:nvSpPr>
          <p:spPr>
            <a:xfrm>
              <a:off x="7052725" y="2119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9" y="0"/>
                    <a:pt x="326" y="217"/>
                  </a:cubicBezTo>
                  <a:cubicBezTo>
                    <a:pt x="94" y="342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1" name="Google Shape;19691;p29"/>
            <p:cNvSpPr/>
            <p:nvPr/>
          </p:nvSpPr>
          <p:spPr>
            <a:xfrm>
              <a:off x="6817750" y="20572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49" y="668"/>
                  </a:moveTo>
                  <a:cubicBezTo>
                    <a:pt x="264" y="652"/>
                    <a:pt x="295" y="637"/>
                    <a:pt x="327" y="621"/>
                  </a:cubicBezTo>
                  <a:cubicBezTo>
                    <a:pt x="342" y="590"/>
                    <a:pt x="373" y="575"/>
                    <a:pt x="389" y="544"/>
                  </a:cubicBezTo>
                  <a:cubicBezTo>
                    <a:pt x="482" y="420"/>
                    <a:pt x="513" y="249"/>
                    <a:pt x="466" y="94"/>
                  </a:cubicBezTo>
                  <a:cubicBezTo>
                    <a:pt x="466" y="63"/>
                    <a:pt x="451" y="32"/>
                    <a:pt x="435" y="1"/>
                  </a:cubicBezTo>
                  <a:lnTo>
                    <a:pt x="1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2" name="Google Shape;19692;p29"/>
            <p:cNvSpPr/>
            <p:nvPr/>
          </p:nvSpPr>
          <p:spPr>
            <a:xfrm>
              <a:off x="6914300" y="1998688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47" y="544"/>
                  </a:moveTo>
                  <a:cubicBezTo>
                    <a:pt x="156" y="668"/>
                    <a:pt x="311" y="730"/>
                    <a:pt x="466" y="714"/>
                  </a:cubicBezTo>
                  <a:cubicBezTo>
                    <a:pt x="544" y="714"/>
                    <a:pt x="606" y="683"/>
                    <a:pt x="668" y="652"/>
                  </a:cubicBezTo>
                  <a:cubicBezTo>
                    <a:pt x="730" y="621"/>
                    <a:pt x="776" y="590"/>
                    <a:pt x="807" y="528"/>
                  </a:cubicBezTo>
                  <a:cubicBezTo>
                    <a:pt x="916" y="404"/>
                    <a:pt x="947" y="233"/>
                    <a:pt x="900" y="78"/>
                  </a:cubicBezTo>
                  <a:cubicBezTo>
                    <a:pt x="885" y="47"/>
                    <a:pt x="869" y="16"/>
                    <a:pt x="854" y="1"/>
                  </a:cubicBezTo>
                  <a:lnTo>
                    <a:pt x="1" y="466"/>
                  </a:lnTo>
                  <a:cubicBezTo>
                    <a:pt x="16" y="497"/>
                    <a:pt x="32" y="528"/>
                    <a:pt x="47" y="54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3" name="Google Shape;19693;p29"/>
            <p:cNvSpPr/>
            <p:nvPr/>
          </p:nvSpPr>
          <p:spPr>
            <a:xfrm>
              <a:off x="6716175" y="2382938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621" y="156"/>
                    <a:pt x="543" y="94"/>
                    <a:pt x="466" y="47"/>
                  </a:cubicBezTo>
                  <a:cubicBezTo>
                    <a:pt x="404" y="16"/>
                    <a:pt x="342" y="1"/>
                    <a:pt x="279" y="1"/>
                  </a:cubicBezTo>
                  <a:cubicBezTo>
                    <a:pt x="248" y="1"/>
                    <a:pt x="217" y="1"/>
                    <a:pt x="186" y="1"/>
                  </a:cubicBezTo>
                  <a:cubicBezTo>
                    <a:pt x="124" y="1"/>
                    <a:pt x="47" y="32"/>
                    <a:pt x="0" y="63"/>
                  </a:cubicBezTo>
                  <a:lnTo>
                    <a:pt x="233" y="48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4" name="Google Shape;19694;p29"/>
            <p:cNvSpPr/>
            <p:nvPr/>
          </p:nvSpPr>
          <p:spPr>
            <a:xfrm>
              <a:off x="6657225" y="227398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68" y="326"/>
                  </a:moveTo>
                  <a:cubicBezTo>
                    <a:pt x="528" y="94"/>
                    <a:pt x="233" y="1"/>
                    <a:pt x="1" y="140"/>
                  </a:cubicBezTo>
                  <a:lnTo>
                    <a:pt x="482" y="993"/>
                  </a:lnTo>
                  <a:cubicBezTo>
                    <a:pt x="714" y="854"/>
                    <a:pt x="792" y="559"/>
                    <a:pt x="668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5" name="Google Shape;19695;p29"/>
            <p:cNvSpPr/>
            <p:nvPr/>
          </p:nvSpPr>
          <p:spPr>
            <a:xfrm>
              <a:off x="6815825" y="232361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745" y="63"/>
                  </a:moveTo>
                  <a:cubicBezTo>
                    <a:pt x="698" y="32"/>
                    <a:pt x="636" y="16"/>
                    <a:pt x="574" y="16"/>
                  </a:cubicBezTo>
                  <a:cubicBezTo>
                    <a:pt x="543" y="1"/>
                    <a:pt x="512" y="1"/>
                    <a:pt x="481" y="16"/>
                  </a:cubicBezTo>
                  <a:cubicBezTo>
                    <a:pt x="404" y="16"/>
                    <a:pt x="341" y="32"/>
                    <a:pt x="279" y="63"/>
                  </a:cubicBezTo>
                  <a:cubicBezTo>
                    <a:pt x="217" y="94"/>
                    <a:pt x="171" y="140"/>
                    <a:pt x="140" y="202"/>
                  </a:cubicBezTo>
                  <a:cubicBezTo>
                    <a:pt x="109" y="218"/>
                    <a:pt x="93" y="249"/>
                    <a:pt x="78" y="280"/>
                  </a:cubicBezTo>
                  <a:cubicBezTo>
                    <a:pt x="0" y="420"/>
                    <a:pt x="0" y="590"/>
                    <a:pt x="78" y="730"/>
                  </a:cubicBezTo>
                  <a:lnTo>
                    <a:pt x="946" y="265"/>
                  </a:lnTo>
                  <a:cubicBezTo>
                    <a:pt x="900" y="171"/>
                    <a:pt x="822" y="109"/>
                    <a:pt x="745" y="6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6" name="Google Shape;19696;p29"/>
            <p:cNvSpPr/>
            <p:nvPr/>
          </p:nvSpPr>
          <p:spPr>
            <a:xfrm>
              <a:off x="6755325" y="22138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09" y="373"/>
                  </a:moveTo>
                  <a:cubicBezTo>
                    <a:pt x="807" y="1"/>
                    <a:pt x="233" y="47"/>
                    <a:pt x="125" y="466"/>
                  </a:cubicBezTo>
                  <a:cubicBezTo>
                    <a:pt x="1" y="885"/>
                    <a:pt x="435" y="1241"/>
                    <a:pt x="823" y="1040"/>
                  </a:cubicBezTo>
                  <a:cubicBezTo>
                    <a:pt x="1055" y="916"/>
                    <a:pt x="1148" y="606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7" name="Google Shape;19697;p29"/>
            <p:cNvSpPr/>
            <p:nvPr/>
          </p:nvSpPr>
          <p:spPr>
            <a:xfrm>
              <a:off x="6672350" y="21898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35" y="1256"/>
                    <a:pt x="823" y="1039"/>
                  </a:cubicBezTo>
                  <a:cubicBezTo>
                    <a:pt x="1055" y="915"/>
                    <a:pt x="1148" y="620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8" name="Google Shape;19698;p29"/>
            <p:cNvSpPr/>
            <p:nvPr/>
          </p:nvSpPr>
          <p:spPr>
            <a:xfrm>
              <a:off x="6732075" y="22960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3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9" name="Google Shape;19699;p29"/>
            <p:cNvSpPr/>
            <p:nvPr/>
          </p:nvSpPr>
          <p:spPr>
            <a:xfrm>
              <a:off x="6779375" y="21309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8" y="388"/>
                  </a:moveTo>
                  <a:cubicBezTo>
                    <a:pt x="807" y="1"/>
                    <a:pt x="233" y="63"/>
                    <a:pt x="109" y="481"/>
                  </a:cubicBezTo>
                  <a:cubicBezTo>
                    <a:pt x="0" y="900"/>
                    <a:pt x="435" y="1257"/>
                    <a:pt x="822" y="1040"/>
                  </a:cubicBezTo>
                  <a:cubicBezTo>
                    <a:pt x="1055" y="916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0" name="Google Shape;19700;p29"/>
            <p:cNvSpPr/>
            <p:nvPr/>
          </p:nvSpPr>
          <p:spPr>
            <a:xfrm>
              <a:off x="6837525" y="22390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0"/>
                  </a:moveTo>
                  <a:cubicBezTo>
                    <a:pt x="1" y="342"/>
                    <a:pt x="63" y="916"/>
                    <a:pt x="482" y="1024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4"/>
                    <a:pt x="621" y="1"/>
                    <a:pt x="389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1" name="Google Shape;19701;p29"/>
            <p:cNvSpPr/>
            <p:nvPr/>
          </p:nvSpPr>
          <p:spPr>
            <a:xfrm>
              <a:off x="6604125" y="2175513"/>
              <a:ext cx="12800" cy="16300"/>
            </a:xfrm>
            <a:custGeom>
              <a:avLst/>
              <a:gdLst/>
              <a:ahLst/>
              <a:cxnLst/>
              <a:rect l="l" t="t" r="r" b="b"/>
              <a:pathLst>
                <a:path w="512" h="652" extrusionOk="0">
                  <a:moveTo>
                    <a:pt x="248" y="652"/>
                  </a:moveTo>
                  <a:cubicBezTo>
                    <a:pt x="295" y="621"/>
                    <a:pt x="341" y="574"/>
                    <a:pt x="388" y="528"/>
                  </a:cubicBezTo>
                  <a:cubicBezTo>
                    <a:pt x="481" y="403"/>
                    <a:pt x="512" y="233"/>
                    <a:pt x="465" y="78"/>
                  </a:cubicBezTo>
                  <a:cubicBezTo>
                    <a:pt x="465" y="47"/>
                    <a:pt x="450" y="16"/>
                    <a:pt x="434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2" name="Google Shape;19702;p29"/>
            <p:cNvSpPr/>
            <p:nvPr/>
          </p:nvSpPr>
          <p:spPr>
            <a:xfrm>
              <a:off x="6700275" y="211656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822" y="528"/>
                  </a:moveTo>
                  <a:cubicBezTo>
                    <a:pt x="915" y="404"/>
                    <a:pt x="946" y="233"/>
                    <a:pt x="900" y="78"/>
                  </a:cubicBezTo>
                  <a:cubicBezTo>
                    <a:pt x="884" y="47"/>
                    <a:pt x="869" y="16"/>
                    <a:pt x="853" y="1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62" y="544"/>
                  </a:cubicBezTo>
                  <a:cubicBezTo>
                    <a:pt x="171" y="668"/>
                    <a:pt x="326" y="730"/>
                    <a:pt x="481" y="714"/>
                  </a:cubicBezTo>
                  <a:cubicBezTo>
                    <a:pt x="559" y="714"/>
                    <a:pt x="621" y="683"/>
                    <a:pt x="683" y="652"/>
                  </a:cubicBezTo>
                  <a:cubicBezTo>
                    <a:pt x="729" y="621"/>
                    <a:pt x="776" y="575"/>
                    <a:pt x="822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3" name="Google Shape;19703;p29"/>
            <p:cNvSpPr/>
            <p:nvPr/>
          </p:nvSpPr>
          <p:spPr>
            <a:xfrm>
              <a:off x="6923600" y="2266613"/>
              <a:ext cx="12450" cy="16325"/>
            </a:xfrm>
            <a:custGeom>
              <a:avLst/>
              <a:gdLst/>
              <a:ahLst/>
              <a:cxnLst/>
              <a:rect l="l" t="t" r="r" b="b"/>
              <a:pathLst>
                <a:path w="498" h="653" extrusionOk="0">
                  <a:moveTo>
                    <a:pt x="249" y="1"/>
                  </a:moveTo>
                  <a:cubicBezTo>
                    <a:pt x="203" y="32"/>
                    <a:pt x="141" y="63"/>
                    <a:pt x="109" y="125"/>
                  </a:cubicBezTo>
                  <a:cubicBezTo>
                    <a:pt x="78" y="141"/>
                    <a:pt x="63" y="172"/>
                    <a:pt x="63" y="203"/>
                  </a:cubicBezTo>
                  <a:cubicBezTo>
                    <a:pt x="32" y="249"/>
                    <a:pt x="1" y="311"/>
                    <a:pt x="1" y="373"/>
                  </a:cubicBezTo>
                  <a:cubicBezTo>
                    <a:pt x="1" y="466"/>
                    <a:pt x="16" y="575"/>
                    <a:pt x="63" y="652"/>
                  </a:cubicBezTo>
                  <a:lnTo>
                    <a:pt x="497" y="42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4" name="Google Shape;19704;p29"/>
            <p:cNvSpPr/>
            <p:nvPr/>
          </p:nvSpPr>
          <p:spPr>
            <a:xfrm>
              <a:off x="6863125" y="215961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5" y="667"/>
                  </a:moveTo>
                  <a:cubicBezTo>
                    <a:pt x="249" y="900"/>
                    <a:pt x="543" y="977"/>
                    <a:pt x="791" y="853"/>
                  </a:cubicBezTo>
                  <a:lnTo>
                    <a:pt x="311" y="0"/>
                  </a:lnTo>
                  <a:cubicBezTo>
                    <a:pt x="78" y="124"/>
                    <a:pt x="0" y="419"/>
                    <a:pt x="125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5" name="Google Shape;19705;p29"/>
            <p:cNvSpPr/>
            <p:nvPr/>
          </p:nvSpPr>
          <p:spPr>
            <a:xfrm>
              <a:off x="6807300" y="2063438"/>
              <a:ext cx="16675" cy="12450"/>
            </a:xfrm>
            <a:custGeom>
              <a:avLst/>
              <a:gdLst/>
              <a:ahLst/>
              <a:cxnLst/>
              <a:rect l="l" t="t" r="r" b="b"/>
              <a:pathLst>
                <a:path w="667" h="498" extrusionOk="0">
                  <a:moveTo>
                    <a:pt x="434" y="1"/>
                  </a:moveTo>
                  <a:lnTo>
                    <a:pt x="0" y="234"/>
                  </a:lnTo>
                  <a:cubicBezTo>
                    <a:pt x="16" y="265"/>
                    <a:pt x="31" y="296"/>
                    <a:pt x="62" y="311"/>
                  </a:cubicBezTo>
                  <a:cubicBezTo>
                    <a:pt x="155" y="435"/>
                    <a:pt x="310" y="497"/>
                    <a:pt x="481" y="482"/>
                  </a:cubicBezTo>
                  <a:cubicBezTo>
                    <a:pt x="543" y="482"/>
                    <a:pt x="605" y="451"/>
                    <a:pt x="667" y="42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6" name="Google Shape;19706;p29"/>
            <p:cNvSpPr/>
            <p:nvPr/>
          </p:nvSpPr>
          <p:spPr>
            <a:xfrm>
              <a:off x="6502525" y="250081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621" y="156"/>
                    <a:pt x="543" y="94"/>
                    <a:pt x="466" y="47"/>
                  </a:cubicBezTo>
                  <a:cubicBezTo>
                    <a:pt x="404" y="16"/>
                    <a:pt x="342" y="1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56" y="1"/>
                    <a:pt x="125" y="16"/>
                    <a:pt x="94" y="16"/>
                  </a:cubicBezTo>
                  <a:cubicBezTo>
                    <a:pt x="63" y="32"/>
                    <a:pt x="32" y="47"/>
                    <a:pt x="1" y="63"/>
                  </a:cubicBezTo>
                  <a:lnTo>
                    <a:pt x="249" y="48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7" name="Google Shape;19707;p29"/>
            <p:cNvSpPr/>
            <p:nvPr/>
          </p:nvSpPr>
          <p:spPr>
            <a:xfrm>
              <a:off x="6443600" y="2390313"/>
              <a:ext cx="24050" cy="26400"/>
            </a:xfrm>
            <a:custGeom>
              <a:avLst/>
              <a:gdLst/>
              <a:ahLst/>
              <a:cxnLst/>
              <a:rect l="l" t="t" r="r" b="b"/>
              <a:pathLst>
                <a:path w="962" h="1056" extrusionOk="0">
                  <a:moveTo>
                    <a:pt x="558" y="993"/>
                  </a:moveTo>
                  <a:cubicBezTo>
                    <a:pt x="962" y="652"/>
                    <a:pt x="589" y="1"/>
                    <a:pt x="93" y="156"/>
                  </a:cubicBezTo>
                  <a:cubicBezTo>
                    <a:pt x="62" y="171"/>
                    <a:pt x="31" y="187"/>
                    <a:pt x="0" y="202"/>
                  </a:cubicBezTo>
                  <a:lnTo>
                    <a:pt x="481" y="1055"/>
                  </a:lnTo>
                  <a:cubicBezTo>
                    <a:pt x="496" y="1040"/>
                    <a:pt x="527" y="1024"/>
                    <a:pt x="558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8" name="Google Shape;19708;p29"/>
            <p:cNvSpPr/>
            <p:nvPr/>
          </p:nvSpPr>
          <p:spPr>
            <a:xfrm>
              <a:off x="6602575" y="2441488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729" y="63"/>
                  </a:moveTo>
                  <a:cubicBezTo>
                    <a:pt x="667" y="32"/>
                    <a:pt x="605" y="16"/>
                    <a:pt x="543" y="16"/>
                  </a:cubicBezTo>
                  <a:cubicBezTo>
                    <a:pt x="512" y="1"/>
                    <a:pt x="481" y="1"/>
                    <a:pt x="450" y="16"/>
                  </a:cubicBezTo>
                  <a:cubicBezTo>
                    <a:pt x="388" y="16"/>
                    <a:pt x="326" y="32"/>
                    <a:pt x="264" y="63"/>
                  </a:cubicBezTo>
                  <a:cubicBezTo>
                    <a:pt x="202" y="94"/>
                    <a:pt x="155" y="140"/>
                    <a:pt x="109" y="202"/>
                  </a:cubicBezTo>
                  <a:cubicBezTo>
                    <a:pt x="93" y="218"/>
                    <a:pt x="78" y="249"/>
                    <a:pt x="62" y="280"/>
                  </a:cubicBezTo>
                  <a:cubicBezTo>
                    <a:pt x="31" y="326"/>
                    <a:pt x="16" y="389"/>
                    <a:pt x="16" y="451"/>
                  </a:cubicBezTo>
                  <a:cubicBezTo>
                    <a:pt x="0" y="544"/>
                    <a:pt x="16" y="652"/>
                    <a:pt x="78" y="730"/>
                  </a:cubicBezTo>
                  <a:lnTo>
                    <a:pt x="931" y="264"/>
                  </a:lnTo>
                  <a:cubicBezTo>
                    <a:pt x="884" y="171"/>
                    <a:pt x="807" y="109"/>
                    <a:pt x="729" y="6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9" name="Google Shape;19709;p29"/>
            <p:cNvSpPr/>
            <p:nvPr/>
          </p:nvSpPr>
          <p:spPr>
            <a:xfrm>
              <a:off x="6541300" y="233176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23" y="1"/>
                    <a:pt x="249" y="47"/>
                    <a:pt x="125" y="466"/>
                  </a:cubicBezTo>
                  <a:cubicBezTo>
                    <a:pt x="0" y="885"/>
                    <a:pt x="450" y="1241"/>
                    <a:pt x="838" y="1040"/>
                  </a:cubicBezTo>
                  <a:cubicBezTo>
                    <a:pt x="1071" y="916"/>
                    <a:pt x="1148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0" name="Google Shape;19710;p29"/>
            <p:cNvSpPr/>
            <p:nvPr/>
          </p:nvSpPr>
          <p:spPr>
            <a:xfrm>
              <a:off x="6458700" y="23077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73"/>
                  </a:moveTo>
                  <a:cubicBezTo>
                    <a:pt x="807" y="1"/>
                    <a:pt x="234" y="63"/>
                    <a:pt x="125" y="482"/>
                  </a:cubicBezTo>
                  <a:cubicBezTo>
                    <a:pt x="1" y="901"/>
                    <a:pt x="435" y="1257"/>
                    <a:pt x="823" y="1040"/>
                  </a:cubicBezTo>
                  <a:cubicBezTo>
                    <a:pt x="1056" y="916"/>
                    <a:pt x="1149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1" name="Google Shape;19711;p29"/>
            <p:cNvSpPr/>
            <p:nvPr/>
          </p:nvSpPr>
          <p:spPr>
            <a:xfrm>
              <a:off x="6517650" y="24143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33" y="62"/>
                    <a:pt x="124" y="481"/>
                  </a:cubicBezTo>
                  <a:cubicBezTo>
                    <a:pt x="0" y="900"/>
                    <a:pt x="435" y="1256"/>
                    <a:pt x="822" y="1055"/>
                  </a:cubicBezTo>
                  <a:cubicBezTo>
                    <a:pt x="1055" y="915"/>
                    <a:pt x="1148" y="620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2" name="Google Shape;19712;p29"/>
            <p:cNvSpPr/>
            <p:nvPr/>
          </p:nvSpPr>
          <p:spPr>
            <a:xfrm>
              <a:off x="6565725" y="22487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3" name="Google Shape;19713;p29"/>
            <p:cNvSpPr/>
            <p:nvPr/>
          </p:nvSpPr>
          <p:spPr>
            <a:xfrm>
              <a:off x="6624275" y="23554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50" y="1257"/>
                    <a:pt x="838" y="1055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4" name="Google Shape;19714;p29"/>
            <p:cNvSpPr/>
            <p:nvPr/>
          </p:nvSpPr>
          <p:spPr>
            <a:xfrm>
              <a:off x="6390475" y="2293388"/>
              <a:ext cx="12825" cy="16300"/>
            </a:xfrm>
            <a:custGeom>
              <a:avLst/>
              <a:gdLst/>
              <a:ahLst/>
              <a:cxnLst/>
              <a:rect l="l" t="t" r="r" b="b"/>
              <a:pathLst>
                <a:path w="513" h="652" extrusionOk="0">
                  <a:moveTo>
                    <a:pt x="388" y="527"/>
                  </a:moveTo>
                  <a:cubicBezTo>
                    <a:pt x="481" y="403"/>
                    <a:pt x="512" y="233"/>
                    <a:pt x="466" y="93"/>
                  </a:cubicBezTo>
                  <a:cubicBezTo>
                    <a:pt x="450" y="47"/>
                    <a:pt x="450" y="31"/>
                    <a:pt x="435" y="0"/>
                  </a:cubicBezTo>
                  <a:lnTo>
                    <a:pt x="0" y="233"/>
                  </a:lnTo>
                  <a:lnTo>
                    <a:pt x="233" y="652"/>
                  </a:lnTo>
                  <a:cubicBezTo>
                    <a:pt x="264" y="636"/>
                    <a:pt x="295" y="621"/>
                    <a:pt x="310" y="605"/>
                  </a:cubicBezTo>
                  <a:cubicBezTo>
                    <a:pt x="341" y="574"/>
                    <a:pt x="357" y="558"/>
                    <a:pt x="388" y="52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5" name="Google Shape;19715;p29"/>
            <p:cNvSpPr/>
            <p:nvPr/>
          </p:nvSpPr>
          <p:spPr>
            <a:xfrm>
              <a:off x="6486625" y="2234063"/>
              <a:ext cx="23675" cy="18625"/>
            </a:xfrm>
            <a:custGeom>
              <a:avLst/>
              <a:gdLst/>
              <a:ahLst/>
              <a:cxnLst/>
              <a:rect l="l" t="t" r="r" b="b"/>
              <a:pathLst>
                <a:path w="947" h="745" extrusionOk="0">
                  <a:moveTo>
                    <a:pt x="807" y="543"/>
                  </a:moveTo>
                  <a:cubicBezTo>
                    <a:pt x="916" y="419"/>
                    <a:pt x="947" y="248"/>
                    <a:pt x="900" y="93"/>
                  </a:cubicBezTo>
                  <a:cubicBezTo>
                    <a:pt x="885" y="62"/>
                    <a:pt x="869" y="31"/>
                    <a:pt x="854" y="0"/>
                  </a:cubicBezTo>
                  <a:lnTo>
                    <a:pt x="1" y="481"/>
                  </a:lnTo>
                  <a:cubicBezTo>
                    <a:pt x="16" y="512"/>
                    <a:pt x="32" y="527"/>
                    <a:pt x="63" y="558"/>
                  </a:cubicBezTo>
                  <a:cubicBezTo>
                    <a:pt x="156" y="683"/>
                    <a:pt x="326" y="745"/>
                    <a:pt x="481" y="729"/>
                  </a:cubicBezTo>
                  <a:cubicBezTo>
                    <a:pt x="543" y="729"/>
                    <a:pt x="621" y="698"/>
                    <a:pt x="668" y="667"/>
                  </a:cubicBezTo>
                  <a:cubicBezTo>
                    <a:pt x="730" y="636"/>
                    <a:pt x="776" y="590"/>
                    <a:pt x="807" y="54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6" name="Google Shape;19716;p29"/>
            <p:cNvSpPr/>
            <p:nvPr/>
          </p:nvSpPr>
          <p:spPr>
            <a:xfrm>
              <a:off x="6709575" y="2384113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0"/>
                  </a:moveTo>
                  <a:cubicBezTo>
                    <a:pt x="202" y="31"/>
                    <a:pt x="156" y="78"/>
                    <a:pt x="125" y="140"/>
                  </a:cubicBezTo>
                  <a:cubicBezTo>
                    <a:pt x="94" y="155"/>
                    <a:pt x="78" y="186"/>
                    <a:pt x="63" y="217"/>
                  </a:cubicBezTo>
                  <a:cubicBezTo>
                    <a:pt x="32" y="264"/>
                    <a:pt x="16" y="326"/>
                    <a:pt x="16" y="388"/>
                  </a:cubicBezTo>
                  <a:cubicBezTo>
                    <a:pt x="1" y="481"/>
                    <a:pt x="32" y="590"/>
                    <a:pt x="78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7" name="Google Shape;19717;p29"/>
            <p:cNvSpPr/>
            <p:nvPr/>
          </p:nvSpPr>
          <p:spPr>
            <a:xfrm>
              <a:off x="6650650" y="2277488"/>
              <a:ext cx="18625" cy="24825"/>
            </a:xfrm>
            <a:custGeom>
              <a:avLst/>
              <a:gdLst/>
              <a:ahLst/>
              <a:cxnLst/>
              <a:rect l="l" t="t" r="r" b="b"/>
              <a:pathLst>
                <a:path w="745" h="993" extrusionOk="0">
                  <a:moveTo>
                    <a:pt x="16" y="388"/>
                  </a:moveTo>
                  <a:cubicBezTo>
                    <a:pt x="0" y="481"/>
                    <a:pt x="31" y="574"/>
                    <a:pt x="78" y="667"/>
                  </a:cubicBezTo>
                  <a:cubicBezTo>
                    <a:pt x="202" y="900"/>
                    <a:pt x="496" y="993"/>
                    <a:pt x="745" y="853"/>
                  </a:cubicBezTo>
                  <a:lnTo>
                    <a:pt x="264" y="0"/>
                  </a:lnTo>
                  <a:cubicBezTo>
                    <a:pt x="124" y="78"/>
                    <a:pt x="31" y="217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8" name="Google Shape;19718;p29"/>
            <p:cNvSpPr/>
            <p:nvPr/>
          </p:nvSpPr>
          <p:spPr>
            <a:xfrm>
              <a:off x="6593650" y="2181313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419" y="1"/>
                  </a:moveTo>
                  <a:lnTo>
                    <a:pt x="0" y="233"/>
                  </a:lnTo>
                  <a:cubicBezTo>
                    <a:pt x="16" y="265"/>
                    <a:pt x="31" y="296"/>
                    <a:pt x="47" y="311"/>
                  </a:cubicBezTo>
                  <a:cubicBezTo>
                    <a:pt x="93" y="358"/>
                    <a:pt x="140" y="404"/>
                    <a:pt x="202" y="435"/>
                  </a:cubicBezTo>
                  <a:cubicBezTo>
                    <a:pt x="279" y="482"/>
                    <a:pt x="373" y="497"/>
                    <a:pt x="466" y="482"/>
                  </a:cubicBezTo>
                  <a:cubicBezTo>
                    <a:pt x="543" y="482"/>
                    <a:pt x="605" y="451"/>
                    <a:pt x="667" y="42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9" name="Google Shape;19719;p29"/>
            <p:cNvSpPr/>
            <p:nvPr/>
          </p:nvSpPr>
          <p:spPr>
            <a:xfrm>
              <a:off x="6288500" y="26183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7" y="264"/>
                  </a:moveTo>
                  <a:cubicBezTo>
                    <a:pt x="590" y="109"/>
                    <a:pt x="450" y="16"/>
                    <a:pt x="279" y="16"/>
                  </a:cubicBezTo>
                  <a:cubicBezTo>
                    <a:pt x="248" y="0"/>
                    <a:pt x="217" y="0"/>
                    <a:pt x="186" y="16"/>
                  </a:cubicBezTo>
                  <a:cubicBezTo>
                    <a:pt x="155" y="16"/>
                    <a:pt x="124" y="16"/>
                    <a:pt x="93" y="31"/>
                  </a:cubicBezTo>
                  <a:cubicBezTo>
                    <a:pt x="62" y="31"/>
                    <a:pt x="31" y="47"/>
                    <a:pt x="0" y="62"/>
                  </a:cubicBezTo>
                  <a:lnTo>
                    <a:pt x="233" y="496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0" name="Google Shape;19720;p29"/>
            <p:cNvSpPr/>
            <p:nvPr/>
          </p:nvSpPr>
          <p:spPr>
            <a:xfrm>
              <a:off x="6388150" y="255936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760" y="63"/>
                  </a:moveTo>
                  <a:cubicBezTo>
                    <a:pt x="667" y="16"/>
                    <a:pt x="574" y="1"/>
                    <a:pt x="481" y="16"/>
                  </a:cubicBezTo>
                  <a:cubicBezTo>
                    <a:pt x="403" y="16"/>
                    <a:pt x="341" y="32"/>
                    <a:pt x="279" y="63"/>
                  </a:cubicBezTo>
                  <a:cubicBezTo>
                    <a:pt x="233" y="94"/>
                    <a:pt x="186" y="140"/>
                    <a:pt x="140" y="187"/>
                  </a:cubicBezTo>
                  <a:cubicBezTo>
                    <a:pt x="16" y="342"/>
                    <a:pt x="0" y="559"/>
                    <a:pt x="93" y="730"/>
                  </a:cubicBezTo>
                  <a:lnTo>
                    <a:pt x="946" y="264"/>
                  </a:lnTo>
                  <a:cubicBezTo>
                    <a:pt x="900" y="171"/>
                    <a:pt x="838" y="109"/>
                    <a:pt x="760" y="6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1" name="Google Shape;19721;p29"/>
            <p:cNvSpPr/>
            <p:nvPr/>
          </p:nvSpPr>
          <p:spPr>
            <a:xfrm>
              <a:off x="6327650" y="244963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0"/>
                    <a:pt x="249" y="47"/>
                    <a:pt x="125" y="466"/>
                  </a:cubicBezTo>
                  <a:cubicBezTo>
                    <a:pt x="1" y="885"/>
                    <a:pt x="451" y="1241"/>
                    <a:pt x="823" y="1040"/>
                  </a:cubicBezTo>
                  <a:cubicBezTo>
                    <a:pt x="1071" y="916"/>
                    <a:pt x="1148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2" name="Google Shape;19722;p29"/>
            <p:cNvSpPr/>
            <p:nvPr/>
          </p:nvSpPr>
          <p:spPr>
            <a:xfrm>
              <a:off x="6243900" y="2426363"/>
              <a:ext cx="31050" cy="28350"/>
            </a:xfrm>
            <a:custGeom>
              <a:avLst/>
              <a:gdLst/>
              <a:ahLst/>
              <a:cxnLst/>
              <a:rect l="l" t="t" r="r" b="b"/>
              <a:pathLst>
                <a:path w="1242" h="1134" extrusionOk="0">
                  <a:moveTo>
                    <a:pt x="869" y="1009"/>
                  </a:moveTo>
                  <a:cubicBezTo>
                    <a:pt x="1241" y="807"/>
                    <a:pt x="1179" y="234"/>
                    <a:pt x="761" y="109"/>
                  </a:cubicBezTo>
                  <a:cubicBezTo>
                    <a:pt x="357" y="1"/>
                    <a:pt x="1" y="435"/>
                    <a:pt x="202" y="823"/>
                  </a:cubicBezTo>
                  <a:cubicBezTo>
                    <a:pt x="326" y="1056"/>
                    <a:pt x="621" y="1133"/>
                    <a:pt x="869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3" name="Google Shape;19723;p29"/>
            <p:cNvSpPr/>
            <p:nvPr/>
          </p:nvSpPr>
          <p:spPr>
            <a:xfrm>
              <a:off x="6304000" y="25322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35" y="1256"/>
                    <a:pt x="823" y="1055"/>
                  </a:cubicBezTo>
                  <a:cubicBezTo>
                    <a:pt x="1055" y="915"/>
                    <a:pt x="1148" y="620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4" name="Google Shape;19724;p29"/>
            <p:cNvSpPr/>
            <p:nvPr/>
          </p:nvSpPr>
          <p:spPr>
            <a:xfrm>
              <a:off x="6351700" y="23666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70" y="915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5" name="Google Shape;19725;p29"/>
            <p:cNvSpPr/>
            <p:nvPr/>
          </p:nvSpPr>
          <p:spPr>
            <a:xfrm>
              <a:off x="6410625" y="2473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5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6" name="Google Shape;19726;p29"/>
            <p:cNvSpPr/>
            <p:nvPr/>
          </p:nvSpPr>
          <p:spPr>
            <a:xfrm>
              <a:off x="6272975" y="2351938"/>
              <a:ext cx="23675" cy="18625"/>
            </a:xfrm>
            <a:custGeom>
              <a:avLst/>
              <a:gdLst/>
              <a:ahLst/>
              <a:cxnLst/>
              <a:rect l="l" t="t" r="r" b="b"/>
              <a:pathLst>
                <a:path w="947" h="745" extrusionOk="0">
                  <a:moveTo>
                    <a:pt x="47" y="558"/>
                  </a:moveTo>
                  <a:cubicBezTo>
                    <a:pt x="156" y="682"/>
                    <a:pt x="311" y="745"/>
                    <a:pt x="482" y="729"/>
                  </a:cubicBezTo>
                  <a:cubicBezTo>
                    <a:pt x="544" y="729"/>
                    <a:pt x="606" y="698"/>
                    <a:pt x="668" y="667"/>
                  </a:cubicBezTo>
                  <a:cubicBezTo>
                    <a:pt x="730" y="636"/>
                    <a:pt x="776" y="589"/>
                    <a:pt x="823" y="543"/>
                  </a:cubicBezTo>
                  <a:cubicBezTo>
                    <a:pt x="916" y="419"/>
                    <a:pt x="947" y="248"/>
                    <a:pt x="900" y="93"/>
                  </a:cubicBezTo>
                  <a:cubicBezTo>
                    <a:pt x="885" y="62"/>
                    <a:pt x="885" y="31"/>
                    <a:pt x="854" y="0"/>
                  </a:cubicBezTo>
                  <a:lnTo>
                    <a:pt x="1" y="481"/>
                  </a:lnTo>
                  <a:cubicBezTo>
                    <a:pt x="16" y="512"/>
                    <a:pt x="32" y="527"/>
                    <a:pt x="47" y="55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7" name="Google Shape;19727;p29"/>
            <p:cNvSpPr/>
            <p:nvPr/>
          </p:nvSpPr>
          <p:spPr>
            <a:xfrm>
              <a:off x="6495925" y="250198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5" y="0"/>
                  </a:moveTo>
                  <a:cubicBezTo>
                    <a:pt x="203" y="31"/>
                    <a:pt x="156" y="78"/>
                    <a:pt x="109" y="124"/>
                  </a:cubicBezTo>
                  <a:cubicBezTo>
                    <a:pt x="47" y="202"/>
                    <a:pt x="16" y="295"/>
                    <a:pt x="16" y="388"/>
                  </a:cubicBezTo>
                  <a:cubicBezTo>
                    <a:pt x="1" y="481"/>
                    <a:pt x="16" y="590"/>
                    <a:pt x="78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8" name="Google Shape;19728;p29"/>
            <p:cNvSpPr/>
            <p:nvPr/>
          </p:nvSpPr>
          <p:spPr>
            <a:xfrm>
              <a:off x="6435450" y="239536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40" y="667"/>
                  </a:moveTo>
                  <a:cubicBezTo>
                    <a:pt x="264" y="900"/>
                    <a:pt x="559" y="977"/>
                    <a:pt x="791" y="853"/>
                  </a:cubicBezTo>
                  <a:lnTo>
                    <a:pt x="326" y="0"/>
                  </a:lnTo>
                  <a:cubicBezTo>
                    <a:pt x="78" y="124"/>
                    <a:pt x="0" y="419"/>
                    <a:pt x="124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9" name="Google Shape;19729;p29"/>
            <p:cNvSpPr/>
            <p:nvPr/>
          </p:nvSpPr>
          <p:spPr>
            <a:xfrm>
              <a:off x="6380000" y="229918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1" y="249"/>
                  </a:moveTo>
                  <a:cubicBezTo>
                    <a:pt x="16" y="264"/>
                    <a:pt x="32" y="295"/>
                    <a:pt x="47" y="326"/>
                  </a:cubicBezTo>
                  <a:cubicBezTo>
                    <a:pt x="125" y="420"/>
                    <a:pt x="249" y="482"/>
                    <a:pt x="373" y="497"/>
                  </a:cubicBezTo>
                  <a:cubicBezTo>
                    <a:pt x="404" y="497"/>
                    <a:pt x="435" y="497"/>
                    <a:pt x="466" y="497"/>
                  </a:cubicBezTo>
                  <a:cubicBezTo>
                    <a:pt x="543" y="482"/>
                    <a:pt x="605" y="466"/>
                    <a:pt x="667" y="435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0" name="Google Shape;19730;p29"/>
            <p:cNvSpPr/>
            <p:nvPr/>
          </p:nvSpPr>
          <p:spPr>
            <a:xfrm>
              <a:off x="6281900" y="26202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80" y="1"/>
                  </a:moveTo>
                  <a:cubicBezTo>
                    <a:pt x="218" y="32"/>
                    <a:pt x="171" y="78"/>
                    <a:pt x="125" y="125"/>
                  </a:cubicBezTo>
                  <a:cubicBezTo>
                    <a:pt x="109" y="156"/>
                    <a:pt x="94" y="171"/>
                    <a:pt x="78" y="202"/>
                  </a:cubicBezTo>
                  <a:cubicBezTo>
                    <a:pt x="1" y="342"/>
                    <a:pt x="1" y="528"/>
                    <a:pt x="78" y="668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1" name="Google Shape;19731;p29"/>
            <p:cNvSpPr/>
            <p:nvPr/>
          </p:nvSpPr>
          <p:spPr>
            <a:xfrm>
              <a:off x="6967025" y="1823038"/>
              <a:ext cx="24075" cy="26400"/>
            </a:xfrm>
            <a:custGeom>
              <a:avLst/>
              <a:gdLst/>
              <a:ahLst/>
              <a:cxnLst/>
              <a:rect l="l" t="t" r="r" b="b"/>
              <a:pathLst>
                <a:path w="963" h="1056" extrusionOk="0">
                  <a:moveTo>
                    <a:pt x="482" y="1056"/>
                  </a:moveTo>
                  <a:cubicBezTo>
                    <a:pt x="497" y="1040"/>
                    <a:pt x="528" y="1009"/>
                    <a:pt x="559" y="994"/>
                  </a:cubicBezTo>
                  <a:cubicBezTo>
                    <a:pt x="963" y="652"/>
                    <a:pt x="606" y="1"/>
                    <a:pt x="94" y="156"/>
                  </a:cubicBezTo>
                  <a:cubicBezTo>
                    <a:pt x="63" y="172"/>
                    <a:pt x="32" y="187"/>
                    <a:pt x="1" y="20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2" name="Google Shape;19732;p29"/>
            <p:cNvSpPr/>
            <p:nvPr/>
          </p:nvSpPr>
          <p:spPr>
            <a:xfrm>
              <a:off x="6981000" y="1740838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869" y="1025"/>
                  </a:moveTo>
                  <a:cubicBezTo>
                    <a:pt x="1241" y="807"/>
                    <a:pt x="1179" y="249"/>
                    <a:pt x="760" y="125"/>
                  </a:cubicBezTo>
                  <a:cubicBezTo>
                    <a:pt x="357" y="1"/>
                    <a:pt x="0" y="451"/>
                    <a:pt x="202" y="823"/>
                  </a:cubicBezTo>
                  <a:cubicBezTo>
                    <a:pt x="326" y="1071"/>
                    <a:pt x="621" y="1149"/>
                    <a:pt x="869" y="10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3" name="Google Shape;19733;p29"/>
            <p:cNvSpPr/>
            <p:nvPr/>
          </p:nvSpPr>
          <p:spPr>
            <a:xfrm>
              <a:off x="6913925" y="1725738"/>
              <a:ext cx="13600" cy="16675"/>
            </a:xfrm>
            <a:custGeom>
              <a:avLst/>
              <a:gdLst/>
              <a:ahLst/>
              <a:cxnLst/>
              <a:rect l="l" t="t" r="r" b="b"/>
              <a:pathLst>
                <a:path w="544" h="667" extrusionOk="0">
                  <a:moveTo>
                    <a:pt x="419" y="0"/>
                  </a:moveTo>
                  <a:lnTo>
                    <a:pt x="0" y="248"/>
                  </a:lnTo>
                  <a:lnTo>
                    <a:pt x="233" y="667"/>
                  </a:lnTo>
                  <a:cubicBezTo>
                    <a:pt x="264" y="651"/>
                    <a:pt x="295" y="636"/>
                    <a:pt x="310" y="620"/>
                  </a:cubicBezTo>
                  <a:cubicBezTo>
                    <a:pt x="496" y="465"/>
                    <a:pt x="543" y="202"/>
                    <a:pt x="419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4" name="Google Shape;19734;p29"/>
            <p:cNvSpPr/>
            <p:nvPr/>
          </p:nvSpPr>
          <p:spPr>
            <a:xfrm>
              <a:off x="6811950" y="205103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7" y="264"/>
                  </a:moveTo>
                  <a:cubicBezTo>
                    <a:pt x="590" y="109"/>
                    <a:pt x="450" y="16"/>
                    <a:pt x="279" y="1"/>
                  </a:cubicBezTo>
                  <a:lnTo>
                    <a:pt x="186" y="1"/>
                  </a:lnTo>
                  <a:cubicBezTo>
                    <a:pt x="155" y="16"/>
                    <a:pt x="124" y="16"/>
                    <a:pt x="93" y="32"/>
                  </a:cubicBezTo>
                  <a:cubicBezTo>
                    <a:pt x="62" y="32"/>
                    <a:pt x="31" y="47"/>
                    <a:pt x="0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5" name="Google Shape;19735;p29"/>
            <p:cNvSpPr/>
            <p:nvPr/>
          </p:nvSpPr>
          <p:spPr>
            <a:xfrm>
              <a:off x="6753000" y="1940913"/>
              <a:ext cx="24075" cy="26400"/>
            </a:xfrm>
            <a:custGeom>
              <a:avLst/>
              <a:gdLst/>
              <a:ahLst/>
              <a:cxnLst/>
              <a:rect l="l" t="t" r="r" b="b"/>
              <a:pathLst>
                <a:path w="963" h="1056" extrusionOk="0">
                  <a:moveTo>
                    <a:pt x="482" y="1056"/>
                  </a:moveTo>
                  <a:cubicBezTo>
                    <a:pt x="513" y="1040"/>
                    <a:pt x="528" y="1009"/>
                    <a:pt x="559" y="994"/>
                  </a:cubicBezTo>
                  <a:cubicBezTo>
                    <a:pt x="962" y="652"/>
                    <a:pt x="606" y="1"/>
                    <a:pt x="94" y="156"/>
                  </a:cubicBezTo>
                  <a:cubicBezTo>
                    <a:pt x="63" y="172"/>
                    <a:pt x="32" y="172"/>
                    <a:pt x="1" y="20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6" name="Google Shape;19736;p29"/>
            <p:cNvSpPr/>
            <p:nvPr/>
          </p:nvSpPr>
          <p:spPr>
            <a:xfrm>
              <a:off x="6912375" y="1992113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264" y="62"/>
                  </a:moveTo>
                  <a:cubicBezTo>
                    <a:pt x="202" y="93"/>
                    <a:pt x="155" y="140"/>
                    <a:pt x="109" y="186"/>
                  </a:cubicBezTo>
                  <a:cubicBezTo>
                    <a:pt x="93" y="217"/>
                    <a:pt x="78" y="248"/>
                    <a:pt x="62" y="264"/>
                  </a:cubicBezTo>
                  <a:cubicBezTo>
                    <a:pt x="31" y="326"/>
                    <a:pt x="16" y="388"/>
                    <a:pt x="16" y="450"/>
                  </a:cubicBezTo>
                  <a:cubicBezTo>
                    <a:pt x="0" y="543"/>
                    <a:pt x="16" y="636"/>
                    <a:pt x="78" y="729"/>
                  </a:cubicBezTo>
                  <a:lnTo>
                    <a:pt x="931" y="264"/>
                  </a:lnTo>
                  <a:cubicBezTo>
                    <a:pt x="853" y="109"/>
                    <a:pt x="698" y="16"/>
                    <a:pt x="543" y="0"/>
                  </a:cubicBezTo>
                  <a:lnTo>
                    <a:pt x="450" y="0"/>
                  </a:lnTo>
                  <a:cubicBezTo>
                    <a:pt x="388" y="16"/>
                    <a:pt x="326" y="31"/>
                    <a:pt x="264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7" name="Google Shape;19737;p29"/>
            <p:cNvSpPr/>
            <p:nvPr/>
          </p:nvSpPr>
          <p:spPr>
            <a:xfrm>
              <a:off x="6847225" y="1877338"/>
              <a:ext cx="37250" cy="40350"/>
            </a:xfrm>
            <a:custGeom>
              <a:avLst/>
              <a:gdLst/>
              <a:ahLst/>
              <a:cxnLst/>
              <a:rect l="l" t="t" r="r" b="b"/>
              <a:pathLst>
                <a:path w="1490" h="1614" extrusionOk="0">
                  <a:moveTo>
                    <a:pt x="326" y="1039"/>
                  </a:moveTo>
                  <a:cubicBezTo>
                    <a:pt x="636" y="1613"/>
                    <a:pt x="1489" y="1148"/>
                    <a:pt x="1179" y="574"/>
                  </a:cubicBezTo>
                  <a:cubicBezTo>
                    <a:pt x="854" y="0"/>
                    <a:pt x="1" y="481"/>
                    <a:pt x="326" y="103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8" name="Google Shape;19738;p29"/>
            <p:cNvSpPr/>
            <p:nvPr/>
          </p:nvSpPr>
          <p:spPr>
            <a:xfrm>
              <a:off x="6768900" y="18575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4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0"/>
                    <a:pt x="326" y="217"/>
                  </a:cubicBezTo>
                  <a:cubicBezTo>
                    <a:pt x="94" y="342"/>
                    <a:pt x="1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9" name="Google Shape;19739;p29"/>
            <p:cNvSpPr/>
            <p:nvPr/>
          </p:nvSpPr>
          <p:spPr>
            <a:xfrm>
              <a:off x="6827850" y="196456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40" y="870"/>
                  </a:moveTo>
                  <a:cubicBezTo>
                    <a:pt x="341" y="1257"/>
                    <a:pt x="915" y="1195"/>
                    <a:pt x="1039" y="776"/>
                  </a:cubicBezTo>
                  <a:cubicBezTo>
                    <a:pt x="1148" y="358"/>
                    <a:pt x="713" y="1"/>
                    <a:pt x="326" y="203"/>
                  </a:cubicBezTo>
                  <a:cubicBezTo>
                    <a:pt x="93" y="342"/>
                    <a:pt x="0" y="637"/>
                    <a:pt x="140" y="87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0" name="Google Shape;19740;p29"/>
            <p:cNvSpPr/>
            <p:nvPr/>
          </p:nvSpPr>
          <p:spPr>
            <a:xfrm>
              <a:off x="6875925" y="179861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24" y="885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8"/>
                    <a:pt x="698" y="1"/>
                    <a:pt x="326" y="218"/>
                  </a:cubicBezTo>
                  <a:cubicBezTo>
                    <a:pt x="93" y="342"/>
                    <a:pt x="0" y="637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1" name="Google Shape;19741;p29"/>
            <p:cNvSpPr/>
            <p:nvPr/>
          </p:nvSpPr>
          <p:spPr>
            <a:xfrm>
              <a:off x="6934850" y="19056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9" y="1"/>
                    <a:pt x="326" y="202"/>
                  </a:cubicBezTo>
                  <a:cubicBezTo>
                    <a:pt x="94" y="342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2" name="Google Shape;19742;p29"/>
            <p:cNvSpPr/>
            <p:nvPr/>
          </p:nvSpPr>
          <p:spPr>
            <a:xfrm>
              <a:off x="6700275" y="1843613"/>
              <a:ext cx="13200" cy="16675"/>
            </a:xfrm>
            <a:custGeom>
              <a:avLst/>
              <a:gdLst/>
              <a:ahLst/>
              <a:cxnLst/>
              <a:rect l="l" t="t" r="r" b="b"/>
              <a:pathLst>
                <a:path w="528" h="667" extrusionOk="0">
                  <a:moveTo>
                    <a:pt x="233" y="667"/>
                  </a:moveTo>
                  <a:cubicBezTo>
                    <a:pt x="264" y="651"/>
                    <a:pt x="280" y="636"/>
                    <a:pt x="311" y="605"/>
                  </a:cubicBezTo>
                  <a:cubicBezTo>
                    <a:pt x="481" y="465"/>
                    <a:pt x="528" y="202"/>
                    <a:pt x="419" y="0"/>
                  </a:cubicBezTo>
                  <a:lnTo>
                    <a:pt x="0" y="24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3" name="Google Shape;19743;p29"/>
            <p:cNvSpPr/>
            <p:nvPr/>
          </p:nvSpPr>
          <p:spPr>
            <a:xfrm>
              <a:off x="6796425" y="178466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652" y="667"/>
                  </a:moveTo>
                  <a:cubicBezTo>
                    <a:pt x="900" y="543"/>
                    <a:pt x="978" y="249"/>
                    <a:pt x="854" y="1"/>
                  </a:cubicBezTo>
                  <a:lnTo>
                    <a:pt x="1" y="481"/>
                  </a:lnTo>
                  <a:cubicBezTo>
                    <a:pt x="125" y="714"/>
                    <a:pt x="420" y="792"/>
                    <a:pt x="652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4" name="Google Shape;19744;p29"/>
            <p:cNvSpPr/>
            <p:nvPr/>
          </p:nvSpPr>
          <p:spPr>
            <a:xfrm>
              <a:off x="6958125" y="1828088"/>
              <a:ext cx="20575" cy="22900"/>
            </a:xfrm>
            <a:custGeom>
              <a:avLst/>
              <a:gdLst/>
              <a:ahLst/>
              <a:cxnLst/>
              <a:rect l="l" t="t" r="r" b="b"/>
              <a:pathLst>
                <a:path w="823" h="916" extrusionOk="0">
                  <a:moveTo>
                    <a:pt x="155" y="202"/>
                  </a:moveTo>
                  <a:cubicBezTo>
                    <a:pt x="0" y="512"/>
                    <a:pt x="202" y="869"/>
                    <a:pt x="543" y="916"/>
                  </a:cubicBezTo>
                  <a:cubicBezTo>
                    <a:pt x="636" y="916"/>
                    <a:pt x="729" y="900"/>
                    <a:pt x="822" y="854"/>
                  </a:cubicBezTo>
                  <a:lnTo>
                    <a:pt x="341" y="1"/>
                  </a:lnTo>
                  <a:cubicBezTo>
                    <a:pt x="264" y="47"/>
                    <a:pt x="202" y="109"/>
                    <a:pt x="155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5" name="Google Shape;19745;p29"/>
            <p:cNvSpPr/>
            <p:nvPr/>
          </p:nvSpPr>
          <p:spPr>
            <a:xfrm>
              <a:off x="6903050" y="1731938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1" y="233"/>
                  </a:moveTo>
                  <a:cubicBezTo>
                    <a:pt x="78" y="372"/>
                    <a:pt x="234" y="466"/>
                    <a:pt x="389" y="481"/>
                  </a:cubicBezTo>
                  <a:cubicBezTo>
                    <a:pt x="482" y="481"/>
                    <a:pt x="590" y="466"/>
                    <a:pt x="668" y="419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6" name="Google Shape;19746;p29"/>
            <p:cNvSpPr/>
            <p:nvPr/>
          </p:nvSpPr>
          <p:spPr>
            <a:xfrm>
              <a:off x="6598300" y="21689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7" y="264"/>
                  </a:moveTo>
                  <a:cubicBezTo>
                    <a:pt x="621" y="171"/>
                    <a:pt x="559" y="109"/>
                    <a:pt x="466" y="63"/>
                  </a:cubicBezTo>
                  <a:cubicBezTo>
                    <a:pt x="419" y="32"/>
                    <a:pt x="357" y="16"/>
                    <a:pt x="295" y="16"/>
                  </a:cubicBezTo>
                  <a:cubicBezTo>
                    <a:pt x="264" y="1"/>
                    <a:pt x="233" y="1"/>
                    <a:pt x="202" y="16"/>
                  </a:cubicBezTo>
                  <a:cubicBezTo>
                    <a:pt x="124" y="16"/>
                    <a:pt x="62" y="32"/>
                    <a:pt x="0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7" name="Google Shape;19747;p29"/>
            <p:cNvSpPr/>
            <p:nvPr/>
          </p:nvSpPr>
          <p:spPr>
            <a:xfrm>
              <a:off x="6539350" y="206033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68" y="327"/>
                  </a:moveTo>
                  <a:cubicBezTo>
                    <a:pt x="544" y="94"/>
                    <a:pt x="234" y="1"/>
                    <a:pt x="1" y="125"/>
                  </a:cubicBezTo>
                  <a:lnTo>
                    <a:pt x="482" y="993"/>
                  </a:lnTo>
                  <a:cubicBezTo>
                    <a:pt x="714" y="854"/>
                    <a:pt x="792" y="559"/>
                    <a:pt x="668" y="32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8" name="Google Shape;19748;p29"/>
            <p:cNvSpPr/>
            <p:nvPr/>
          </p:nvSpPr>
          <p:spPr>
            <a:xfrm>
              <a:off x="6697950" y="2109988"/>
              <a:ext cx="24050" cy="18250"/>
            </a:xfrm>
            <a:custGeom>
              <a:avLst/>
              <a:gdLst/>
              <a:ahLst/>
              <a:cxnLst/>
              <a:rect l="l" t="t" r="r" b="b"/>
              <a:pathLst>
                <a:path w="962" h="730" extrusionOk="0">
                  <a:moveTo>
                    <a:pt x="745" y="62"/>
                  </a:moveTo>
                  <a:cubicBezTo>
                    <a:pt x="698" y="31"/>
                    <a:pt x="636" y="0"/>
                    <a:pt x="574" y="0"/>
                  </a:cubicBezTo>
                  <a:cubicBezTo>
                    <a:pt x="543" y="0"/>
                    <a:pt x="512" y="0"/>
                    <a:pt x="481" y="0"/>
                  </a:cubicBezTo>
                  <a:cubicBezTo>
                    <a:pt x="404" y="16"/>
                    <a:pt x="342" y="31"/>
                    <a:pt x="280" y="62"/>
                  </a:cubicBezTo>
                  <a:cubicBezTo>
                    <a:pt x="217" y="93"/>
                    <a:pt x="171" y="140"/>
                    <a:pt x="140" y="186"/>
                  </a:cubicBezTo>
                  <a:cubicBezTo>
                    <a:pt x="109" y="217"/>
                    <a:pt x="93" y="233"/>
                    <a:pt x="78" y="264"/>
                  </a:cubicBezTo>
                  <a:cubicBezTo>
                    <a:pt x="0" y="403"/>
                    <a:pt x="0" y="574"/>
                    <a:pt x="78" y="729"/>
                  </a:cubicBezTo>
                  <a:lnTo>
                    <a:pt x="962" y="248"/>
                  </a:lnTo>
                  <a:cubicBezTo>
                    <a:pt x="915" y="171"/>
                    <a:pt x="838" y="93"/>
                    <a:pt x="74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9" name="Google Shape;19749;p29"/>
            <p:cNvSpPr/>
            <p:nvPr/>
          </p:nvSpPr>
          <p:spPr>
            <a:xfrm>
              <a:off x="6637450" y="19998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6" y="915"/>
                    <a:pt x="1149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0" name="Google Shape;19750;p29"/>
            <p:cNvSpPr/>
            <p:nvPr/>
          </p:nvSpPr>
          <p:spPr>
            <a:xfrm>
              <a:off x="6554475" y="19762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0"/>
                    <a:pt x="249" y="47"/>
                    <a:pt x="125" y="466"/>
                  </a:cubicBezTo>
                  <a:cubicBezTo>
                    <a:pt x="1" y="884"/>
                    <a:pt x="451" y="1241"/>
                    <a:pt x="823" y="1039"/>
                  </a:cubicBezTo>
                  <a:cubicBezTo>
                    <a:pt x="1055" y="915"/>
                    <a:pt x="1149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1" name="Google Shape;19751;p29"/>
            <p:cNvSpPr/>
            <p:nvPr/>
          </p:nvSpPr>
          <p:spPr>
            <a:xfrm>
              <a:off x="6613425" y="20828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55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2" name="Google Shape;19752;p29"/>
            <p:cNvSpPr/>
            <p:nvPr/>
          </p:nvSpPr>
          <p:spPr>
            <a:xfrm>
              <a:off x="6661500" y="191726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09" y="373"/>
                  </a:moveTo>
                  <a:cubicBezTo>
                    <a:pt x="807" y="1"/>
                    <a:pt x="233" y="47"/>
                    <a:pt x="109" y="466"/>
                  </a:cubicBezTo>
                  <a:cubicBezTo>
                    <a:pt x="0" y="885"/>
                    <a:pt x="435" y="1242"/>
                    <a:pt x="822" y="1040"/>
                  </a:cubicBezTo>
                  <a:cubicBezTo>
                    <a:pt x="1055" y="916"/>
                    <a:pt x="1148" y="606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3" name="Google Shape;19753;p29"/>
            <p:cNvSpPr/>
            <p:nvPr/>
          </p:nvSpPr>
          <p:spPr>
            <a:xfrm>
              <a:off x="6720425" y="20238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89"/>
                  </a:moveTo>
                  <a:cubicBezTo>
                    <a:pt x="807" y="1"/>
                    <a:pt x="234" y="63"/>
                    <a:pt x="109" y="482"/>
                  </a:cubicBezTo>
                  <a:cubicBezTo>
                    <a:pt x="1" y="901"/>
                    <a:pt x="435" y="1257"/>
                    <a:pt x="823" y="1056"/>
                  </a:cubicBezTo>
                  <a:cubicBezTo>
                    <a:pt x="1056" y="916"/>
                    <a:pt x="1149" y="621"/>
                    <a:pt x="1009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4" name="Google Shape;19754;p29"/>
            <p:cNvSpPr/>
            <p:nvPr/>
          </p:nvSpPr>
          <p:spPr>
            <a:xfrm>
              <a:off x="6486250" y="1961463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248" y="668"/>
                  </a:moveTo>
                  <a:cubicBezTo>
                    <a:pt x="481" y="544"/>
                    <a:pt x="558" y="249"/>
                    <a:pt x="434" y="1"/>
                  </a:cubicBezTo>
                  <a:lnTo>
                    <a:pt x="0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5" name="Google Shape;19755;p29"/>
            <p:cNvSpPr/>
            <p:nvPr/>
          </p:nvSpPr>
          <p:spPr>
            <a:xfrm>
              <a:off x="6582800" y="1902538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651" y="667"/>
                  </a:moveTo>
                  <a:cubicBezTo>
                    <a:pt x="884" y="543"/>
                    <a:pt x="977" y="249"/>
                    <a:pt x="853" y="0"/>
                  </a:cubicBezTo>
                  <a:lnTo>
                    <a:pt x="0" y="481"/>
                  </a:lnTo>
                  <a:cubicBezTo>
                    <a:pt x="124" y="714"/>
                    <a:pt x="419" y="791"/>
                    <a:pt x="651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6" name="Google Shape;19756;p29"/>
            <p:cNvSpPr/>
            <p:nvPr/>
          </p:nvSpPr>
          <p:spPr>
            <a:xfrm>
              <a:off x="6805750" y="20525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48" y="1"/>
                  </a:moveTo>
                  <a:cubicBezTo>
                    <a:pt x="202" y="32"/>
                    <a:pt x="140" y="78"/>
                    <a:pt x="109" y="125"/>
                  </a:cubicBezTo>
                  <a:cubicBezTo>
                    <a:pt x="78" y="156"/>
                    <a:pt x="62" y="187"/>
                    <a:pt x="62" y="202"/>
                  </a:cubicBezTo>
                  <a:cubicBezTo>
                    <a:pt x="31" y="264"/>
                    <a:pt x="0" y="326"/>
                    <a:pt x="0" y="388"/>
                  </a:cubicBezTo>
                  <a:cubicBezTo>
                    <a:pt x="0" y="481"/>
                    <a:pt x="16" y="575"/>
                    <a:pt x="62" y="668"/>
                  </a:cubicBezTo>
                  <a:lnTo>
                    <a:pt x="496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7" name="Google Shape;19757;p29"/>
            <p:cNvSpPr/>
            <p:nvPr/>
          </p:nvSpPr>
          <p:spPr>
            <a:xfrm>
              <a:off x="6745250" y="194596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5" y="652"/>
                  </a:moveTo>
                  <a:cubicBezTo>
                    <a:pt x="249" y="900"/>
                    <a:pt x="559" y="978"/>
                    <a:pt x="792" y="854"/>
                  </a:cubicBezTo>
                  <a:lnTo>
                    <a:pt x="311" y="1"/>
                  </a:lnTo>
                  <a:cubicBezTo>
                    <a:pt x="78" y="125"/>
                    <a:pt x="1" y="419"/>
                    <a:pt x="125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8" name="Google Shape;19758;p29"/>
            <p:cNvSpPr/>
            <p:nvPr/>
          </p:nvSpPr>
          <p:spPr>
            <a:xfrm>
              <a:off x="6689425" y="1849813"/>
              <a:ext cx="16700" cy="13975"/>
            </a:xfrm>
            <a:custGeom>
              <a:avLst/>
              <a:gdLst/>
              <a:ahLst/>
              <a:cxnLst/>
              <a:rect l="l" t="t" r="r" b="b"/>
              <a:pathLst>
                <a:path w="668" h="559" extrusionOk="0">
                  <a:moveTo>
                    <a:pt x="434" y="0"/>
                  </a:moveTo>
                  <a:lnTo>
                    <a:pt x="0" y="233"/>
                  </a:lnTo>
                  <a:cubicBezTo>
                    <a:pt x="124" y="465"/>
                    <a:pt x="434" y="559"/>
                    <a:pt x="667" y="41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9" name="Google Shape;19759;p29"/>
            <p:cNvSpPr/>
            <p:nvPr/>
          </p:nvSpPr>
          <p:spPr>
            <a:xfrm>
              <a:off x="6384650" y="22871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8" y="249"/>
                  </a:moveTo>
                  <a:cubicBezTo>
                    <a:pt x="606" y="156"/>
                    <a:pt x="543" y="94"/>
                    <a:pt x="450" y="47"/>
                  </a:cubicBezTo>
                  <a:cubicBezTo>
                    <a:pt x="404" y="16"/>
                    <a:pt x="342" y="1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56" y="1"/>
                    <a:pt x="125" y="1"/>
                    <a:pt x="94" y="16"/>
                  </a:cubicBezTo>
                  <a:cubicBezTo>
                    <a:pt x="63" y="32"/>
                    <a:pt x="32" y="47"/>
                    <a:pt x="1" y="63"/>
                  </a:cubicBezTo>
                  <a:lnTo>
                    <a:pt x="233" y="48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0" name="Google Shape;19760;p29"/>
            <p:cNvSpPr/>
            <p:nvPr/>
          </p:nvSpPr>
          <p:spPr>
            <a:xfrm>
              <a:off x="6325725" y="2176663"/>
              <a:ext cx="23675" cy="26400"/>
            </a:xfrm>
            <a:custGeom>
              <a:avLst/>
              <a:gdLst/>
              <a:ahLst/>
              <a:cxnLst/>
              <a:rect l="l" t="t" r="r" b="b"/>
              <a:pathLst>
                <a:path w="947" h="1056" extrusionOk="0">
                  <a:moveTo>
                    <a:pt x="559" y="993"/>
                  </a:moveTo>
                  <a:cubicBezTo>
                    <a:pt x="946" y="652"/>
                    <a:pt x="590" y="1"/>
                    <a:pt x="93" y="156"/>
                  </a:cubicBezTo>
                  <a:cubicBezTo>
                    <a:pt x="62" y="171"/>
                    <a:pt x="31" y="171"/>
                    <a:pt x="0" y="202"/>
                  </a:cubicBezTo>
                  <a:lnTo>
                    <a:pt x="465" y="1055"/>
                  </a:lnTo>
                  <a:cubicBezTo>
                    <a:pt x="496" y="1040"/>
                    <a:pt x="528" y="1009"/>
                    <a:pt x="559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1" name="Google Shape;19761;p29"/>
            <p:cNvSpPr/>
            <p:nvPr/>
          </p:nvSpPr>
          <p:spPr>
            <a:xfrm>
              <a:off x="6484300" y="2227863"/>
              <a:ext cx="23300" cy="18225"/>
            </a:xfrm>
            <a:custGeom>
              <a:avLst/>
              <a:gdLst/>
              <a:ahLst/>
              <a:cxnLst/>
              <a:rect l="l" t="t" r="r" b="b"/>
              <a:pathLst>
                <a:path w="932" h="729" extrusionOk="0">
                  <a:moveTo>
                    <a:pt x="745" y="62"/>
                  </a:moveTo>
                  <a:cubicBezTo>
                    <a:pt x="683" y="31"/>
                    <a:pt x="621" y="16"/>
                    <a:pt x="559" y="0"/>
                  </a:cubicBezTo>
                  <a:cubicBezTo>
                    <a:pt x="528" y="0"/>
                    <a:pt x="497" y="0"/>
                    <a:pt x="466" y="0"/>
                  </a:cubicBezTo>
                  <a:cubicBezTo>
                    <a:pt x="404" y="16"/>
                    <a:pt x="342" y="31"/>
                    <a:pt x="280" y="62"/>
                  </a:cubicBezTo>
                  <a:cubicBezTo>
                    <a:pt x="218" y="93"/>
                    <a:pt x="171" y="140"/>
                    <a:pt x="125" y="186"/>
                  </a:cubicBezTo>
                  <a:cubicBezTo>
                    <a:pt x="109" y="217"/>
                    <a:pt x="94" y="248"/>
                    <a:pt x="78" y="264"/>
                  </a:cubicBezTo>
                  <a:cubicBezTo>
                    <a:pt x="1" y="419"/>
                    <a:pt x="1" y="589"/>
                    <a:pt x="78" y="729"/>
                  </a:cubicBezTo>
                  <a:lnTo>
                    <a:pt x="931" y="264"/>
                  </a:lnTo>
                  <a:cubicBezTo>
                    <a:pt x="900" y="171"/>
                    <a:pt x="823" y="109"/>
                    <a:pt x="74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2" name="Google Shape;19762;p29"/>
            <p:cNvSpPr/>
            <p:nvPr/>
          </p:nvSpPr>
          <p:spPr>
            <a:xfrm>
              <a:off x="6423825" y="21177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0" y="900"/>
                    <a:pt x="434" y="1257"/>
                    <a:pt x="822" y="1055"/>
                  </a:cubicBezTo>
                  <a:cubicBezTo>
                    <a:pt x="1055" y="915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3" name="Google Shape;19763;p29"/>
            <p:cNvSpPr/>
            <p:nvPr/>
          </p:nvSpPr>
          <p:spPr>
            <a:xfrm>
              <a:off x="6340850" y="2094088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008" y="372"/>
                  </a:moveTo>
                  <a:cubicBezTo>
                    <a:pt x="807" y="0"/>
                    <a:pt x="233" y="47"/>
                    <a:pt x="124" y="465"/>
                  </a:cubicBezTo>
                  <a:cubicBezTo>
                    <a:pt x="0" y="884"/>
                    <a:pt x="434" y="1241"/>
                    <a:pt x="822" y="1039"/>
                  </a:cubicBezTo>
                  <a:cubicBezTo>
                    <a:pt x="1055" y="915"/>
                    <a:pt x="1148" y="605"/>
                    <a:pt x="1008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4" name="Google Shape;19764;p29"/>
            <p:cNvSpPr/>
            <p:nvPr/>
          </p:nvSpPr>
          <p:spPr>
            <a:xfrm>
              <a:off x="6399775" y="22007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33" y="62"/>
                    <a:pt x="125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5" y="915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5" name="Google Shape;19765;p29"/>
            <p:cNvSpPr/>
            <p:nvPr/>
          </p:nvSpPr>
          <p:spPr>
            <a:xfrm>
              <a:off x="6447475" y="2035138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024" y="373"/>
                  </a:moveTo>
                  <a:cubicBezTo>
                    <a:pt x="822" y="1"/>
                    <a:pt x="248" y="47"/>
                    <a:pt x="124" y="466"/>
                  </a:cubicBezTo>
                  <a:cubicBezTo>
                    <a:pt x="0" y="885"/>
                    <a:pt x="450" y="1242"/>
                    <a:pt x="838" y="1040"/>
                  </a:cubicBezTo>
                  <a:cubicBezTo>
                    <a:pt x="1070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6" name="Google Shape;19766;p29"/>
            <p:cNvSpPr/>
            <p:nvPr/>
          </p:nvSpPr>
          <p:spPr>
            <a:xfrm>
              <a:off x="6506400" y="21417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1" y="900"/>
                    <a:pt x="450" y="1257"/>
                    <a:pt x="838" y="1056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7" name="Google Shape;19767;p29"/>
            <p:cNvSpPr/>
            <p:nvPr/>
          </p:nvSpPr>
          <p:spPr>
            <a:xfrm>
              <a:off x="6272600" y="207933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8"/>
                  </a:moveTo>
                  <a:cubicBezTo>
                    <a:pt x="264" y="652"/>
                    <a:pt x="295" y="637"/>
                    <a:pt x="326" y="606"/>
                  </a:cubicBezTo>
                  <a:cubicBezTo>
                    <a:pt x="497" y="466"/>
                    <a:pt x="543" y="202"/>
                    <a:pt x="435" y="1"/>
                  </a:cubicBezTo>
                  <a:lnTo>
                    <a:pt x="0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8" name="Google Shape;19768;p29"/>
            <p:cNvSpPr/>
            <p:nvPr/>
          </p:nvSpPr>
          <p:spPr>
            <a:xfrm>
              <a:off x="6368750" y="2020413"/>
              <a:ext cx="29500" cy="26000"/>
            </a:xfrm>
            <a:custGeom>
              <a:avLst/>
              <a:gdLst/>
              <a:ahLst/>
              <a:cxnLst/>
              <a:rect l="l" t="t" r="r" b="b"/>
              <a:pathLst>
                <a:path w="1180" h="1040" extrusionOk="0">
                  <a:moveTo>
                    <a:pt x="854" y="0"/>
                  </a:moveTo>
                  <a:lnTo>
                    <a:pt x="1" y="481"/>
                  </a:lnTo>
                  <a:cubicBezTo>
                    <a:pt x="311" y="1040"/>
                    <a:pt x="1179" y="574"/>
                    <a:pt x="85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9" name="Google Shape;19769;p29"/>
            <p:cNvSpPr/>
            <p:nvPr/>
          </p:nvSpPr>
          <p:spPr>
            <a:xfrm>
              <a:off x="6591700" y="2170463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4" y="1"/>
                  </a:moveTo>
                  <a:cubicBezTo>
                    <a:pt x="202" y="32"/>
                    <a:pt x="156" y="78"/>
                    <a:pt x="125" y="125"/>
                  </a:cubicBezTo>
                  <a:cubicBezTo>
                    <a:pt x="94" y="156"/>
                    <a:pt x="78" y="187"/>
                    <a:pt x="63" y="202"/>
                  </a:cubicBezTo>
                  <a:cubicBezTo>
                    <a:pt x="32" y="264"/>
                    <a:pt x="16" y="326"/>
                    <a:pt x="16" y="388"/>
                  </a:cubicBezTo>
                  <a:cubicBezTo>
                    <a:pt x="1" y="481"/>
                    <a:pt x="32" y="574"/>
                    <a:pt x="78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0" name="Google Shape;19770;p29"/>
            <p:cNvSpPr/>
            <p:nvPr/>
          </p:nvSpPr>
          <p:spPr>
            <a:xfrm>
              <a:off x="6531225" y="2063838"/>
              <a:ext cx="19800" cy="23300"/>
            </a:xfrm>
            <a:custGeom>
              <a:avLst/>
              <a:gdLst/>
              <a:ahLst/>
              <a:cxnLst/>
              <a:rect l="l" t="t" r="r" b="b"/>
              <a:pathLst>
                <a:path w="792" h="932" extrusionOk="0">
                  <a:moveTo>
                    <a:pt x="326" y="0"/>
                  </a:moveTo>
                  <a:cubicBezTo>
                    <a:pt x="93" y="125"/>
                    <a:pt x="0" y="419"/>
                    <a:pt x="140" y="652"/>
                  </a:cubicBezTo>
                  <a:cubicBezTo>
                    <a:pt x="171" y="745"/>
                    <a:pt x="248" y="807"/>
                    <a:pt x="326" y="853"/>
                  </a:cubicBezTo>
                  <a:cubicBezTo>
                    <a:pt x="466" y="931"/>
                    <a:pt x="636" y="931"/>
                    <a:pt x="791" y="85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1" name="Google Shape;19771;p29"/>
            <p:cNvSpPr/>
            <p:nvPr/>
          </p:nvSpPr>
          <p:spPr>
            <a:xfrm>
              <a:off x="6475775" y="196768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419" y="0"/>
                  </a:moveTo>
                  <a:lnTo>
                    <a:pt x="0" y="233"/>
                  </a:lnTo>
                  <a:cubicBezTo>
                    <a:pt x="47" y="310"/>
                    <a:pt x="109" y="372"/>
                    <a:pt x="202" y="419"/>
                  </a:cubicBezTo>
                  <a:cubicBezTo>
                    <a:pt x="342" y="496"/>
                    <a:pt x="512" y="496"/>
                    <a:pt x="652" y="41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2" name="Google Shape;19772;p29"/>
            <p:cNvSpPr/>
            <p:nvPr/>
          </p:nvSpPr>
          <p:spPr>
            <a:xfrm>
              <a:off x="6271050" y="2346113"/>
              <a:ext cx="23275" cy="17850"/>
            </a:xfrm>
            <a:custGeom>
              <a:avLst/>
              <a:gdLst/>
              <a:ahLst/>
              <a:cxnLst/>
              <a:rect l="l" t="t" r="r" b="b"/>
              <a:pathLst>
                <a:path w="931" h="714" extrusionOk="0">
                  <a:moveTo>
                    <a:pt x="264" y="47"/>
                  </a:moveTo>
                  <a:cubicBezTo>
                    <a:pt x="202" y="78"/>
                    <a:pt x="155" y="125"/>
                    <a:pt x="124" y="171"/>
                  </a:cubicBezTo>
                  <a:cubicBezTo>
                    <a:pt x="93" y="202"/>
                    <a:pt x="78" y="233"/>
                    <a:pt x="62" y="249"/>
                  </a:cubicBezTo>
                  <a:cubicBezTo>
                    <a:pt x="47" y="311"/>
                    <a:pt x="16" y="373"/>
                    <a:pt x="16" y="435"/>
                  </a:cubicBezTo>
                  <a:cubicBezTo>
                    <a:pt x="0" y="528"/>
                    <a:pt x="31" y="621"/>
                    <a:pt x="78" y="714"/>
                  </a:cubicBezTo>
                  <a:lnTo>
                    <a:pt x="931" y="249"/>
                  </a:lnTo>
                  <a:cubicBezTo>
                    <a:pt x="884" y="156"/>
                    <a:pt x="807" y="93"/>
                    <a:pt x="729" y="47"/>
                  </a:cubicBezTo>
                  <a:cubicBezTo>
                    <a:pt x="667" y="16"/>
                    <a:pt x="605" y="0"/>
                    <a:pt x="543" y="0"/>
                  </a:cubicBezTo>
                  <a:cubicBezTo>
                    <a:pt x="512" y="0"/>
                    <a:pt x="481" y="0"/>
                    <a:pt x="450" y="0"/>
                  </a:cubicBezTo>
                  <a:cubicBezTo>
                    <a:pt x="388" y="0"/>
                    <a:pt x="326" y="16"/>
                    <a:pt x="264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3" name="Google Shape;19773;p29"/>
            <p:cNvSpPr/>
            <p:nvPr/>
          </p:nvSpPr>
          <p:spPr>
            <a:xfrm>
              <a:off x="6291975" y="22611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25"/>
                  </a:moveTo>
                  <a:cubicBezTo>
                    <a:pt x="1" y="342"/>
                    <a:pt x="63" y="900"/>
                    <a:pt x="482" y="1024"/>
                  </a:cubicBezTo>
                  <a:cubicBezTo>
                    <a:pt x="900" y="1149"/>
                    <a:pt x="1257" y="699"/>
                    <a:pt x="1055" y="327"/>
                  </a:cubicBezTo>
                  <a:cubicBezTo>
                    <a:pt x="916" y="94"/>
                    <a:pt x="621" y="1"/>
                    <a:pt x="389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4" name="Google Shape;19774;p29"/>
            <p:cNvSpPr/>
            <p:nvPr/>
          </p:nvSpPr>
          <p:spPr>
            <a:xfrm>
              <a:off x="6378050" y="228833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5" y="0"/>
                  </a:moveTo>
                  <a:cubicBezTo>
                    <a:pt x="203" y="32"/>
                    <a:pt x="156" y="78"/>
                    <a:pt x="110" y="125"/>
                  </a:cubicBezTo>
                  <a:cubicBezTo>
                    <a:pt x="94" y="156"/>
                    <a:pt x="79" y="187"/>
                    <a:pt x="63" y="202"/>
                  </a:cubicBezTo>
                  <a:cubicBezTo>
                    <a:pt x="32" y="264"/>
                    <a:pt x="16" y="326"/>
                    <a:pt x="16" y="388"/>
                  </a:cubicBezTo>
                  <a:cubicBezTo>
                    <a:pt x="1" y="481"/>
                    <a:pt x="16" y="574"/>
                    <a:pt x="79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5" name="Google Shape;19775;p29"/>
            <p:cNvSpPr/>
            <p:nvPr/>
          </p:nvSpPr>
          <p:spPr>
            <a:xfrm>
              <a:off x="6315250" y="2181713"/>
              <a:ext cx="22125" cy="22900"/>
            </a:xfrm>
            <a:custGeom>
              <a:avLst/>
              <a:gdLst/>
              <a:ahLst/>
              <a:cxnLst/>
              <a:rect l="l" t="t" r="r" b="b"/>
              <a:pathLst>
                <a:path w="885" h="916" extrusionOk="0">
                  <a:moveTo>
                    <a:pt x="419" y="0"/>
                  </a:moveTo>
                  <a:cubicBezTo>
                    <a:pt x="0" y="233"/>
                    <a:pt x="140" y="869"/>
                    <a:pt x="605" y="900"/>
                  </a:cubicBezTo>
                  <a:cubicBezTo>
                    <a:pt x="714" y="915"/>
                    <a:pt x="807" y="900"/>
                    <a:pt x="884" y="85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6" name="Google Shape;19776;p29"/>
            <p:cNvSpPr/>
            <p:nvPr/>
          </p:nvSpPr>
          <p:spPr>
            <a:xfrm>
              <a:off x="6262125" y="2085538"/>
              <a:ext cx="16300" cy="13600"/>
            </a:xfrm>
            <a:custGeom>
              <a:avLst/>
              <a:gdLst/>
              <a:ahLst/>
              <a:cxnLst/>
              <a:rect l="l" t="t" r="r" b="b"/>
              <a:pathLst>
                <a:path w="652" h="544" extrusionOk="0">
                  <a:moveTo>
                    <a:pt x="419" y="1"/>
                  </a:moveTo>
                  <a:lnTo>
                    <a:pt x="1" y="234"/>
                  </a:lnTo>
                  <a:cubicBezTo>
                    <a:pt x="125" y="466"/>
                    <a:pt x="419" y="544"/>
                    <a:pt x="652" y="42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7" name="Google Shape;19777;p29"/>
            <p:cNvSpPr/>
            <p:nvPr/>
          </p:nvSpPr>
          <p:spPr>
            <a:xfrm>
              <a:off x="6908100" y="1719513"/>
              <a:ext cx="16300" cy="12450"/>
            </a:xfrm>
            <a:custGeom>
              <a:avLst/>
              <a:gdLst/>
              <a:ahLst/>
              <a:cxnLst/>
              <a:rect l="l" t="t" r="r" b="b"/>
              <a:pathLst>
                <a:path w="652" h="498" extrusionOk="0">
                  <a:moveTo>
                    <a:pt x="652" y="249"/>
                  </a:moveTo>
                  <a:cubicBezTo>
                    <a:pt x="605" y="172"/>
                    <a:pt x="543" y="110"/>
                    <a:pt x="450" y="63"/>
                  </a:cubicBezTo>
                  <a:cubicBezTo>
                    <a:pt x="404" y="32"/>
                    <a:pt x="342" y="16"/>
                    <a:pt x="280" y="16"/>
                  </a:cubicBezTo>
                  <a:cubicBezTo>
                    <a:pt x="249" y="1"/>
                    <a:pt x="218" y="1"/>
                    <a:pt x="187" y="16"/>
                  </a:cubicBezTo>
                  <a:cubicBezTo>
                    <a:pt x="140" y="16"/>
                    <a:pt x="109" y="16"/>
                    <a:pt x="78" y="32"/>
                  </a:cubicBezTo>
                  <a:cubicBezTo>
                    <a:pt x="47" y="32"/>
                    <a:pt x="16" y="47"/>
                    <a:pt x="1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8" name="Google Shape;19778;p29"/>
            <p:cNvSpPr/>
            <p:nvPr/>
          </p:nvSpPr>
          <p:spPr>
            <a:xfrm>
              <a:off x="6849175" y="1609413"/>
              <a:ext cx="23675" cy="26375"/>
            </a:xfrm>
            <a:custGeom>
              <a:avLst/>
              <a:gdLst/>
              <a:ahLst/>
              <a:cxnLst/>
              <a:rect l="l" t="t" r="r" b="b"/>
              <a:pathLst>
                <a:path w="947" h="1055" extrusionOk="0">
                  <a:moveTo>
                    <a:pt x="465" y="1055"/>
                  </a:moveTo>
                  <a:cubicBezTo>
                    <a:pt x="496" y="1024"/>
                    <a:pt x="527" y="1008"/>
                    <a:pt x="543" y="993"/>
                  </a:cubicBezTo>
                  <a:cubicBezTo>
                    <a:pt x="946" y="652"/>
                    <a:pt x="589" y="0"/>
                    <a:pt x="93" y="155"/>
                  </a:cubicBezTo>
                  <a:cubicBezTo>
                    <a:pt x="47" y="155"/>
                    <a:pt x="16" y="171"/>
                    <a:pt x="0" y="1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9" name="Google Shape;19779;p29"/>
            <p:cNvSpPr/>
            <p:nvPr/>
          </p:nvSpPr>
          <p:spPr>
            <a:xfrm>
              <a:off x="6946875" y="15504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8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0" name="Google Shape;19780;p29"/>
            <p:cNvSpPr/>
            <p:nvPr/>
          </p:nvSpPr>
          <p:spPr>
            <a:xfrm>
              <a:off x="6863125" y="1527213"/>
              <a:ext cx="31050" cy="28700"/>
            </a:xfrm>
            <a:custGeom>
              <a:avLst/>
              <a:gdLst/>
              <a:ahLst/>
              <a:cxnLst/>
              <a:rect l="l" t="t" r="r" b="b"/>
              <a:pathLst>
                <a:path w="1242" h="1148" extrusionOk="0">
                  <a:moveTo>
                    <a:pt x="869" y="1024"/>
                  </a:moveTo>
                  <a:cubicBezTo>
                    <a:pt x="1241" y="807"/>
                    <a:pt x="1179" y="248"/>
                    <a:pt x="760" y="124"/>
                  </a:cubicBezTo>
                  <a:cubicBezTo>
                    <a:pt x="357" y="0"/>
                    <a:pt x="0" y="450"/>
                    <a:pt x="202" y="822"/>
                  </a:cubicBezTo>
                  <a:cubicBezTo>
                    <a:pt x="326" y="1055"/>
                    <a:pt x="621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1" name="Google Shape;19781;p29"/>
            <p:cNvSpPr/>
            <p:nvPr/>
          </p:nvSpPr>
          <p:spPr>
            <a:xfrm>
              <a:off x="6922050" y="1634213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869" y="1009"/>
                  </a:moveTo>
                  <a:cubicBezTo>
                    <a:pt x="1242" y="807"/>
                    <a:pt x="1180" y="233"/>
                    <a:pt x="761" y="109"/>
                  </a:cubicBezTo>
                  <a:cubicBezTo>
                    <a:pt x="358" y="1"/>
                    <a:pt x="1" y="435"/>
                    <a:pt x="203" y="823"/>
                  </a:cubicBezTo>
                  <a:cubicBezTo>
                    <a:pt x="327" y="1055"/>
                    <a:pt x="621" y="1149"/>
                    <a:pt x="869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2" name="Google Shape;19782;p29"/>
            <p:cNvSpPr/>
            <p:nvPr/>
          </p:nvSpPr>
          <p:spPr>
            <a:xfrm>
              <a:off x="6796050" y="151208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0" y="605"/>
                  </a:cubicBezTo>
                  <a:cubicBezTo>
                    <a:pt x="497" y="466"/>
                    <a:pt x="543" y="202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3" name="Google Shape;19783;p29"/>
            <p:cNvSpPr/>
            <p:nvPr/>
          </p:nvSpPr>
          <p:spPr>
            <a:xfrm>
              <a:off x="6892200" y="1453138"/>
              <a:ext cx="26400" cy="20575"/>
            </a:xfrm>
            <a:custGeom>
              <a:avLst/>
              <a:gdLst/>
              <a:ahLst/>
              <a:cxnLst/>
              <a:rect l="l" t="t" r="r" b="b"/>
              <a:pathLst>
                <a:path w="1056" h="823" extrusionOk="0">
                  <a:moveTo>
                    <a:pt x="295" y="699"/>
                  </a:moveTo>
                  <a:cubicBezTo>
                    <a:pt x="714" y="823"/>
                    <a:pt x="1055" y="389"/>
                    <a:pt x="854" y="1"/>
                  </a:cubicBezTo>
                  <a:lnTo>
                    <a:pt x="1" y="482"/>
                  </a:lnTo>
                  <a:cubicBezTo>
                    <a:pt x="63" y="590"/>
                    <a:pt x="171" y="668"/>
                    <a:pt x="295" y="69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4" name="Google Shape;19784;p29"/>
            <p:cNvSpPr/>
            <p:nvPr/>
          </p:nvSpPr>
          <p:spPr>
            <a:xfrm>
              <a:off x="6694075" y="183738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667" y="249"/>
                  </a:moveTo>
                  <a:cubicBezTo>
                    <a:pt x="621" y="171"/>
                    <a:pt x="543" y="109"/>
                    <a:pt x="466" y="63"/>
                  </a:cubicBezTo>
                  <a:cubicBezTo>
                    <a:pt x="404" y="32"/>
                    <a:pt x="341" y="16"/>
                    <a:pt x="279" y="1"/>
                  </a:cubicBezTo>
                  <a:lnTo>
                    <a:pt x="186" y="1"/>
                  </a:lnTo>
                  <a:cubicBezTo>
                    <a:pt x="155" y="16"/>
                    <a:pt x="124" y="16"/>
                    <a:pt x="93" y="32"/>
                  </a:cubicBezTo>
                  <a:cubicBezTo>
                    <a:pt x="62" y="32"/>
                    <a:pt x="31" y="47"/>
                    <a:pt x="0" y="63"/>
                  </a:cubicBezTo>
                  <a:lnTo>
                    <a:pt x="248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5" name="Google Shape;19785;p29"/>
            <p:cNvSpPr/>
            <p:nvPr/>
          </p:nvSpPr>
          <p:spPr>
            <a:xfrm>
              <a:off x="6635525" y="1727288"/>
              <a:ext cx="23675" cy="26375"/>
            </a:xfrm>
            <a:custGeom>
              <a:avLst/>
              <a:gdLst/>
              <a:ahLst/>
              <a:cxnLst/>
              <a:rect l="l" t="t" r="r" b="b"/>
              <a:pathLst>
                <a:path w="947" h="1055" extrusionOk="0">
                  <a:moveTo>
                    <a:pt x="559" y="993"/>
                  </a:moveTo>
                  <a:cubicBezTo>
                    <a:pt x="946" y="652"/>
                    <a:pt x="590" y="0"/>
                    <a:pt x="93" y="155"/>
                  </a:cubicBezTo>
                  <a:cubicBezTo>
                    <a:pt x="62" y="155"/>
                    <a:pt x="31" y="171"/>
                    <a:pt x="0" y="186"/>
                  </a:cubicBezTo>
                  <a:lnTo>
                    <a:pt x="466" y="1055"/>
                  </a:lnTo>
                  <a:cubicBezTo>
                    <a:pt x="497" y="1024"/>
                    <a:pt x="528" y="1008"/>
                    <a:pt x="559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6" name="Google Shape;19786;p29"/>
            <p:cNvSpPr/>
            <p:nvPr/>
          </p:nvSpPr>
          <p:spPr>
            <a:xfrm>
              <a:off x="6794500" y="1778463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264" y="62"/>
                  </a:moveTo>
                  <a:cubicBezTo>
                    <a:pt x="202" y="93"/>
                    <a:pt x="155" y="140"/>
                    <a:pt x="109" y="187"/>
                  </a:cubicBezTo>
                  <a:cubicBezTo>
                    <a:pt x="93" y="218"/>
                    <a:pt x="78" y="233"/>
                    <a:pt x="62" y="264"/>
                  </a:cubicBezTo>
                  <a:cubicBezTo>
                    <a:pt x="31" y="326"/>
                    <a:pt x="16" y="388"/>
                    <a:pt x="16" y="450"/>
                  </a:cubicBezTo>
                  <a:cubicBezTo>
                    <a:pt x="0" y="543"/>
                    <a:pt x="31" y="636"/>
                    <a:pt x="78" y="729"/>
                  </a:cubicBezTo>
                  <a:lnTo>
                    <a:pt x="931" y="249"/>
                  </a:lnTo>
                  <a:cubicBezTo>
                    <a:pt x="884" y="171"/>
                    <a:pt x="807" y="109"/>
                    <a:pt x="729" y="62"/>
                  </a:cubicBezTo>
                  <a:cubicBezTo>
                    <a:pt x="667" y="31"/>
                    <a:pt x="605" y="16"/>
                    <a:pt x="543" y="16"/>
                  </a:cubicBezTo>
                  <a:cubicBezTo>
                    <a:pt x="512" y="0"/>
                    <a:pt x="481" y="0"/>
                    <a:pt x="450" y="16"/>
                  </a:cubicBezTo>
                  <a:cubicBezTo>
                    <a:pt x="388" y="16"/>
                    <a:pt x="326" y="31"/>
                    <a:pt x="264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7" name="Google Shape;19787;p29"/>
            <p:cNvSpPr/>
            <p:nvPr/>
          </p:nvSpPr>
          <p:spPr>
            <a:xfrm>
              <a:off x="6734000" y="16679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6"/>
                    <a:pt x="916" y="1194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4" y="341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8" name="Google Shape;19788;p29"/>
            <p:cNvSpPr/>
            <p:nvPr/>
          </p:nvSpPr>
          <p:spPr>
            <a:xfrm>
              <a:off x="6651025" y="16439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4" y="342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9" name="Google Shape;19789;p29"/>
            <p:cNvSpPr/>
            <p:nvPr/>
          </p:nvSpPr>
          <p:spPr>
            <a:xfrm>
              <a:off x="6709975" y="1750938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40" y="869"/>
                  </a:moveTo>
                  <a:cubicBezTo>
                    <a:pt x="341" y="1241"/>
                    <a:pt x="915" y="1194"/>
                    <a:pt x="1039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26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0" name="Google Shape;19790;p29"/>
            <p:cNvSpPr/>
            <p:nvPr/>
          </p:nvSpPr>
          <p:spPr>
            <a:xfrm>
              <a:off x="6758050" y="15849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69"/>
                  </a:moveTo>
                  <a:cubicBezTo>
                    <a:pt x="342" y="1256"/>
                    <a:pt x="900" y="1194"/>
                    <a:pt x="1024" y="776"/>
                  </a:cubicBezTo>
                  <a:cubicBezTo>
                    <a:pt x="1148" y="357"/>
                    <a:pt x="698" y="0"/>
                    <a:pt x="326" y="202"/>
                  </a:cubicBezTo>
                  <a:cubicBezTo>
                    <a:pt x="93" y="341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1" name="Google Shape;19791;p29"/>
            <p:cNvSpPr/>
            <p:nvPr/>
          </p:nvSpPr>
          <p:spPr>
            <a:xfrm>
              <a:off x="6816975" y="16919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25" y="885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9" y="1"/>
                    <a:pt x="326" y="218"/>
                  </a:cubicBezTo>
                  <a:cubicBezTo>
                    <a:pt x="94" y="342"/>
                    <a:pt x="1" y="637"/>
                    <a:pt x="125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2" name="Google Shape;19792;p29"/>
            <p:cNvSpPr/>
            <p:nvPr/>
          </p:nvSpPr>
          <p:spPr>
            <a:xfrm>
              <a:off x="6582400" y="162996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7"/>
                  </a:moveTo>
                  <a:cubicBezTo>
                    <a:pt x="264" y="652"/>
                    <a:pt x="280" y="636"/>
                    <a:pt x="311" y="605"/>
                  </a:cubicBezTo>
                  <a:cubicBezTo>
                    <a:pt x="481" y="466"/>
                    <a:pt x="528" y="202"/>
                    <a:pt x="419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3" name="Google Shape;19793;p29"/>
            <p:cNvSpPr/>
            <p:nvPr/>
          </p:nvSpPr>
          <p:spPr>
            <a:xfrm>
              <a:off x="6678550" y="1571013"/>
              <a:ext cx="26400" cy="20575"/>
            </a:xfrm>
            <a:custGeom>
              <a:avLst/>
              <a:gdLst/>
              <a:ahLst/>
              <a:cxnLst/>
              <a:rect l="l" t="t" r="r" b="b"/>
              <a:pathLst>
                <a:path w="1056" h="823" extrusionOk="0">
                  <a:moveTo>
                    <a:pt x="280" y="714"/>
                  </a:moveTo>
                  <a:cubicBezTo>
                    <a:pt x="699" y="823"/>
                    <a:pt x="1056" y="389"/>
                    <a:pt x="854" y="1"/>
                  </a:cubicBezTo>
                  <a:lnTo>
                    <a:pt x="1" y="482"/>
                  </a:lnTo>
                  <a:cubicBezTo>
                    <a:pt x="63" y="590"/>
                    <a:pt x="156" y="668"/>
                    <a:pt x="280" y="71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4" name="Google Shape;19794;p29"/>
            <p:cNvSpPr/>
            <p:nvPr/>
          </p:nvSpPr>
          <p:spPr>
            <a:xfrm>
              <a:off x="6901500" y="1721063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5" y="1"/>
                  </a:moveTo>
                  <a:cubicBezTo>
                    <a:pt x="203" y="32"/>
                    <a:pt x="156" y="79"/>
                    <a:pt x="109" y="125"/>
                  </a:cubicBezTo>
                  <a:cubicBezTo>
                    <a:pt x="94" y="156"/>
                    <a:pt x="78" y="172"/>
                    <a:pt x="63" y="203"/>
                  </a:cubicBezTo>
                  <a:cubicBezTo>
                    <a:pt x="32" y="265"/>
                    <a:pt x="16" y="327"/>
                    <a:pt x="1" y="389"/>
                  </a:cubicBezTo>
                  <a:cubicBezTo>
                    <a:pt x="1" y="482"/>
                    <a:pt x="16" y="575"/>
                    <a:pt x="63" y="668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5" name="Google Shape;19795;p29"/>
            <p:cNvSpPr/>
            <p:nvPr/>
          </p:nvSpPr>
          <p:spPr>
            <a:xfrm>
              <a:off x="6840250" y="1614063"/>
              <a:ext cx="20575" cy="23275"/>
            </a:xfrm>
            <a:custGeom>
              <a:avLst/>
              <a:gdLst/>
              <a:ahLst/>
              <a:cxnLst/>
              <a:rect l="l" t="t" r="r" b="b"/>
              <a:pathLst>
                <a:path w="823" h="931" extrusionOk="0">
                  <a:moveTo>
                    <a:pt x="155" y="217"/>
                  </a:moveTo>
                  <a:cubicBezTo>
                    <a:pt x="0" y="512"/>
                    <a:pt x="202" y="884"/>
                    <a:pt x="543" y="915"/>
                  </a:cubicBezTo>
                  <a:cubicBezTo>
                    <a:pt x="636" y="931"/>
                    <a:pt x="729" y="900"/>
                    <a:pt x="822" y="869"/>
                  </a:cubicBezTo>
                  <a:lnTo>
                    <a:pt x="342" y="0"/>
                  </a:lnTo>
                  <a:cubicBezTo>
                    <a:pt x="264" y="47"/>
                    <a:pt x="202" y="124"/>
                    <a:pt x="155" y="21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6" name="Google Shape;19796;p29"/>
            <p:cNvSpPr/>
            <p:nvPr/>
          </p:nvSpPr>
          <p:spPr>
            <a:xfrm>
              <a:off x="6785200" y="1517888"/>
              <a:ext cx="16675" cy="12450"/>
            </a:xfrm>
            <a:custGeom>
              <a:avLst/>
              <a:gdLst/>
              <a:ahLst/>
              <a:cxnLst/>
              <a:rect l="l" t="t" r="r" b="b"/>
              <a:pathLst>
                <a:path w="667" h="498" extrusionOk="0">
                  <a:moveTo>
                    <a:pt x="0" y="249"/>
                  </a:moveTo>
                  <a:cubicBezTo>
                    <a:pt x="62" y="358"/>
                    <a:pt x="171" y="435"/>
                    <a:pt x="295" y="482"/>
                  </a:cubicBezTo>
                  <a:cubicBezTo>
                    <a:pt x="326" y="482"/>
                    <a:pt x="357" y="482"/>
                    <a:pt x="388" y="497"/>
                  </a:cubicBezTo>
                  <a:cubicBezTo>
                    <a:pt x="481" y="497"/>
                    <a:pt x="574" y="482"/>
                    <a:pt x="667" y="435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7" name="Google Shape;19797;p29"/>
            <p:cNvSpPr/>
            <p:nvPr/>
          </p:nvSpPr>
          <p:spPr>
            <a:xfrm>
              <a:off x="6480425" y="1955263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667" y="249"/>
                  </a:moveTo>
                  <a:cubicBezTo>
                    <a:pt x="621" y="171"/>
                    <a:pt x="543" y="109"/>
                    <a:pt x="466" y="63"/>
                  </a:cubicBezTo>
                  <a:cubicBezTo>
                    <a:pt x="404" y="32"/>
                    <a:pt x="342" y="16"/>
                    <a:pt x="280" y="1"/>
                  </a:cubicBezTo>
                  <a:lnTo>
                    <a:pt x="187" y="1"/>
                  </a:lnTo>
                  <a:cubicBezTo>
                    <a:pt x="125" y="16"/>
                    <a:pt x="47" y="32"/>
                    <a:pt x="0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8" name="Google Shape;19798;p29"/>
            <p:cNvSpPr/>
            <p:nvPr/>
          </p:nvSpPr>
          <p:spPr>
            <a:xfrm>
              <a:off x="6421500" y="184671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667" y="326"/>
                  </a:moveTo>
                  <a:cubicBezTo>
                    <a:pt x="543" y="78"/>
                    <a:pt x="233" y="0"/>
                    <a:pt x="0" y="124"/>
                  </a:cubicBezTo>
                  <a:lnTo>
                    <a:pt x="481" y="977"/>
                  </a:lnTo>
                  <a:cubicBezTo>
                    <a:pt x="713" y="853"/>
                    <a:pt x="791" y="558"/>
                    <a:pt x="667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9" name="Google Shape;19799;p29"/>
            <p:cNvSpPr/>
            <p:nvPr/>
          </p:nvSpPr>
          <p:spPr>
            <a:xfrm>
              <a:off x="6580450" y="1896338"/>
              <a:ext cx="23700" cy="18250"/>
            </a:xfrm>
            <a:custGeom>
              <a:avLst/>
              <a:gdLst/>
              <a:ahLst/>
              <a:cxnLst/>
              <a:rect l="l" t="t" r="r" b="b"/>
              <a:pathLst>
                <a:path w="948" h="730" extrusionOk="0">
                  <a:moveTo>
                    <a:pt x="947" y="248"/>
                  </a:moveTo>
                  <a:cubicBezTo>
                    <a:pt x="885" y="171"/>
                    <a:pt x="823" y="109"/>
                    <a:pt x="730" y="62"/>
                  </a:cubicBezTo>
                  <a:cubicBezTo>
                    <a:pt x="683" y="31"/>
                    <a:pt x="621" y="16"/>
                    <a:pt x="559" y="0"/>
                  </a:cubicBezTo>
                  <a:lnTo>
                    <a:pt x="466" y="0"/>
                  </a:lnTo>
                  <a:cubicBezTo>
                    <a:pt x="389" y="16"/>
                    <a:pt x="327" y="31"/>
                    <a:pt x="280" y="62"/>
                  </a:cubicBezTo>
                  <a:cubicBezTo>
                    <a:pt x="187" y="109"/>
                    <a:pt x="125" y="186"/>
                    <a:pt x="79" y="264"/>
                  </a:cubicBezTo>
                  <a:cubicBezTo>
                    <a:pt x="1" y="419"/>
                    <a:pt x="1" y="590"/>
                    <a:pt x="79" y="72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0" name="Google Shape;19800;p29"/>
            <p:cNvSpPr/>
            <p:nvPr/>
          </p:nvSpPr>
          <p:spPr>
            <a:xfrm>
              <a:off x="6519575" y="17862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5" y="388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6" y="916"/>
                    <a:pt x="1149" y="621"/>
                    <a:pt x="1025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1" name="Google Shape;19801;p29"/>
            <p:cNvSpPr/>
            <p:nvPr/>
          </p:nvSpPr>
          <p:spPr>
            <a:xfrm>
              <a:off x="6435450" y="1762963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869" y="1024"/>
                  </a:moveTo>
                  <a:cubicBezTo>
                    <a:pt x="1257" y="807"/>
                    <a:pt x="1195" y="248"/>
                    <a:pt x="776" y="124"/>
                  </a:cubicBezTo>
                  <a:cubicBezTo>
                    <a:pt x="357" y="0"/>
                    <a:pt x="0" y="450"/>
                    <a:pt x="218" y="822"/>
                  </a:cubicBezTo>
                  <a:cubicBezTo>
                    <a:pt x="342" y="1055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2" name="Google Shape;19802;p29"/>
            <p:cNvSpPr/>
            <p:nvPr/>
          </p:nvSpPr>
          <p:spPr>
            <a:xfrm>
              <a:off x="6495550" y="18691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4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3" name="Google Shape;19803;p29"/>
            <p:cNvSpPr/>
            <p:nvPr/>
          </p:nvSpPr>
          <p:spPr>
            <a:xfrm>
              <a:off x="6543625" y="17032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1"/>
                    <a:pt x="233" y="63"/>
                    <a:pt x="109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5" y="916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4" name="Google Shape;19804;p29"/>
            <p:cNvSpPr/>
            <p:nvPr/>
          </p:nvSpPr>
          <p:spPr>
            <a:xfrm>
              <a:off x="6602575" y="18102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0" y="900"/>
                    <a:pt x="434" y="1256"/>
                    <a:pt x="822" y="1039"/>
                  </a:cubicBezTo>
                  <a:cubicBezTo>
                    <a:pt x="1055" y="915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5" name="Google Shape;19805;p29"/>
            <p:cNvSpPr/>
            <p:nvPr/>
          </p:nvSpPr>
          <p:spPr>
            <a:xfrm>
              <a:off x="6368375" y="1747838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248" y="667"/>
                  </a:moveTo>
                  <a:cubicBezTo>
                    <a:pt x="481" y="527"/>
                    <a:pt x="559" y="233"/>
                    <a:pt x="434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6" name="Google Shape;19806;p29"/>
            <p:cNvSpPr/>
            <p:nvPr/>
          </p:nvSpPr>
          <p:spPr>
            <a:xfrm>
              <a:off x="6464525" y="1688888"/>
              <a:ext cx="23300" cy="19425"/>
            </a:xfrm>
            <a:custGeom>
              <a:avLst/>
              <a:gdLst/>
              <a:ahLst/>
              <a:cxnLst/>
              <a:rect l="l" t="t" r="r" b="b"/>
              <a:pathLst>
                <a:path w="932" h="777" extrusionOk="0">
                  <a:moveTo>
                    <a:pt x="295" y="714"/>
                  </a:moveTo>
                  <a:cubicBezTo>
                    <a:pt x="559" y="776"/>
                    <a:pt x="823" y="637"/>
                    <a:pt x="900" y="373"/>
                  </a:cubicBezTo>
                  <a:cubicBezTo>
                    <a:pt x="931" y="249"/>
                    <a:pt x="931" y="109"/>
                    <a:pt x="869" y="1"/>
                  </a:cubicBezTo>
                  <a:lnTo>
                    <a:pt x="1" y="481"/>
                  </a:lnTo>
                  <a:cubicBezTo>
                    <a:pt x="63" y="590"/>
                    <a:pt x="171" y="668"/>
                    <a:pt x="295" y="71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7" name="Google Shape;19807;p29"/>
            <p:cNvSpPr/>
            <p:nvPr/>
          </p:nvSpPr>
          <p:spPr>
            <a:xfrm>
              <a:off x="6687875" y="18389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48" y="1"/>
                  </a:moveTo>
                  <a:cubicBezTo>
                    <a:pt x="202" y="32"/>
                    <a:pt x="140" y="78"/>
                    <a:pt x="109" y="125"/>
                  </a:cubicBezTo>
                  <a:cubicBezTo>
                    <a:pt x="93" y="156"/>
                    <a:pt x="62" y="171"/>
                    <a:pt x="62" y="203"/>
                  </a:cubicBezTo>
                  <a:cubicBezTo>
                    <a:pt x="31" y="265"/>
                    <a:pt x="0" y="327"/>
                    <a:pt x="0" y="389"/>
                  </a:cubicBezTo>
                  <a:cubicBezTo>
                    <a:pt x="0" y="482"/>
                    <a:pt x="16" y="575"/>
                    <a:pt x="62" y="668"/>
                  </a:cubicBezTo>
                  <a:lnTo>
                    <a:pt x="496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8" name="Google Shape;19808;p29"/>
            <p:cNvSpPr/>
            <p:nvPr/>
          </p:nvSpPr>
          <p:spPr>
            <a:xfrm>
              <a:off x="6620000" y="1731938"/>
              <a:ext cx="27175" cy="30250"/>
            </a:xfrm>
            <a:custGeom>
              <a:avLst/>
              <a:gdLst/>
              <a:ahLst/>
              <a:cxnLst/>
              <a:rect l="l" t="t" r="r" b="b"/>
              <a:pathLst>
                <a:path w="1087" h="1210" extrusionOk="0">
                  <a:moveTo>
                    <a:pt x="606" y="0"/>
                  </a:moveTo>
                  <a:cubicBezTo>
                    <a:pt x="1" y="310"/>
                    <a:pt x="497" y="1210"/>
                    <a:pt x="1087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9" name="Google Shape;19809;p29"/>
            <p:cNvSpPr/>
            <p:nvPr/>
          </p:nvSpPr>
          <p:spPr>
            <a:xfrm>
              <a:off x="6571925" y="1635763"/>
              <a:ext cx="16325" cy="14000"/>
            </a:xfrm>
            <a:custGeom>
              <a:avLst/>
              <a:gdLst/>
              <a:ahLst/>
              <a:cxnLst/>
              <a:rect l="l" t="t" r="r" b="b"/>
              <a:pathLst>
                <a:path w="653" h="560" extrusionOk="0">
                  <a:moveTo>
                    <a:pt x="1" y="249"/>
                  </a:moveTo>
                  <a:cubicBezTo>
                    <a:pt x="125" y="482"/>
                    <a:pt x="420" y="559"/>
                    <a:pt x="652" y="435"/>
                  </a:cubicBezTo>
                  <a:lnTo>
                    <a:pt x="420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0" name="Google Shape;19810;p29"/>
            <p:cNvSpPr/>
            <p:nvPr/>
          </p:nvSpPr>
          <p:spPr>
            <a:xfrm>
              <a:off x="6266775" y="207313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8" y="249"/>
                  </a:moveTo>
                  <a:cubicBezTo>
                    <a:pt x="621" y="171"/>
                    <a:pt x="544" y="109"/>
                    <a:pt x="451" y="63"/>
                  </a:cubicBezTo>
                  <a:cubicBezTo>
                    <a:pt x="404" y="32"/>
                    <a:pt x="342" y="16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56" y="16"/>
                    <a:pt x="125" y="16"/>
                    <a:pt x="94" y="32"/>
                  </a:cubicBezTo>
                  <a:cubicBezTo>
                    <a:pt x="63" y="32"/>
                    <a:pt x="32" y="47"/>
                    <a:pt x="1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1" name="Google Shape;19811;p29"/>
            <p:cNvSpPr/>
            <p:nvPr/>
          </p:nvSpPr>
          <p:spPr>
            <a:xfrm>
              <a:off x="6366425" y="201421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745" y="62"/>
                  </a:moveTo>
                  <a:cubicBezTo>
                    <a:pt x="683" y="31"/>
                    <a:pt x="637" y="0"/>
                    <a:pt x="575" y="0"/>
                  </a:cubicBezTo>
                  <a:cubicBezTo>
                    <a:pt x="528" y="0"/>
                    <a:pt x="497" y="0"/>
                    <a:pt x="466" y="0"/>
                  </a:cubicBezTo>
                  <a:cubicBezTo>
                    <a:pt x="404" y="16"/>
                    <a:pt x="342" y="31"/>
                    <a:pt x="280" y="62"/>
                  </a:cubicBezTo>
                  <a:cubicBezTo>
                    <a:pt x="187" y="109"/>
                    <a:pt x="125" y="186"/>
                    <a:pt x="78" y="264"/>
                  </a:cubicBezTo>
                  <a:cubicBezTo>
                    <a:pt x="1" y="403"/>
                    <a:pt x="1" y="590"/>
                    <a:pt x="78" y="729"/>
                  </a:cubicBezTo>
                  <a:lnTo>
                    <a:pt x="947" y="248"/>
                  </a:lnTo>
                  <a:cubicBezTo>
                    <a:pt x="900" y="171"/>
                    <a:pt x="823" y="93"/>
                    <a:pt x="74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2" name="Google Shape;19812;p29"/>
            <p:cNvSpPr/>
            <p:nvPr/>
          </p:nvSpPr>
          <p:spPr>
            <a:xfrm>
              <a:off x="6305175" y="19056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42"/>
                    <a:pt x="62" y="900"/>
                    <a:pt x="481" y="1024"/>
                  </a:cubicBezTo>
                  <a:cubicBezTo>
                    <a:pt x="900" y="1148"/>
                    <a:pt x="1256" y="698"/>
                    <a:pt x="1055" y="326"/>
                  </a:cubicBezTo>
                  <a:cubicBezTo>
                    <a:pt x="915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3" name="Google Shape;19813;p29"/>
            <p:cNvSpPr/>
            <p:nvPr/>
          </p:nvSpPr>
          <p:spPr>
            <a:xfrm>
              <a:off x="6280750" y="19878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09"/>
                  </a:moveTo>
                  <a:cubicBezTo>
                    <a:pt x="1256" y="807"/>
                    <a:pt x="1194" y="233"/>
                    <a:pt x="776" y="109"/>
                  </a:cubicBezTo>
                  <a:cubicBezTo>
                    <a:pt x="357" y="1"/>
                    <a:pt x="0" y="435"/>
                    <a:pt x="202" y="823"/>
                  </a:cubicBezTo>
                  <a:cubicBezTo>
                    <a:pt x="341" y="1055"/>
                    <a:pt x="636" y="1148"/>
                    <a:pt x="869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4" name="Google Shape;19814;p29"/>
            <p:cNvSpPr/>
            <p:nvPr/>
          </p:nvSpPr>
          <p:spPr>
            <a:xfrm>
              <a:off x="6329200" y="1822663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373" y="140"/>
                  </a:moveTo>
                  <a:cubicBezTo>
                    <a:pt x="1" y="342"/>
                    <a:pt x="63" y="900"/>
                    <a:pt x="482" y="1024"/>
                  </a:cubicBezTo>
                  <a:cubicBezTo>
                    <a:pt x="885" y="1148"/>
                    <a:pt x="1242" y="714"/>
                    <a:pt x="1040" y="326"/>
                  </a:cubicBezTo>
                  <a:cubicBezTo>
                    <a:pt x="916" y="94"/>
                    <a:pt x="621" y="0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5" name="Google Shape;19815;p29"/>
            <p:cNvSpPr/>
            <p:nvPr/>
          </p:nvSpPr>
          <p:spPr>
            <a:xfrm>
              <a:off x="6388525" y="19281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3" y="0"/>
                    <a:pt x="249" y="62"/>
                    <a:pt x="125" y="481"/>
                  </a:cubicBezTo>
                  <a:cubicBezTo>
                    <a:pt x="1" y="900"/>
                    <a:pt x="451" y="1256"/>
                    <a:pt x="838" y="1039"/>
                  </a:cubicBezTo>
                  <a:cubicBezTo>
                    <a:pt x="1071" y="915"/>
                    <a:pt x="1148" y="620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6" name="Google Shape;19816;p29"/>
            <p:cNvSpPr/>
            <p:nvPr/>
          </p:nvSpPr>
          <p:spPr>
            <a:xfrm>
              <a:off x="6473825" y="1956813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4" y="1"/>
                  </a:moveTo>
                  <a:cubicBezTo>
                    <a:pt x="202" y="32"/>
                    <a:pt x="156" y="78"/>
                    <a:pt x="125" y="125"/>
                  </a:cubicBezTo>
                  <a:cubicBezTo>
                    <a:pt x="94" y="156"/>
                    <a:pt x="78" y="171"/>
                    <a:pt x="63" y="202"/>
                  </a:cubicBezTo>
                  <a:cubicBezTo>
                    <a:pt x="32" y="264"/>
                    <a:pt x="16" y="327"/>
                    <a:pt x="16" y="389"/>
                  </a:cubicBezTo>
                  <a:cubicBezTo>
                    <a:pt x="1" y="482"/>
                    <a:pt x="32" y="575"/>
                    <a:pt x="78" y="668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7" name="Google Shape;19817;p29"/>
            <p:cNvSpPr/>
            <p:nvPr/>
          </p:nvSpPr>
          <p:spPr>
            <a:xfrm>
              <a:off x="6414900" y="1849813"/>
              <a:ext cx="18625" cy="23275"/>
            </a:xfrm>
            <a:custGeom>
              <a:avLst/>
              <a:gdLst/>
              <a:ahLst/>
              <a:cxnLst/>
              <a:rect l="l" t="t" r="r" b="b"/>
              <a:pathLst>
                <a:path w="745" h="931" extrusionOk="0">
                  <a:moveTo>
                    <a:pt x="16" y="388"/>
                  </a:moveTo>
                  <a:cubicBezTo>
                    <a:pt x="0" y="574"/>
                    <a:pt x="109" y="776"/>
                    <a:pt x="280" y="853"/>
                  </a:cubicBezTo>
                  <a:cubicBezTo>
                    <a:pt x="419" y="931"/>
                    <a:pt x="590" y="931"/>
                    <a:pt x="745" y="853"/>
                  </a:cubicBezTo>
                  <a:lnTo>
                    <a:pt x="264" y="0"/>
                  </a:lnTo>
                  <a:cubicBezTo>
                    <a:pt x="124" y="78"/>
                    <a:pt x="31" y="217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8" name="Google Shape;19818;p29"/>
            <p:cNvSpPr/>
            <p:nvPr/>
          </p:nvSpPr>
          <p:spPr>
            <a:xfrm>
              <a:off x="6357900" y="1753638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667" y="435"/>
                  </a:moveTo>
                  <a:lnTo>
                    <a:pt x="419" y="1"/>
                  </a:lnTo>
                  <a:lnTo>
                    <a:pt x="0" y="249"/>
                  </a:lnTo>
                  <a:cubicBezTo>
                    <a:pt x="47" y="326"/>
                    <a:pt x="109" y="389"/>
                    <a:pt x="202" y="435"/>
                  </a:cubicBezTo>
                  <a:cubicBezTo>
                    <a:pt x="233" y="451"/>
                    <a:pt x="264" y="466"/>
                    <a:pt x="295" y="466"/>
                  </a:cubicBezTo>
                  <a:cubicBezTo>
                    <a:pt x="419" y="513"/>
                    <a:pt x="543" y="497"/>
                    <a:pt x="667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9" name="Google Shape;19819;p29"/>
            <p:cNvSpPr/>
            <p:nvPr/>
          </p:nvSpPr>
          <p:spPr>
            <a:xfrm>
              <a:off x="6260200" y="20746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1"/>
                  </a:moveTo>
                  <a:cubicBezTo>
                    <a:pt x="202" y="32"/>
                    <a:pt x="155" y="78"/>
                    <a:pt x="109" y="125"/>
                  </a:cubicBezTo>
                  <a:cubicBezTo>
                    <a:pt x="93" y="156"/>
                    <a:pt x="78" y="171"/>
                    <a:pt x="62" y="202"/>
                  </a:cubicBezTo>
                  <a:cubicBezTo>
                    <a:pt x="31" y="264"/>
                    <a:pt x="16" y="326"/>
                    <a:pt x="16" y="388"/>
                  </a:cubicBezTo>
                  <a:cubicBezTo>
                    <a:pt x="0" y="482"/>
                    <a:pt x="16" y="575"/>
                    <a:pt x="78" y="668"/>
                  </a:cubicBezTo>
                  <a:lnTo>
                    <a:pt x="496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0" name="Google Shape;19820;p29"/>
            <p:cNvSpPr/>
            <p:nvPr/>
          </p:nvSpPr>
          <p:spPr>
            <a:xfrm>
              <a:off x="6944925" y="1280613"/>
              <a:ext cx="18250" cy="23275"/>
            </a:xfrm>
            <a:custGeom>
              <a:avLst/>
              <a:gdLst/>
              <a:ahLst/>
              <a:cxnLst/>
              <a:rect l="l" t="t" r="r" b="b"/>
              <a:pathLst>
                <a:path w="730" h="931" extrusionOk="0">
                  <a:moveTo>
                    <a:pt x="466" y="931"/>
                  </a:moveTo>
                  <a:cubicBezTo>
                    <a:pt x="497" y="915"/>
                    <a:pt x="528" y="900"/>
                    <a:pt x="544" y="884"/>
                  </a:cubicBezTo>
                  <a:cubicBezTo>
                    <a:pt x="668" y="776"/>
                    <a:pt x="730" y="620"/>
                    <a:pt x="714" y="450"/>
                  </a:cubicBezTo>
                  <a:cubicBezTo>
                    <a:pt x="714" y="388"/>
                    <a:pt x="699" y="326"/>
                    <a:pt x="668" y="279"/>
                  </a:cubicBezTo>
                  <a:cubicBezTo>
                    <a:pt x="637" y="217"/>
                    <a:pt x="590" y="171"/>
                    <a:pt x="544" y="124"/>
                  </a:cubicBezTo>
                  <a:cubicBezTo>
                    <a:pt x="404" y="31"/>
                    <a:pt x="249" y="0"/>
                    <a:pt x="94" y="47"/>
                  </a:cubicBezTo>
                  <a:cubicBezTo>
                    <a:pt x="63" y="47"/>
                    <a:pt x="32" y="62"/>
                    <a:pt x="1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1" name="Google Shape;19821;p29"/>
            <p:cNvSpPr/>
            <p:nvPr/>
          </p:nvSpPr>
          <p:spPr>
            <a:xfrm>
              <a:off x="6891825" y="1180188"/>
              <a:ext cx="12425" cy="17075"/>
            </a:xfrm>
            <a:custGeom>
              <a:avLst/>
              <a:gdLst/>
              <a:ahLst/>
              <a:cxnLst/>
              <a:rect l="l" t="t" r="r" b="b"/>
              <a:pathLst>
                <a:path w="497" h="683" extrusionOk="0">
                  <a:moveTo>
                    <a:pt x="0" y="248"/>
                  </a:moveTo>
                  <a:lnTo>
                    <a:pt x="233" y="683"/>
                  </a:lnTo>
                  <a:cubicBezTo>
                    <a:pt x="264" y="667"/>
                    <a:pt x="295" y="636"/>
                    <a:pt x="326" y="620"/>
                  </a:cubicBezTo>
                  <a:cubicBezTo>
                    <a:pt x="388" y="558"/>
                    <a:pt x="450" y="481"/>
                    <a:pt x="465" y="388"/>
                  </a:cubicBezTo>
                  <a:cubicBezTo>
                    <a:pt x="481" y="326"/>
                    <a:pt x="496" y="264"/>
                    <a:pt x="481" y="186"/>
                  </a:cubicBezTo>
                  <a:cubicBezTo>
                    <a:pt x="481" y="124"/>
                    <a:pt x="465" y="62"/>
                    <a:pt x="43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2" name="Google Shape;19822;p29"/>
            <p:cNvSpPr/>
            <p:nvPr/>
          </p:nvSpPr>
          <p:spPr>
            <a:xfrm>
              <a:off x="6789850" y="1505888"/>
              <a:ext cx="16700" cy="12025"/>
            </a:xfrm>
            <a:custGeom>
              <a:avLst/>
              <a:gdLst/>
              <a:ahLst/>
              <a:cxnLst/>
              <a:rect l="l" t="t" r="r" b="b"/>
              <a:pathLst>
                <a:path w="668" h="481" extrusionOk="0">
                  <a:moveTo>
                    <a:pt x="667" y="248"/>
                  </a:moveTo>
                  <a:cubicBezTo>
                    <a:pt x="589" y="109"/>
                    <a:pt x="450" y="16"/>
                    <a:pt x="279" y="0"/>
                  </a:cubicBezTo>
                  <a:cubicBezTo>
                    <a:pt x="248" y="0"/>
                    <a:pt x="217" y="0"/>
                    <a:pt x="186" y="0"/>
                  </a:cubicBezTo>
                  <a:cubicBezTo>
                    <a:pt x="155" y="0"/>
                    <a:pt x="124" y="16"/>
                    <a:pt x="93" y="16"/>
                  </a:cubicBezTo>
                  <a:cubicBezTo>
                    <a:pt x="62" y="31"/>
                    <a:pt x="31" y="47"/>
                    <a:pt x="0" y="62"/>
                  </a:cubicBezTo>
                  <a:lnTo>
                    <a:pt x="248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3" name="Google Shape;19823;p29"/>
            <p:cNvSpPr/>
            <p:nvPr/>
          </p:nvSpPr>
          <p:spPr>
            <a:xfrm>
              <a:off x="6731300" y="1397688"/>
              <a:ext cx="19400" cy="24075"/>
            </a:xfrm>
            <a:custGeom>
              <a:avLst/>
              <a:gdLst/>
              <a:ahLst/>
              <a:cxnLst/>
              <a:rect l="l" t="t" r="r" b="b"/>
              <a:pathLst>
                <a:path w="776" h="963" extrusionOk="0">
                  <a:moveTo>
                    <a:pt x="652" y="311"/>
                  </a:moveTo>
                  <a:cubicBezTo>
                    <a:pt x="543" y="94"/>
                    <a:pt x="310" y="1"/>
                    <a:pt x="78" y="79"/>
                  </a:cubicBezTo>
                  <a:cubicBezTo>
                    <a:pt x="47" y="79"/>
                    <a:pt x="31" y="94"/>
                    <a:pt x="0" y="110"/>
                  </a:cubicBezTo>
                  <a:lnTo>
                    <a:pt x="465" y="963"/>
                  </a:lnTo>
                  <a:cubicBezTo>
                    <a:pt x="496" y="947"/>
                    <a:pt x="528" y="932"/>
                    <a:pt x="543" y="916"/>
                  </a:cubicBezTo>
                  <a:cubicBezTo>
                    <a:pt x="729" y="761"/>
                    <a:pt x="776" y="513"/>
                    <a:pt x="652" y="31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4" name="Google Shape;19824;p29"/>
            <p:cNvSpPr/>
            <p:nvPr/>
          </p:nvSpPr>
          <p:spPr>
            <a:xfrm>
              <a:off x="6890275" y="1446938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264" y="63"/>
                  </a:moveTo>
                  <a:cubicBezTo>
                    <a:pt x="217" y="94"/>
                    <a:pt x="155" y="140"/>
                    <a:pt x="124" y="187"/>
                  </a:cubicBezTo>
                  <a:cubicBezTo>
                    <a:pt x="93" y="202"/>
                    <a:pt x="78" y="233"/>
                    <a:pt x="62" y="264"/>
                  </a:cubicBezTo>
                  <a:cubicBezTo>
                    <a:pt x="47" y="326"/>
                    <a:pt x="16" y="373"/>
                    <a:pt x="16" y="450"/>
                  </a:cubicBezTo>
                  <a:cubicBezTo>
                    <a:pt x="0" y="544"/>
                    <a:pt x="31" y="637"/>
                    <a:pt x="78" y="730"/>
                  </a:cubicBezTo>
                  <a:lnTo>
                    <a:pt x="931" y="249"/>
                  </a:lnTo>
                  <a:cubicBezTo>
                    <a:pt x="853" y="109"/>
                    <a:pt x="714" y="16"/>
                    <a:pt x="543" y="1"/>
                  </a:cubicBezTo>
                  <a:cubicBezTo>
                    <a:pt x="512" y="1"/>
                    <a:pt x="481" y="1"/>
                    <a:pt x="450" y="1"/>
                  </a:cubicBezTo>
                  <a:cubicBezTo>
                    <a:pt x="388" y="1"/>
                    <a:pt x="326" y="32"/>
                    <a:pt x="264" y="6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5" name="Google Shape;19825;p29"/>
            <p:cNvSpPr/>
            <p:nvPr/>
          </p:nvSpPr>
          <p:spPr>
            <a:xfrm>
              <a:off x="6830175" y="1336438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40" y="869"/>
                  </a:moveTo>
                  <a:cubicBezTo>
                    <a:pt x="341" y="1241"/>
                    <a:pt x="900" y="1195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26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6" name="Google Shape;19826;p29"/>
            <p:cNvSpPr/>
            <p:nvPr/>
          </p:nvSpPr>
          <p:spPr>
            <a:xfrm>
              <a:off x="6747200" y="131238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24" y="869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8"/>
                    <a:pt x="698" y="1"/>
                    <a:pt x="326" y="202"/>
                  </a:cubicBezTo>
                  <a:cubicBezTo>
                    <a:pt x="78" y="342"/>
                    <a:pt x="0" y="637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7" name="Google Shape;19827;p29"/>
            <p:cNvSpPr/>
            <p:nvPr/>
          </p:nvSpPr>
          <p:spPr>
            <a:xfrm>
              <a:off x="6806125" y="14190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84"/>
                  </a:moveTo>
                  <a:cubicBezTo>
                    <a:pt x="342" y="1256"/>
                    <a:pt x="900" y="1194"/>
                    <a:pt x="1024" y="775"/>
                  </a:cubicBezTo>
                  <a:cubicBezTo>
                    <a:pt x="1148" y="357"/>
                    <a:pt x="698" y="0"/>
                    <a:pt x="326" y="217"/>
                  </a:cubicBezTo>
                  <a:cubicBezTo>
                    <a:pt x="78" y="341"/>
                    <a:pt x="1" y="636"/>
                    <a:pt x="125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8" name="Google Shape;19828;p29"/>
            <p:cNvSpPr/>
            <p:nvPr/>
          </p:nvSpPr>
          <p:spPr>
            <a:xfrm>
              <a:off x="6853825" y="12534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15" y="1195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9" name="Google Shape;19829;p29"/>
            <p:cNvSpPr/>
            <p:nvPr/>
          </p:nvSpPr>
          <p:spPr>
            <a:xfrm>
              <a:off x="6911200" y="136241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1" y="326"/>
                    <a:pt x="63" y="900"/>
                    <a:pt x="481" y="1024"/>
                  </a:cubicBezTo>
                  <a:cubicBezTo>
                    <a:pt x="900" y="1148"/>
                    <a:pt x="1257" y="699"/>
                    <a:pt x="1040" y="311"/>
                  </a:cubicBezTo>
                  <a:cubicBezTo>
                    <a:pt x="916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0" name="Google Shape;19830;p29"/>
            <p:cNvSpPr/>
            <p:nvPr/>
          </p:nvSpPr>
          <p:spPr>
            <a:xfrm>
              <a:off x="6678175" y="129843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7"/>
                  </a:moveTo>
                  <a:cubicBezTo>
                    <a:pt x="264" y="652"/>
                    <a:pt x="295" y="621"/>
                    <a:pt x="311" y="605"/>
                  </a:cubicBezTo>
                  <a:cubicBezTo>
                    <a:pt x="497" y="450"/>
                    <a:pt x="543" y="20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1" name="Google Shape;19831;p29"/>
            <p:cNvSpPr/>
            <p:nvPr/>
          </p:nvSpPr>
          <p:spPr>
            <a:xfrm>
              <a:off x="6774325" y="1239513"/>
              <a:ext cx="23300" cy="18625"/>
            </a:xfrm>
            <a:custGeom>
              <a:avLst/>
              <a:gdLst/>
              <a:ahLst/>
              <a:cxnLst/>
              <a:rect l="l" t="t" r="r" b="b"/>
              <a:pathLst>
                <a:path w="932" h="745" extrusionOk="0">
                  <a:moveTo>
                    <a:pt x="295" y="698"/>
                  </a:moveTo>
                  <a:cubicBezTo>
                    <a:pt x="419" y="745"/>
                    <a:pt x="544" y="729"/>
                    <a:pt x="668" y="667"/>
                  </a:cubicBezTo>
                  <a:cubicBezTo>
                    <a:pt x="776" y="605"/>
                    <a:pt x="854" y="496"/>
                    <a:pt x="900" y="372"/>
                  </a:cubicBezTo>
                  <a:cubicBezTo>
                    <a:pt x="931" y="248"/>
                    <a:pt x="916" y="109"/>
                    <a:pt x="854" y="0"/>
                  </a:cubicBezTo>
                  <a:lnTo>
                    <a:pt x="1" y="465"/>
                  </a:lnTo>
                  <a:cubicBezTo>
                    <a:pt x="63" y="589"/>
                    <a:pt x="171" y="667"/>
                    <a:pt x="295" y="69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2" name="Google Shape;19832;p29"/>
            <p:cNvSpPr/>
            <p:nvPr/>
          </p:nvSpPr>
          <p:spPr>
            <a:xfrm>
              <a:off x="6936025" y="1282538"/>
              <a:ext cx="20950" cy="23300"/>
            </a:xfrm>
            <a:custGeom>
              <a:avLst/>
              <a:gdLst/>
              <a:ahLst/>
              <a:cxnLst/>
              <a:rect l="l" t="t" r="r" b="b"/>
              <a:pathLst>
                <a:path w="838" h="932" extrusionOk="0">
                  <a:moveTo>
                    <a:pt x="171" y="202"/>
                  </a:moveTo>
                  <a:cubicBezTo>
                    <a:pt x="0" y="512"/>
                    <a:pt x="202" y="885"/>
                    <a:pt x="559" y="916"/>
                  </a:cubicBezTo>
                  <a:cubicBezTo>
                    <a:pt x="652" y="931"/>
                    <a:pt x="745" y="900"/>
                    <a:pt x="838" y="854"/>
                  </a:cubicBezTo>
                  <a:lnTo>
                    <a:pt x="357" y="1"/>
                  </a:lnTo>
                  <a:cubicBezTo>
                    <a:pt x="279" y="47"/>
                    <a:pt x="202" y="125"/>
                    <a:pt x="171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3" name="Google Shape;19833;p29"/>
            <p:cNvSpPr/>
            <p:nvPr/>
          </p:nvSpPr>
          <p:spPr>
            <a:xfrm>
              <a:off x="6881350" y="118638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0" y="233"/>
                  </a:moveTo>
                  <a:cubicBezTo>
                    <a:pt x="62" y="357"/>
                    <a:pt x="155" y="435"/>
                    <a:pt x="280" y="466"/>
                  </a:cubicBezTo>
                  <a:cubicBezTo>
                    <a:pt x="311" y="481"/>
                    <a:pt x="342" y="481"/>
                    <a:pt x="373" y="481"/>
                  </a:cubicBezTo>
                  <a:cubicBezTo>
                    <a:pt x="466" y="497"/>
                    <a:pt x="574" y="481"/>
                    <a:pt x="652" y="435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4" name="Google Shape;19834;p29"/>
            <p:cNvSpPr/>
            <p:nvPr/>
          </p:nvSpPr>
          <p:spPr>
            <a:xfrm>
              <a:off x="6576200" y="1623763"/>
              <a:ext cx="16700" cy="12025"/>
            </a:xfrm>
            <a:custGeom>
              <a:avLst/>
              <a:gdLst/>
              <a:ahLst/>
              <a:cxnLst/>
              <a:rect l="l" t="t" r="r" b="b"/>
              <a:pathLst>
                <a:path w="668" h="481" extrusionOk="0">
                  <a:moveTo>
                    <a:pt x="667" y="248"/>
                  </a:moveTo>
                  <a:cubicBezTo>
                    <a:pt x="590" y="109"/>
                    <a:pt x="450" y="16"/>
                    <a:pt x="280" y="0"/>
                  </a:cubicBezTo>
                  <a:cubicBezTo>
                    <a:pt x="249" y="0"/>
                    <a:pt x="217" y="0"/>
                    <a:pt x="186" y="0"/>
                  </a:cubicBezTo>
                  <a:cubicBezTo>
                    <a:pt x="155" y="0"/>
                    <a:pt x="124" y="0"/>
                    <a:pt x="93" y="16"/>
                  </a:cubicBezTo>
                  <a:cubicBezTo>
                    <a:pt x="62" y="31"/>
                    <a:pt x="31" y="47"/>
                    <a:pt x="0" y="62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5" name="Google Shape;19835;p29"/>
            <p:cNvSpPr/>
            <p:nvPr/>
          </p:nvSpPr>
          <p:spPr>
            <a:xfrm>
              <a:off x="6517250" y="1515563"/>
              <a:ext cx="19425" cy="24075"/>
            </a:xfrm>
            <a:custGeom>
              <a:avLst/>
              <a:gdLst/>
              <a:ahLst/>
              <a:cxnLst/>
              <a:rect l="l" t="t" r="r" b="b"/>
              <a:pathLst>
                <a:path w="777" h="963" extrusionOk="0">
                  <a:moveTo>
                    <a:pt x="668" y="311"/>
                  </a:moveTo>
                  <a:cubicBezTo>
                    <a:pt x="559" y="94"/>
                    <a:pt x="311" y="1"/>
                    <a:pt x="94" y="78"/>
                  </a:cubicBezTo>
                  <a:cubicBezTo>
                    <a:pt x="63" y="78"/>
                    <a:pt x="32" y="94"/>
                    <a:pt x="1" y="109"/>
                  </a:cubicBezTo>
                  <a:lnTo>
                    <a:pt x="466" y="962"/>
                  </a:lnTo>
                  <a:cubicBezTo>
                    <a:pt x="497" y="947"/>
                    <a:pt x="528" y="931"/>
                    <a:pt x="544" y="916"/>
                  </a:cubicBezTo>
                  <a:cubicBezTo>
                    <a:pt x="730" y="761"/>
                    <a:pt x="776" y="513"/>
                    <a:pt x="668" y="31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6" name="Google Shape;19836;p29"/>
            <p:cNvSpPr/>
            <p:nvPr/>
          </p:nvSpPr>
          <p:spPr>
            <a:xfrm>
              <a:off x="6676625" y="1564813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109" y="187"/>
                  </a:moveTo>
                  <a:cubicBezTo>
                    <a:pt x="93" y="202"/>
                    <a:pt x="78" y="233"/>
                    <a:pt x="62" y="264"/>
                  </a:cubicBezTo>
                  <a:cubicBezTo>
                    <a:pt x="31" y="311"/>
                    <a:pt x="16" y="373"/>
                    <a:pt x="16" y="450"/>
                  </a:cubicBezTo>
                  <a:cubicBezTo>
                    <a:pt x="0" y="543"/>
                    <a:pt x="16" y="637"/>
                    <a:pt x="78" y="730"/>
                  </a:cubicBezTo>
                  <a:lnTo>
                    <a:pt x="931" y="264"/>
                  </a:lnTo>
                  <a:cubicBezTo>
                    <a:pt x="853" y="109"/>
                    <a:pt x="698" y="16"/>
                    <a:pt x="543" y="1"/>
                  </a:cubicBezTo>
                  <a:cubicBezTo>
                    <a:pt x="512" y="1"/>
                    <a:pt x="481" y="1"/>
                    <a:pt x="450" y="1"/>
                  </a:cubicBezTo>
                  <a:cubicBezTo>
                    <a:pt x="373" y="16"/>
                    <a:pt x="311" y="32"/>
                    <a:pt x="248" y="63"/>
                  </a:cubicBezTo>
                  <a:cubicBezTo>
                    <a:pt x="202" y="94"/>
                    <a:pt x="155" y="140"/>
                    <a:pt x="109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7" name="Google Shape;19837;p29"/>
            <p:cNvSpPr/>
            <p:nvPr/>
          </p:nvSpPr>
          <p:spPr>
            <a:xfrm>
              <a:off x="6616125" y="14543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95"/>
                    <a:pt x="1024" y="776"/>
                  </a:cubicBezTo>
                  <a:cubicBezTo>
                    <a:pt x="1149" y="357"/>
                    <a:pt x="714" y="0"/>
                    <a:pt x="327" y="202"/>
                  </a:cubicBezTo>
                  <a:cubicBezTo>
                    <a:pt x="94" y="326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8" name="Google Shape;19838;p29"/>
            <p:cNvSpPr/>
            <p:nvPr/>
          </p:nvSpPr>
          <p:spPr>
            <a:xfrm>
              <a:off x="6533150" y="14302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85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9" y="358"/>
                    <a:pt x="714" y="1"/>
                    <a:pt x="326" y="218"/>
                  </a:cubicBezTo>
                  <a:cubicBezTo>
                    <a:pt x="94" y="342"/>
                    <a:pt x="1" y="637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9" name="Google Shape;19839;p29"/>
            <p:cNvSpPr/>
            <p:nvPr/>
          </p:nvSpPr>
          <p:spPr>
            <a:xfrm>
              <a:off x="6592100" y="153688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40" y="885"/>
                  </a:moveTo>
                  <a:cubicBezTo>
                    <a:pt x="341" y="1257"/>
                    <a:pt x="915" y="1195"/>
                    <a:pt x="1039" y="776"/>
                  </a:cubicBezTo>
                  <a:cubicBezTo>
                    <a:pt x="1148" y="358"/>
                    <a:pt x="714" y="1"/>
                    <a:pt x="326" y="218"/>
                  </a:cubicBezTo>
                  <a:cubicBezTo>
                    <a:pt x="93" y="342"/>
                    <a:pt x="0" y="637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0" name="Google Shape;19840;p29"/>
            <p:cNvSpPr/>
            <p:nvPr/>
          </p:nvSpPr>
          <p:spPr>
            <a:xfrm>
              <a:off x="6640175" y="13713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42"/>
                    <a:pt x="0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1" name="Google Shape;19841;p29"/>
            <p:cNvSpPr/>
            <p:nvPr/>
          </p:nvSpPr>
          <p:spPr>
            <a:xfrm>
              <a:off x="6699500" y="14779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85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7"/>
                    <a:pt x="698" y="0"/>
                    <a:pt x="326" y="218"/>
                  </a:cubicBezTo>
                  <a:cubicBezTo>
                    <a:pt x="78" y="342"/>
                    <a:pt x="0" y="636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2" name="Google Shape;19842;p29"/>
            <p:cNvSpPr/>
            <p:nvPr/>
          </p:nvSpPr>
          <p:spPr>
            <a:xfrm>
              <a:off x="6464525" y="141631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7"/>
                  </a:moveTo>
                  <a:cubicBezTo>
                    <a:pt x="264" y="636"/>
                    <a:pt x="280" y="621"/>
                    <a:pt x="311" y="605"/>
                  </a:cubicBezTo>
                  <a:cubicBezTo>
                    <a:pt x="481" y="450"/>
                    <a:pt x="528" y="202"/>
                    <a:pt x="419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3" name="Google Shape;19843;p29"/>
            <p:cNvSpPr/>
            <p:nvPr/>
          </p:nvSpPr>
          <p:spPr>
            <a:xfrm>
              <a:off x="6560675" y="1357363"/>
              <a:ext cx="23300" cy="19425"/>
            </a:xfrm>
            <a:custGeom>
              <a:avLst/>
              <a:gdLst/>
              <a:ahLst/>
              <a:cxnLst/>
              <a:rect l="l" t="t" r="r" b="b"/>
              <a:pathLst>
                <a:path w="932" h="777" extrusionOk="0">
                  <a:moveTo>
                    <a:pt x="296" y="699"/>
                  </a:moveTo>
                  <a:cubicBezTo>
                    <a:pt x="544" y="776"/>
                    <a:pt x="823" y="621"/>
                    <a:pt x="885" y="373"/>
                  </a:cubicBezTo>
                  <a:cubicBezTo>
                    <a:pt x="932" y="249"/>
                    <a:pt x="916" y="110"/>
                    <a:pt x="854" y="1"/>
                  </a:cubicBezTo>
                  <a:lnTo>
                    <a:pt x="1" y="466"/>
                  </a:lnTo>
                  <a:cubicBezTo>
                    <a:pt x="63" y="590"/>
                    <a:pt x="156" y="668"/>
                    <a:pt x="296" y="69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4" name="Google Shape;19844;p29"/>
            <p:cNvSpPr/>
            <p:nvPr/>
          </p:nvSpPr>
          <p:spPr>
            <a:xfrm>
              <a:off x="6783625" y="150743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16" y="388"/>
                  </a:moveTo>
                  <a:cubicBezTo>
                    <a:pt x="1" y="481"/>
                    <a:pt x="16" y="574"/>
                    <a:pt x="63" y="667"/>
                  </a:cubicBezTo>
                  <a:lnTo>
                    <a:pt x="497" y="419"/>
                  </a:lnTo>
                  <a:lnTo>
                    <a:pt x="265" y="0"/>
                  </a:lnTo>
                  <a:cubicBezTo>
                    <a:pt x="203" y="31"/>
                    <a:pt x="156" y="62"/>
                    <a:pt x="110" y="124"/>
                  </a:cubicBezTo>
                  <a:cubicBezTo>
                    <a:pt x="94" y="140"/>
                    <a:pt x="79" y="171"/>
                    <a:pt x="63" y="202"/>
                  </a:cubicBezTo>
                  <a:cubicBezTo>
                    <a:pt x="32" y="264"/>
                    <a:pt x="16" y="310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5" name="Google Shape;19845;p29"/>
            <p:cNvSpPr/>
            <p:nvPr/>
          </p:nvSpPr>
          <p:spPr>
            <a:xfrm>
              <a:off x="6722375" y="1400413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6" y="202"/>
                  </a:moveTo>
                  <a:cubicBezTo>
                    <a:pt x="0" y="512"/>
                    <a:pt x="202" y="885"/>
                    <a:pt x="543" y="916"/>
                  </a:cubicBezTo>
                  <a:cubicBezTo>
                    <a:pt x="636" y="931"/>
                    <a:pt x="729" y="900"/>
                    <a:pt x="822" y="854"/>
                  </a:cubicBezTo>
                  <a:lnTo>
                    <a:pt x="342" y="1"/>
                  </a:lnTo>
                  <a:cubicBezTo>
                    <a:pt x="264" y="47"/>
                    <a:pt x="202" y="125"/>
                    <a:pt x="156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6" name="Google Shape;19846;p29"/>
            <p:cNvSpPr/>
            <p:nvPr/>
          </p:nvSpPr>
          <p:spPr>
            <a:xfrm>
              <a:off x="6667325" y="1304263"/>
              <a:ext cx="16675" cy="12425"/>
            </a:xfrm>
            <a:custGeom>
              <a:avLst/>
              <a:gdLst/>
              <a:ahLst/>
              <a:cxnLst/>
              <a:rect l="l" t="t" r="r" b="b"/>
              <a:pathLst>
                <a:path w="667" h="497" extrusionOk="0">
                  <a:moveTo>
                    <a:pt x="0" y="233"/>
                  </a:moveTo>
                  <a:cubicBezTo>
                    <a:pt x="62" y="357"/>
                    <a:pt x="171" y="434"/>
                    <a:pt x="295" y="465"/>
                  </a:cubicBezTo>
                  <a:cubicBezTo>
                    <a:pt x="326" y="481"/>
                    <a:pt x="357" y="481"/>
                    <a:pt x="388" y="481"/>
                  </a:cubicBezTo>
                  <a:cubicBezTo>
                    <a:pt x="481" y="496"/>
                    <a:pt x="589" y="481"/>
                    <a:pt x="667" y="434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7" name="Google Shape;19847;p29"/>
            <p:cNvSpPr/>
            <p:nvPr/>
          </p:nvSpPr>
          <p:spPr>
            <a:xfrm>
              <a:off x="6362550" y="174161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590" y="110"/>
                    <a:pt x="435" y="16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25" y="1"/>
                    <a:pt x="63" y="16"/>
                    <a:pt x="1" y="63"/>
                  </a:cubicBezTo>
                  <a:lnTo>
                    <a:pt x="233" y="48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8" name="Google Shape;19848;p29"/>
            <p:cNvSpPr/>
            <p:nvPr/>
          </p:nvSpPr>
          <p:spPr>
            <a:xfrm>
              <a:off x="6462975" y="1682688"/>
              <a:ext cx="23300" cy="18250"/>
            </a:xfrm>
            <a:custGeom>
              <a:avLst/>
              <a:gdLst/>
              <a:ahLst/>
              <a:cxnLst/>
              <a:rect l="l" t="t" r="r" b="b"/>
              <a:pathLst>
                <a:path w="932" h="730" extrusionOk="0">
                  <a:moveTo>
                    <a:pt x="109" y="187"/>
                  </a:moveTo>
                  <a:cubicBezTo>
                    <a:pt x="94" y="202"/>
                    <a:pt x="78" y="233"/>
                    <a:pt x="63" y="264"/>
                  </a:cubicBezTo>
                  <a:cubicBezTo>
                    <a:pt x="32" y="326"/>
                    <a:pt x="16" y="373"/>
                    <a:pt x="16" y="450"/>
                  </a:cubicBezTo>
                  <a:cubicBezTo>
                    <a:pt x="1" y="543"/>
                    <a:pt x="16" y="636"/>
                    <a:pt x="63" y="729"/>
                  </a:cubicBezTo>
                  <a:lnTo>
                    <a:pt x="931" y="249"/>
                  </a:lnTo>
                  <a:cubicBezTo>
                    <a:pt x="838" y="109"/>
                    <a:pt x="698" y="16"/>
                    <a:pt x="543" y="1"/>
                  </a:cubicBezTo>
                  <a:cubicBezTo>
                    <a:pt x="497" y="1"/>
                    <a:pt x="466" y="1"/>
                    <a:pt x="435" y="1"/>
                  </a:cubicBezTo>
                  <a:cubicBezTo>
                    <a:pt x="311" y="16"/>
                    <a:pt x="187" y="78"/>
                    <a:pt x="109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9" name="Google Shape;19849;p29"/>
            <p:cNvSpPr/>
            <p:nvPr/>
          </p:nvSpPr>
          <p:spPr>
            <a:xfrm>
              <a:off x="6402500" y="1572188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24" y="869"/>
                  </a:moveTo>
                  <a:cubicBezTo>
                    <a:pt x="341" y="1241"/>
                    <a:pt x="900" y="1195"/>
                    <a:pt x="1024" y="776"/>
                  </a:cubicBezTo>
                  <a:cubicBezTo>
                    <a:pt x="1148" y="357"/>
                    <a:pt x="698" y="0"/>
                    <a:pt x="326" y="202"/>
                  </a:cubicBezTo>
                  <a:cubicBezTo>
                    <a:pt x="93" y="326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0" name="Google Shape;19850;p29"/>
            <p:cNvSpPr/>
            <p:nvPr/>
          </p:nvSpPr>
          <p:spPr>
            <a:xfrm>
              <a:off x="6378450" y="16547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85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8"/>
                    <a:pt x="714" y="1"/>
                    <a:pt x="326" y="218"/>
                  </a:cubicBezTo>
                  <a:cubicBezTo>
                    <a:pt x="94" y="342"/>
                    <a:pt x="0" y="637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1" name="Google Shape;19851;p29"/>
            <p:cNvSpPr/>
            <p:nvPr/>
          </p:nvSpPr>
          <p:spPr>
            <a:xfrm>
              <a:off x="6424975" y="14911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1" y="342"/>
                    <a:pt x="63" y="900"/>
                    <a:pt x="481" y="1024"/>
                  </a:cubicBezTo>
                  <a:cubicBezTo>
                    <a:pt x="900" y="1148"/>
                    <a:pt x="1257" y="699"/>
                    <a:pt x="1040" y="326"/>
                  </a:cubicBezTo>
                  <a:cubicBezTo>
                    <a:pt x="916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2" name="Google Shape;19852;p29"/>
            <p:cNvSpPr/>
            <p:nvPr/>
          </p:nvSpPr>
          <p:spPr>
            <a:xfrm>
              <a:off x="6485475" y="15958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84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7"/>
                    <a:pt x="698" y="0"/>
                    <a:pt x="326" y="218"/>
                  </a:cubicBezTo>
                  <a:cubicBezTo>
                    <a:pt x="78" y="342"/>
                    <a:pt x="0" y="636"/>
                    <a:pt x="124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3" name="Google Shape;19853;p29"/>
            <p:cNvSpPr/>
            <p:nvPr/>
          </p:nvSpPr>
          <p:spPr>
            <a:xfrm>
              <a:off x="6347050" y="1475238"/>
              <a:ext cx="24450" cy="18650"/>
            </a:xfrm>
            <a:custGeom>
              <a:avLst/>
              <a:gdLst/>
              <a:ahLst/>
              <a:cxnLst/>
              <a:rect l="l" t="t" r="r" b="b"/>
              <a:pathLst>
                <a:path w="978" h="746" extrusionOk="0">
                  <a:moveTo>
                    <a:pt x="279" y="699"/>
                  </a:moveTo>
                  <a:cubicBezTo>
                    <a:pt x="403" y="745"/>
                    <a:pt x="543" y="730"/>
                    <a:pt x="652" y="668"/>
                  </a:cubicBezTo>
                  <a:cubicBezTo>
                    <a:pt x="884" y="528"/>
                    <a:pt x="977" y="234"/>
                    <a:pt x="853" y="1"/>
                  </a:cubicBezTo>
                  <a:lnTo>
                    <a:pt x="0" y="466"/>
                  </a:lnTo>
                  <a:cubicBezTo>
                    <a:pt x="62" y="590"/>
                    <a:pt x="155" y="668"/>
                    <a:pt x="279" y="69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4" name="Google Shape;19854;p29"/>
            <p:cNvSpPr/>
            <p:nvPr/>
          </p:nvSpPr>
          <p:spPr>
            <a:xfrm>
              <a:off x="6570000" y="1625313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0" y="388"/>
                  </a:moveTo>
                  <a:cubicBezTo>
                    <a:pt x="0" y="481"/>
                    <a:pt x="16" y="574"/>
                    <a:pt x="62" y="667"/>
                  </a:cubicBezTo>
                  <a:lnTo>
                    <a:pt x="497" y="419"/>
                  </a:lnTo>
                  <a:lnTo>
                    <a:pt x="264" y="0"/>
                  </a:lnTo>
                  <a:cubicBezTo>
                    <a:pt x="202" y="31"/>
                    <a:pt x="155" y="62"/>
                    <a:pt x="124" y="124"/>
                  </a:cubicBezTo>
                  <a:cubicBezTo>
                    <a:pt x="93" y="140"/>
                    <a:pt x="78" y="171"/>
                    <a:pt x="62" y="202"/>
                  </a:cubicBezTo>
                  <a:cubicBezTo>
                    <a:pt x="31" y="248"/>
                    <a:pt x="16" y="310"/>
                    <a:pt x="0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5" name="Google Shape;19855;p29"/>
            <p:cNvSpPr/>
            <p:nvPr/>
          </p:nvSpPr>
          <p:spPr>
            <a:xfrm>
              <a:off x="6509500" y="151828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125" y="667"/>
                  </a:moveTo>
                  <a:cubicBezTo>
                    <a:pt x="249" y="900"/>
                    <a:pt x="544" y="993"/>
                    <a:pt x="792" y="853"/>
                  </a:cubicBezTo>
                  <a:lnTo>
                    <a:pt x="311" y="0"/>
                  </a:lnTo>
                  <a:cubicBezTo>
                    <a:pt x="78" y="140"/>
                    <a:pt x="1" y="435"/>
                    <a:pt x="125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6" name="Google Shape;19856;p29"/>
            <p:cNvSpPr/>
            <p:nvPr/>
          </p:nvSpPr>
          <p:spPr>
            <a:xfrm>
              <a:off x="6453675" y="1422138"/>
              <a:ext cx="16700" cy="13975"/>
            </a:xfrm>
            <a:custGeom>
              <a:avLst/>
              <a:gdLst/>
              <a:ahLst/>
              <a:cxnLst/>
              <a:rect l="l" t="t" r="r" b="b"/>
              <a:pathLst>
                <a:path w="668" h="559" extrusionOk="0">
                  <a:moveTo>
                    <a:pt x="435" y="0"/>
                  </a:moveTo>
                  <a:lnTo>
                    <a:pt x="0" y="233"/>
                  </a:lnTo>
                  <a:cubicBezTo>
                    <a:pt x="124" y="465"/>
                    <a:pt x="419" y="558"/>
                    <a:pt x="667" y="43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7" name="Google Shape;19857;p29"/>
            <p:cNvSpPr/>
            <p:nvPr/>
          </p:nvSpPr>
          <p:spPr>
            <a:xfrm>
              <a:off x="6355950" y="1743188"/>
              <a:ext cx="12450" cy="16300"/>
            </a:xfrm>
            <a:custGeom>
              <a:avLst/>
              <a:gdLst/>
              <a:ahLst/>
              <a:cxnLst/>
              <a:rect l="l" t="t" r="r" b="b"/>
              <a:pathLst>
                <a:path w="498" h="652" extrusionOk="0">
                  <a:moveTo>
                    <a:pt x="265" y="0"/>
                  </a:moveTo>
                  <a:cubicBezTo>
                    <a:pt x="203" y="16"/>
                    <a:pt x="156" y="62"/>
                    <a:pt x="125" y="124"/>
                  </a:cubicBezTo>
                  <a:cubicBezTo>
                    <a:pt x="94" y="140"/>
                    <a:pt x="78" y="171"/>
                    <a:pt x="63" y="202"/>
                  </a:cubicBezTo>
                  <a:cubicBezTo>
                    <a:pt x="32" y="248"/>
                    <a:pt x="16" y="310"/>
                    <a:pt x="16" y="372"/>
                  </a:cubicBezTo>
                  <a:cubicBezTo>
                    <a:pt x="1" y="465"/>
                    <a:pt x="32" y="574"/>
                    <a:pt x="78" y="651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8" name="Google Shape;19858;p29"/>
            <p:cNvSpPr/>
            <p:nvPr/>
          </p:nvSpPr>
          <p:spPr>
            <a:xfrm>
              <a:off x="6886000" y="1173963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667" y="280"/>
                  </a:moveTo>
                  <a:cubicBezTo>
                    <a:pt x="636" y="218"/>
                    <a:pt x="590" y="172"/>
                    <a:pt x="543" y="125"/>
                  </a:cubicBezTo>
                  <a:cubicBezTo>
                    <a:pt x="404" y="32"/>
                    <a:pt x="249" y="1"/>
                    <a:pt x="94" y="47"/>
                  </a:cubicBezTo>
                  <a:cubicBezTo>
                    <a:pt x="63" y="47"/>
                    <a:pt x="32" y="63"/>
                    <a:pt x="0" y="78"/>
                  </a:cubicBezTo>
                  <a:lnTo>
                    <a:pt x="233" y="51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9" name="Google Shape;19859;p29"/>
            <p:cNvSpPr/>
            <p:nvPr/>
          </p:nvSpPr>
          <p:spPr>
            <a:xfrm>
              <a:off x="6827075" y="1066563"/>
              <a:ext cx="18225" cy="23675"/>
            </a:xfrm>
            <a:custGeom>
              <a:avLst/>
              <a:gdLst/>
              <a:ahLst/>
              <a:cxnLst/>
              <a:rect l="l" t="t" r="r" b="b"/>
              <a:pathLst>
                <a:path w="729" h="947" extrusionOk="0">
                  <a:moveTo>
                    <a:pt x="465" y="947"/>
                  </a:moveTo>
                  <a:cubicBezTo>
                    <a:pt x="496" y="931"/>
                    <a:pt x="527" y="916"/>
                    <a:pt x="558" y="885"/>
                  </a:cubicBezTo>
                  <a:cubicBezTo>
                    <a:pt x="667" y="792"/>
                    <a:pt x="729" y="637"/>
                    <a:pt x="713" y="466"/>
                  </a:cubicBezTo>
                  <a:cubicBezTo>
                    <a:pt x="713" y="404"/>
                    <a:pt x="698" y="342"/>
                    <a:pt x="667" y="280"/>
                  </a:cubicBezTo>
                  <a:cubicBezTo>
                    <a:pt x="636" y="218"/>
                    <a:pt x="589" y="171"/>
                    <a:pt x="543" y="125"/>
                  </a:cubicBezTo>
                  <a:cubicBezTo>
                    <a:pt x="403" y="32"/>
                    <a:pt x="248" y="1"/>
                    <a:pt x="93" y="47"/>
                  </a:cubicBezTo>
                  <a:cubicBezTo>
                    <a:pt x="62" y="63"/>
                    <a:pt x="31" y="63"/>
                    <a:pt x="0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0" name="Google Shape;19860;p29"/>
            <p:cNvSpPr/>
            <p:nvPr/>
          </p:nvSpPr>
          <p:spPr>
            <a:xfrm>
              <a:off x="6841025" y="9820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09"/>
                  </a:moveTo>
                  <a:cubicBezTo>
                    <a:pt x="1257" y="807"/>
                    <a:pt x="1195" y="233"/>
                    <a:pt x="776" y="109"/>
                  </a:cubicBezTo>
                  <a:cubicBezTo>
                    <a:pt x="357" y="1"/>
                    <a:pt x="0" y="435"/>
                    <a:pt x="202" y="823"/>
                  </a:cubicBezTo>
                  <a:cubicBezTo>
                    <a:pt x="342" y="1055"/>
                    <a:pt x="636" y="1148"/>
                    <a:pt x="869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1" name="Google Shape;19861;p29"/>
            <p:cNvSpPr/>
            <p:nvPr/>
          </p:nvSpPr>
          <p:spPr>
            <a:xfrm>
              <a:off x="6899950" y="108866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8" y="1"/>
                    <a:pt x="1" y="451"/>
                    <a:pt x="202" y="823"/>
                  </a:cubicBezTo>
                  <a:cubicBezTo>
                    <a:pt x="342" y="1071"/>
                    <a:pt x="637" y="1149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2" name="Google Shape;19862;p29"/>
            <p:cNvSpPr/>
            <p:nvPr/>
          </p:nvSpPr>
          <p:spPr>
            <a:xfrm>
              <a:off x="6773950" y="9665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26" y="621"/>
                  </a:cubicBezTo>
                  <a:cubicBezTo>
                    <a:pt x="388" y="559"/>
                    <a:pt x="450" y="481"/>
                    <a:pt x="466" y="388"/>
                  </a:cubicBezTo>
                  <a:cubicBezTo>
                    <a:pt x="497" y="326"/>
                    <a:pt x="497" y="248"/>
                    <a:pt x="481" y="186"/>
                  </a:cubicBezTo>
                  <a:cubicBezTo>
                    <a:pt x="481" y="124"/>
                    <a:pt x="466" y="47"/>
                    <a:pt x="434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3" name="Google Shape;19863;p29"/>
            <p:cNvSpPr/>
            <p:nvPr/>
          </p:nvSpPr>
          <p:spPr>
            <a:xfrm>
              <a:off x="6672350" y="1291463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249" y="512"/>
                  </a:moveTo>
                  <a:lnTo>
                    <a:pt x="668" y="280"/>
                  </a:lnTo>
                  <a:cubicBezTo>
                    <a:pt x="637" y="217"/>
                    <a:pt x="590" y="171"/>
                    <a:pt x="544" y="124"/>
                  </a:cubicBezTo>
                  <a:cubicBezTo>
                    <a:pt x="419" y="31"/>
                    <a:pt x="249" y="0"/>
                    <a:pt x="94" y="47"/>
                  </a:cubicBezTo>
                  <a:cubicBezTo>
                    <a:pt x="63" y="62"/>
                    <a:pt x="32" y="62"/>
                    <a:pt x="1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4" name="Google Shape;19864;p29"/>
            <p:cNvSpPr/>
            <p:nvPr/>
          </p:nvSpPr>
          <p:spPr>
            <a:xfrm>
              <a:off x="6613025" y="1180963"/>
              <a:ext cx="24850" cy="27150"/>
            </a:xfrm>
            <a:custGeom>
              <a:avLst/>
              <a:gdLst/>
              <a:ahLst/>
              <a:cxnLst/>
              <a:rect l="l" t="t" r="r" b="b"/>
              <a:pathLst>
                <a:path w="994" h="1086" extrusionOk="0">
                  <a:moveTo>
                    <a:pt x="482" y="1086"/>
                  </a:moveTo>
                  <a:cubicBezTo>
                    <a:pt x="513" y="1070"/>
                    <a:pt x="544" y="1055"/>
                    <a:pt x="559" y="1024"/>
                  </a:cubicBezTo>
                  <a:cubicBezTo>
                    <a:pt x="993" y="683"/>
                    <a:pt x="621" y="0"/>
                    <a:pt x="94" y="186"/>
                  </a:cubicBezTo>
                  <a:cubicBezTo>
                    <a:pt x="63" y="202"/>
                    <a:pt x="32" y="202"/>
                    <a:pt x="1" y="23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5" name="Google Shape;19865;p29"/>
            <p:cNvSpPr/>
            <p:nvPr/>
          </p:nvSpPr>
          <p:spPr>
            <a:xfrm>
              <a:off x="6771625" y="1228263"/>
              <a:ext cx="24050" cy="23275"/>
            </a:xfrm>
            <a:custGeom>
              <a:avLst/>
              <a:gdLst/>
              <a:ahLst/>
              <a:cxnLst/>
              <a:rect l="l" t="t" r="r" b="b"/>
              <a:pathLst>
                <a:path w="962" h="931" extrusionOk="0">
                  <a:moveTo>
                    <a:pt x="47" y="729"/>
                  </a:moveTo>
                  <a:cubicBezTo>
                    <a:pt x="47" y="807"/>
                    <a:pt x="78" y="869"/>
                    <a:pt x="109" y="931"/>
                  </a:cubicBezTo>
                  <a:lnTo>
                    <a:pt x="962" y="450"/>
                  </a:lnTo>
                  <a:cubicBezTo>
                    <a:pt x="698" y="0"/>
                    <a:pt x="0" y="217"/>
                    <a:pt x="47" y="74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6" name="Google Shape;19866;p29"/>
            <p:cNvSpPr/>
            <p:nvPr/>
          </p:nvSpPr>
          <p:spPr>
            <a:xfrm>
              <a:off x="6712300" y="11224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84"/>
                  </a:moveTo>
                  <a:cubicBezTo>
                    <a:pt x="326" y="1256"/>
                    <a:pt x="900" y="1194"/>
                    <a:pt x="1024" y="776"/>
                  </a:cubicBezTo>
                  <a:cubicBezTo>
                    <a:pt x="1148" y="357"/>
                    <a:pt x="698" y="0"/>
                    <a:pt x="310" y="217"/>
                  </a:cubicBezTo>
                  <a:cubicBezTo>
                    <a:pt x="78" y="341"/>
                    <a:pt x="0" y="636"/>
                    <a:pt x="124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7" name="Google Shape;19867;p29"/>
            <p:cNvSpPr/>
            <p:nvPr/>
          </p:nvSpPr>
          <p:spPr>
            <a:xfrm>
              <a:off x="6629325" y="1098763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24" y="869"/>
                  </a:moveTo>
                  <a:cubicBezTo>
                    <a:pt x="341" y="1241"/>
                    <a:pt x="900" y="1194"/>
                    <a:pt x="1024" y="776"/>
                  </a:cubicBezTo>
                  <a:cubicBezTo>
                    <a:pt x="1148" y="357"/>
                    <a:pt x="698" y="0"/>
                    <a:pt x="326" y="202"/>
                  </a:cubicBezTo>
                  <a:cubicBezTo>
                    <a:pt x="78" y="326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8" name="Google Shape;19868;p29"/>
            <p:cNvSpPr/>
            <p:nvPr/>
          </p:nvSpPr>
          <p:spPr>
            <a:xfrm>
              <a:off x="6688250" y="12053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84"/>
                  </a:moveTo>
                  <a:cubicBezTo>
                    <a:pt x="342" y="1257"/>
                    <a:pt x="900" y="1194"/>
                    <a:pt x="1024" y="776"/>
                  </a:cubicBezTo>
                  <a:cubicBezTo>
                    <a:pt x="1148" y="357"/>
                    <a:pt x="699" y="0"/>
                    <a:pt x="326" y="217"/>
                  </a:cubicBezTo>
                  <a:cubicBezTo>
                    <a:pt x="78" y="341"/>
                    <a:pt x="1" y="636"/>
                    <a:pt x="125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9" name="Google Shape;19869;p29"/>
            <p:cNvSpPr/>
            <p:nvPr/>
          </p:nvSpPr>
          <p:spPr>
            <a:xfrm>
              <a:off x="6735950" y="103981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40" y="869"/>
                  </a:moveTo>
                  <a:cubicBezTo>
                    <a:pt x="342" y="1241"/>
                    <a:pt x="915" y="1195"/>
                    <a:pt x="1039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3" y="326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0" name="Google Shape;19870;p29"/>
            <p:cNvSpPr/>
            <p:nvPr/>
          </p:nvSpPr>
          <p:spPr>
            <a:xfrm>
              <a:off x="6794875" y="11464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85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4" y="342"/>
                    <a:pt x="1" y="637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1" name="Google Shape;19871;p29"/>
            <p:cNvSpPr/>
            <p:nvPr/>
          </p:nvSpPr>
          <p:spPr>
            <a:xfrm>
              <a:off x="6560300" y="1084788"/>
              <a:ext cx="13600" cy="16325"/>
            </a:xfrm>
            <a:custGeom>
              <a:avLst/>
              <a:gdLst/>
              <a:ahLst/>
              <a:cxnLst/>
              <a:rect l="l" t="t" r="r" b="b"/>
              <a:pathLst>
                <a:path w="544" h="653" extrusionOk="0">
                  <a:moveTo>
                    <a:pt x="233" y="652"/>
                  </a:moveTo>
                  <a:cubicBezTo>
                    <a:pt x="264" y="637"/>
                    <a:pt x="295" y="621"/>
                    <a:pt x="311" y="606"/>
                  </a:cubicBezTo>
                  <a:cubicBezTo>
                    <a:pt x="497" y="451"/>
                    <a:pt x="543" y="20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2" name="Google Shape;19872;p29"/>
            <p:cNvSpPr/>
            <p:nvPr/>
          </p:nvSpPr>
          <p:spPr>
            <a:xfrm>
              <a:off x="6656450" y="1025863"/>
              <a:ext cx="23300" cy="19400"/>
            </a:xfrm>
            <a:custGeom>
              <a:avLst/>
              <a:gdLst/>
              <a:ahLst/>
              <a:cxnLst/>
              <a:rect l="l" t="t" r="r" b="b"/>
              <a:pathLst>
                <a:path w="932" h="776" extrusionOk="0">
                  <a:moveTo>
                    <a:pt x="296" y="698"/>
                  </a:moveTo>
                  <a:cubicBezTo>
                    <a:pt x="559" y="776"/>
                    <a:pt x="823" y="621"/>
                    <a:pt x="900" y="373"/>
                  </a:cubicBezTo>
                  <a:cubicBezTo>
                    <a:pt x="931" y="248"/>
                    <a:pt x="916" y="109"/>
                    <a:pt x="854" y="0"/>
                  </a:cubicBezTo>
                  <a:lnTo>
                    <a:pt x="1" y="466"/>
                  </a:lnTo>
                  <a:cubicBezTo>
                    <a:pt x="63" y="574"/>
                    <a:pt x="171" y="667"/>
                    <a:pt x="296" y="69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3" name="Google Shape;19873;p29"/>
            <p:cNvSpPr/>
            <p:nvPr/>
          </p:nvSpPr>
          <p:spPr>
            <a:xfrm>
              <a:off x="6879400" y="1175913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64" y="0"/>
                  </a:moveTo>
                  <a:cubicBezTo>
                    <a:pt x="187" y="47"/>
                    <a:pt x="109" y="125"/>
                    <a:pt x="63" y="202"/>
                  </a:cubicBezTo>
                  <a:cubicBezTo>
                    <a:pt x="32" y="295"/>
                    <a:pt x="1" y="388"/>
                    <a:pt x="16" y="481"/>
                  </a:cubicBezTo>
                  <a:cubicBezTo>
                    <a:pt x="32" y="543"/>
                    <a:pt x="47" y="605"/>
                    <a:pt x="78" y="667"/>
                  </a:cubicBezTo>
                  <a:lnTo>
                    <a:pt x="513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4" name="Google Shape;19874;p29"/>
            <p:cNvSpPr/>
            <p:nvPr/>
          </p:nvSpPr>
          <p:spPr>
            <a:xfrm>
              <a:off x="6818150" y="1068888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5" y="218"/>
                  </a:moveTo>
                  <a:cubicBezTo>
                    <a:pt x="0" y="513"/>
                    <a:pt x="202" y="885"/>
                    <a:pt x="543" y="916"/>
                  </a:cubicBezTo>
                  <a:cubicBezTo>
                    <a:pt x="636" y="931"/>
                    <a:pt x="745" y="900"/>
                    <a:pt x="822" y="854"/>
                  </a:cubicBezTo>
                  <a:lnTo>
                    <a:pt x="357" y="1"/>
                  </a:lnTo>
                  <a:cubicBezTo>
                    <a:pt x="264" y="47"/>
                    <a:pt x="202" y="125"/>
                    <a:pt x="155" y="21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5" name="Google Shape;19875;p29"/>
            <p:cNvSpPr/>
            <p:nvPr/>
          </p:nvSpPr>
          <p:spPr>
            <a:xfrm>
              <a:off x="6763475" y="97273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0" y="233"/>
                  </a:moveTo>
                  <a:cubicBezTo>
                    <a:pt x="63" y="342"/>
                    <a:pt x="156" y="435"/>
                    <a:pt x="280" y="466"/>
                  </a:cubicBezTo>
                  <a:cubicBezTo>
                    <a:pt x="311" y="481"/>
                    <a:pt x="342" y="481"/>
                    <a:pt x="373" y="481"/>
                  </a:cubicBezTo>
                  <a:cubicBezTo>
                    <a:pt x="481" y="497"/>
                    <a:pt x="574" y="466"/>
                    <a:pt x="652" y="419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6" name="Google Shape;19876;p29"/>
            <p:cNvSpPr/>
            <p:nvPr/>
          </p:nvSpPr>
          <p:spPr>
            <a:xfrm>
              <a:off x="6458325" y="1409338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667" y="279"/>
                  </a:moveTo>
                  <a:cubicBezTo>
                    <a:pt x="636" y="217"/>
                    <a:pt x="590" y="171"/>
                    <a:pt x="543" y="124"/>
                  </a:cubicBezTo>
                  <a:cubicBezTo>
                    <a:pt x="419" y="31"/>
                    <a:pt x="249" y="0"/>
                    <a:pt x="94" y="47"/>
                  </a:cubicBezTo>
                  <a:cubicBezTo>
                    <a:pt x="62" y="62"/>
                    <a:pt x="31" y="62"/>
                    <a:pt x="0" y="78"/>
                  </a:cubicBezTo>
                  <a:lnTo>
                    <a:pt x="249" y="51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7" name="Google Shape;19877;p29"/>
            <p:cNvSpPr/>
            <p:nvPr/>
          </p:nvSpPr>
          <p:spPr>
            <a:xfrm>
              <a:off x="6399375" y="1299988"/>
              <a:ext cx="24075" cy="26400"/>
            </a:xfrm>
            <a:custGeom>
              <a:avLst/>
              <a:gdLst/>
              <a:ahLst/>
              <a:cxnLst/>
              <a:rect l="l" t="t" r="r" b="b"/>
              <a:pathLst>
                <a:path w="963" h="1056" extrusionOk="0">
                  <a:moveTo>
                    <a:pt x="482" y="1055"/>
                  </a:moveTo>
                  <a:cubicBezTo>
                    <a:pt x="513" y="1040"/>
                    <a:pt x="528" y="1009"/>
                    <a:pt x="559" y="993"/>
                  </a:cubicBezTo>
                  <a:cubicBezTo>
                    <a:pt x="963" y="652"/>
                    <a:pt x="606" y="1"/>
                    <a:pt x="94" y="156"/>
                  </a:cubicBezTo>
                  <a:cubicBezTo>
                    <a:pt x="63" y="171"/>
                    <a:pt x="32" y="171"/>
                    <a:pt x="1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8" name="Google Shape;19878;p29"/>
            <p:cNvSpPr/>
            <p:nvPr/>
          </p:nvSpPr>
          <p:spPr>
            <a:xfrm>
              <a:off x="6557975" y="1346913"/>
              <a:ext cx="24050" cy="22125"/>
            </a:xfrm>
            <a:custGeom>
              <a:avLst/>
              <a:gdLst/>
              <a:ahLst/>
              <a:cxnLst/>
              <a:rect l="l" t="t" r="r" b="b"/>
              <a:pathLst>
                <a:path w="962" h="885" extrusionOk="0">
                  <a:moveTo>
                    <a:pt x="47" y="698"/>
                  </a:moveTo>
                  <a:cubicBezTo>
                    <a:pt x="47" y="776"/>
                    <a:pt x="78" y="838"/>
                    <a:pt x="109" y="884"/>
                  </a:cubicBezTo>
                  <a:lnTo>
                    <a:pt x="962" y="419"/>
                  </a:lnTo>
                  <a:cubicBezTo>
                    <a:pt x="931" y="357"/>
                    <a:pt x="884" y="310"/>
                    <a:pt x="838" y="264"/>
                  </a:cubicBezTo>
                  <a:cubicBezTo>
                    <a:pt x="497" y="0"/>
                    <a:pt x="0" y="279"/>
                    <a:pt x="47" y="69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9" name="Google Shape;19879;p29"/>
            <p:cNvSpPr/>
            <p:nvPr/>
          </p:nvSpPr>
          <p:spPr>
            <a:xfrm>
              <a:off x="6498250" y="1240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1" y="884"/>
                  </a:moveTo>
                  <a:cubicBezTo>
                    <a:pt x="342" y="1256"/>
                    <a:pt x="916" y="1194"/>
                    <a:pt x="1025" y="776"/>
                  </a:cubicBezTo>
                  <a:cubicBezTo>
                    <a:pt x="1149" y="357"/>
                    <a:pt x="714" y="0"/>
                    <a:pt x="327" y="217"/>
                  </a:cubicBezTo>
                  <a:cubicBezTo>
                    <a:pt x="94" y="341"/>
                    <a:pt x="1" y="636"/>
                    <a:pt x="141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0" name="Google Shape;19880;p29"/>
            <p:cNvSpPr/>
            <p:nvPr/>
          </p:nvSpPr>
          <p:spPr>
            <a:xfrm>
              <a:off x="6415675" y="1216638"/>
              <a:ext cx="28725" cy="31025"/>
            </a:xfrm>
            <a:custGeom>
              <a:avLst/>
              <a:gdLst/>
              <a:ahLst/>
              <a:cxnLst/>
              <a:rect l="l" t="t" r="r" b="b"/>
              <a:pathLst>
                <a:path w="1149" h="1241" extrusionOk="0">
                  <a:moveTo>
                    <a:pt x="124" y="869"/>
                  </a:moveTo>
                  <a:cubicBezTo>
                    <a:pt x="326" y="1241"/>
                    <a:pt x="900" y="1194"/>
                    <a:pt x="1024" y="775"/>
                  </a:cubicBezTo>
                  <a:cubicBezTo>
                    <a:pt x="1148" y="357"/>
                    <a:pt x="698" y="0"/>
                    <a:pt x="311" y="202"/>
                  </a:cubicBezTo>
                  <a:cubicBezTo>
                    <a:pt x="78" y="326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1" name="Google Shape;19881;p29"/>
            <p:cNvSpPr/>
            <p:nvPr/>
          </p:nvSpPr>
          <p:spPr>
            <a:xfrm>
              <a:off x="6474225" y="1323263"/>
              <a:ext cx="29100" cy="31425"/>
            </a:xfrm>
            <a:custGeom>
              <a:avLst/>
              <a:gdLst/>
              <a:ahLst/>
              <a:cxnLst/>
              <a:rect l="l" t="t" r="r" b="b"/>
              <a:pathLst>
                <a:path w="1164" h="1257" extrusionOk="0">
                  <a:moveTo>
                    <a:pt x="140" y="884"/>
                  </a:moveTo>
                  <a:cubicBezTo>
                    <a:pt x="342" y="1256"/>
                    <a:pt x="915" y="1194"/>
                    <a:pt x="1039" y="776"/>
                  </a:cubicBezTo>
                  <a:cubicBezTo>
                    <a:pt x="1164" y="357"/>
                    <a:pt x="714" y="0"/>
                    <a:pt x="326" y="217"/>
                  </a:cubicBezTo>
                  <a:cubicBezTo>
                    <a:pt x="93" y="341"/>
                    <a:pt x="0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2" name="Google Shape;19882;p29"/>
            <p:cNvSpPr/>
            <p:nvPr/>
          </p:nvSpPr>
          <p:spPr>
            <a:xfrm>
              <a:off x="6522300" y="11576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4" y="326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3" name="Google Shape;19883;p29"/>
            <p:cNvSpPr/>
            <p:nvPr/>
          </p:nvSpPr>
          <p:spPr>
            <a:xfrm>
              <a:off x="6581225" y="12643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1" y="885"/>
                  </a:moveTo>
                  <a:cubicBezTo>
                    <a:pt x="342" y="1257"/>
                    <a:pt x="901" y="1195"/>
                    <a:pt x="1025" y="776"/>
                  </a:cubicBezTo>
                  <a:cubicBezTo>
                    <a:pt x="1149" y="357"/>
                    <a:pt x="714" y="1"/>
                    <a:pt x="327" y="218"/>
                  </a:cubicBezTo>
                  <a:cubicBezTo>
                    <a:pt x="94" y="342"/>
                    <a:pt x="1" y="637"/>
                    <a:pt x="141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4" name="Google Shape;19884;p29"/>
            <p:cNvSpPr/>
            <p:nvPr/>
          </p:nvSpPr>
          <p:spPr>
            <a:xfrm>
              <a:off x="6346650" y="1202663"/>
              <a:ext cx="12425" cy="16325"/>
            </a:xfrm>
            <a:custGeom>
              <a:avLst/>
              <a:gdLst/>
              <a:ahLst/>
              <a:cxnLst/>
              <a:rect l="l" t="t" r="r" b="b"/>
              <a:pathLst>
                <a:path w="497" h="653" extrusionOk="0">
                  <a:moveTo>
                    <a:pt x="233" y="652"/>
                  </a:moveTo>
                  <a:cubicBezTo>
                    <a:pt x="264" y="637"/>
                    <a:pt x="280" y="621"/>
                    <a:pt x="311" y="606"/>
                  </a:cubicBezTo>
                  <a:cubicBezTo>
                    <a:pt x="388" y="543"/>
                    <a:pt x="435" y="450"/>
                    <a:pt x="466" y="373"/>
                  </a:cubicBezTo>
                  <a:cubicBezTo>
                    <a:pt x="497" y="233"/>
                    <a:pt x="481" y="109"/>
                    <a:pt x="419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5" name="Google Shape;19885;p29"/>
            <p:cNvSpPr/>
            <p:nvPr/>
          </p:nvSpPr>
          <p:spPr>
            <a:xfrm>
              <a:off x="6442825" y="1143738"/>
              <a:ext cx="26375" cy="20575"/>
            </a:xfrm>
            <a:custGeom>
              <a:avLst/>
              <a:gdLst/>
              <a:ahLst/>
              <a:cxnLst/>
              <a:rect l="l" t="t" r="r" b="b"/>
              <a:pathLst>
                <a:path w="1055" h="823" extrusionOk="0">
                  <a:moveTo>
                    <a:pt x="295" y="714"/>
                  </a:moveTo>
                  <a:cubicBezTo>
                    <a:pt x="698" y="822"/>
                    <a:pt x="1055" y="388"/>
                    <a:pt x="853" y="0"/>
                  </a:cubicBezTo>
                  <a:lnTo>
                    <a:pt x="0" y="465"/>
                  </a:lnTo>
                  <a:cubicBezTo>
                    <a:pt x="62" y="590"/>
                    <a:pt x="155" y="667"/>
                    <a:pt x="295" y="71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6" name="Google Shape;19886;p29"/>
            <p:cNvSpPr/>
            <p:nvPr/>
          </p:nvSpPr>
          <p:spPr>
            <a:xfrm>
              <a:off x="6665775" y="12933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1"/>
                  </a:moveTo>
                  <a:cubicBezTo>
                    <a:pt x="171" y="63"/>
                    <a:pt x="109" y="125"/>
                    <a:pt x="62" y="218"/>
                  </a:cubicBezTo>
                  <a:cubicBezTo>
                    <a:pt x="16" y="296"/>
                    <a:pt x="0" y="389"/>
                    <a:pt x="16" y="482"/>
                  </a:cubicBezTo>
                  <a:cubicBezTo>
                    <a:pt x="16" y="559"/>
                    <a:pt x="31" y="621"/>
                    <a:pt x="78" y="668"/>
                  </a:cubicBezTo>
                  <a:lnTo>
                    <a:pt x="496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7" name="Google Shape;19887;p29"/>
            <p:cNvSpPr/>
            <p:nvPr/>
          </p:nvSpPr>
          <p:spPr>
            <a:xfrm>
              <a:off x="6604500" y="1186763"/>
              <a:ext cx="20575" cy="22900"/>
            </a:xfrm>
            <a:custGeom>
              <a:avLst/>
              <a:gdLst/>
              <a:ahLst/>
              <a:cxnLst/>
              <a:rect l="l" t="t" r="r" b="b"/>
              <a:pathLst>
                <a:path w="823" h="916" extrusionOk="0">
                  <a:moveTo>
                    <a:pt x="156" y="202"/>
                  </a:moveTo>
                  <a:cubicBezTo>
                    <a:pt x="1" y="513"/>
                    <a:pt x="202" y="885"/>
                    <a:pt x="543" y="916"/>
                  </a:cubicBezTo>
                  <a:cubicBezTo>
                    <a:pt x="636" y="916"/>
                    <a:pt x="730" y="900"/>
                    <a:pt x="823" y="854"/>
                  </a:cubicBezTo>
                  <a:lnTo>
                    <a:pt x="357" y="1"/>
                  </a:lnTo>
                  <a:cubicBezTo>
                    <a:pt x="264" y="47"/>
                    <a:pt x="202" y="125"/>
                    <a:pt x="156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8" name="Google Shape;19888;p29"/>
            <p:cNvSpPr/>
            <p:nvPr/>
          </p:nvSpPr>
          <p:spPr>
            <a:xfrm>
              <a:off x="6549450" y="10906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0" y="233"/>
                  </a:moveTo>
                  <a:cubicBezTo>
                    <a:pt x="62" y="342"/>
                    <a:pt x="171" y="435"/>
                    <a:pt x="295" y="466"/>
                  </a:cubicBezTo>
                  <a:cubicBezTo>
                    <a:pt x="419" y="497"/>
                    <a:pt x="559" y="481"/>
                    <a:pt x="667" y="419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9" name="Google Shape;19889;p29"/>
            <p:cNvSpPr/>
            <p:nvPr/>
          </p:nvSpPr>
          <p:spPr>
            <a:xfrm>
              <a:off x="6344325" y="1464788"/>
              <a:ext cx="24075" cy="22125"/>
            </a:xfrm>
            <a:custGeom>
              <a:avLst/>
              <a:gdLst/>
              <a:ahLst/>
              <a:cxnLst/>
              <a:rect l="l" t="t" r="r" b="b"/>
              <a:pathLst>
                <a:path w="963" h="885" extrusionOk="0">
                  <a:moveTo>
                    <a:pt x="962" y="419"/>
                  </a:moveTo>
                  <a:cubicBezTo>
                    <a:pt x="916" y="357"/>
                    <a:pt x="885" y="310"/>
                    <a:pt x="823" y="264"/>
                  </a:cubicBezTo>
                  <a:cubicBezTo>
                    <a:pt x="481" y="0"/>
                    <a:pt x="1" y="279"/>
                    <a:pt x="47" y="698"/>
                  </a:cubicBezTo>
                  <a:cubicBezTo>
                    <a:pt x="47" y="776"/>
                    <a:pt x="63" y="838"/>
                    <a:pt x="94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0" name="Google Shape;19890;p29"/>
            <p:cNvSpPr/>
            <p:nvPr/>
          </p:nvSpPr>
          <p:spPr>
            <a:xfrm>
              <a:off x="6283850" y="1358938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024" y="372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884"/>
                    <a:pt x="434" y="1241"/>
                    <a:pt x="822" y="1039"/>
                  </a:cubicBezTo>
                  <a:cubicBezTo>
                    <a:pt x="1055" y="915"/>
                    <a:pt x="1148" y="620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1" name="Google Shape;19891;p29"/>
            <p:cNvSpPr/>
            <p:nvPr/>
          </p:nvSpPr>
          <p:spPr>
            <a:xfrm>
              <a:off x="6307100" y="1277513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388" y="124"/>
                  </a:moveTo>
                  <a:cubicBezTo>
                    <a:pt x="1" y="341"/>
                    <a:pt x="63" y="900"/>
                    <a:pt x="482" y="1024"/>
                  </a:cubicBezTo>
                  <a:cubicBezTo>
                    <a:pt x="900" y="1148"/>
                    <a:pt x="1257" y="698"/>
                    <a:pt x="1040" y="326"/>
                  </a:cubicBezTo>
                  <a:cubicBezTo>
                    <a:pt x="916" y="78"/>
                    <a:pt x="621" y="0"/>
                    <a:pt x="388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2" name="Google Shape;19892;p29"/>
            <p:cNvSpPr/>
            <p:nvPr/>
          </p:nvSpPr>
          <p:spPr>
            <a:xfrm>
              <a:off x="6366050" y="1384138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388" y="140"/>
                  </a:moveTo>
                  <a:cubicBezTo>
                    <a:pt x="0" y="341"/>
                    <a:pt x="62" y="915"/>
                    <a:pt x="481" y="1024"/>
                  </a:cubicBezTo>
                  <a:cubicBezTo>
                    <a:pt x="900" y="1148"/>
                    <a:pt x="1256" y="714"/>
                    <a:pt x="1039" y="326"/>
                  </a:cubicBezTo>
                  <a:cubicBezTo>
                    <a:pt x="915" y="93"/>
                    <a:pt x="621" y="0"/>
                    <a:pt x="388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3" name="Google Shape;19893;p29"/>
            <p:cNvSpPr/>
            <p:nvPr/>
          </p:nvSpPr>
          <p:spPr>
            <a:xfrm>
              <a:off x="6228775" y="1261613"/>
              <a:ext cx="23675" cy="19800"/>
            </a:xfrm>
            <a:custGeom>
              <a:avLst/>
              <a:gdLst/>
              <a:ahLst/>
              <a:cxnLst/>
              <a:rect l="l" t="t" r="r" b="b"/>
              <a:pathLst>
                <a:path w="947" h="792" extrusionOk="0">
                  <a:moveTo>
                    <a:pt x="1" y="465"/>
                  </a:moveTo>
                  <a:cubicBezTo>
                    <a:pt x="140" y="698"/>
                    <a:pt x="435" y="791"/>
                    <a:pt x="668" y="667"/>
                  </a:cubicBezTo>
                  <a:cubicBezTo>
                    <a:pt x="776" y="589"/>
                    <a:pt x="869" y="496"/>
                    <a:pt x="900" y="372"/>
                  </a:cubicBezTo>
                  <a:cubicBezTo>
                    <a:pt x="947" y="248"/>
                    <a:pt x="931" y="109"/>
                    <a:pt x="869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4" name="Google Shape;19894;p29"/>
            <p:cNvSpPr/>
            <p:nvPr/>
          </p:nvSpPr>
          <p:spPr>
            <a:xfrm>
              <a:off x="6451725" y="1411663"/>
              <a:ext cx="12825" cy="16300"/>
            </a:xfrm>
            <a:custGeom>
              <a:avLst/>
              <a:gdLst/>
              <a:ahLst/>
              <a:cxnLst/>
              <a:rect l="l" t="t" r="r" b="b"/>
              <a:pathLst>
                <a:path w="513" h="652" extrusionOk="0">
                  <a:moveTo>
                    <a:pt x="264" y="0"/>
                  </a:moveTo>
                  <a:cubicBezTo>
                    <a:pt x="94" y="93"/>
                    <a:pt x="1" y="279"/>
                    <a:pt x="16" y="466"/>
                  </a:cubicBezTo>
                  <a:cubicBezTo>
                    <a:pt x="32" y="543"/>
                    <a:pt x="47" y="605"/>
                    <a:pt x="78" y="652"/>
                  </a:cubicBezTo>
                  <a:lnTo>
                    <a:pt x="513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5" name="Google Shape;19895;p29"/>
            <p:cNvSpPr/>
            <p:nvPr/>
          </p:nvSpPr>
          <p:spPr>
            <a:xfrm>
              <a:off x="6391625" y="130463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125" y="668"/>
                  </a:moveTo>
                  <a:cubicBezTo>
                    <a:pt x="249" y="900"/>
                    <a:pt x="544" y="993"/>
                    <a:pt x="792" y="869"/>
                  </a:cubicBezTo>
                  <a:lnTo>
                    <a:pt x="311" y="1"/>
                  </a:lnTo>
                  <a:cubicBezTo>
                    <a:pt x="78" y="140"/>
                    <a:pt x="1" y="435"/>
                    <a:pt x="125" y="66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6" name="Google Shape;19896;p29"/>
            <p:cNvSpPr/>
            <p:nvPr/>
          </p:nvSpPr>
          <p:spPr>
            <a:xfrm>
              <a:off x="6335800" y="120848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0" y="233"/>
                  </a:moveTo>
                  <a:cubicBezTo>
                    <a:pt x="62" y="342"/>
                    <a:pt x="171" y="435"/>
                    <a:pt x="295" y="466"/>
                  </a:cubicBezTo>
                  <a:cubicBezTo>
                    <a:pt x="419" y="497"/>
                    <a:pt x="543" y="481"/>
                    <a:pt x="667" y="419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7" name="Google Shape;19897;p29"/>
            <p:cNvSpPr/>
            <p:nvPr/>
          </p:nvSpPr>
          <p:spPr>
            <a:xfrm>
              <a:off x="6768125" y="959938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233" y="512"/>
                  </a:moveTo>
                  <a:lnTo>
                    <a:pt x="667" y="280"/>
                  </a:lnTo>
                  <a:cubicBezTo>
                    <a:pt x="636" y="218"/>
                    <a:pt x="590" y="171"/>
                    <a:pt x="543" y="125"/>
                  </a:cubicBezTo>
                  <a:cubicBezTo>
                    <a:pt x="404" y="32"/>
                    <a:pt x="249" y="1"/>
                    <a:pt x="94" y="47"/>
                  </a:cubicBezTo>
                  <a:cubicBezTo>
                    <a:pt x="63" y="47"/>
                    <a:pt x="32" y="63"/>
                    <a:pt x="1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8" name="Google Shape;19898;p29"/>
            <p:cNvSpPr/>
            <p:nvPr/>
          </p:nvSpPr>
          <p:spPr>
            <a:xfrm>
              <a:off x="6709200" y="852938"/>
              <a:ext cx="18250" cy="23675"/>
            </a:xfrm>
            <a:custGeom>
              <a:avLst/>
              <a:gdLst/>
              <a:ahLst/>
              <a:cxnLst/>
              <a:rect l="l" t="t" r="r" b="b"/>
              <a:pathLst>
                <a:path w="730" h="947" extrusionOk="0">
                  <a:moveTo>
                    <a:pt x="465" y="946"/>
                  </a:moveTo>
                  <a:cubicBezTo>
                    <a:pt x="496" y="931"/>
                    <a:pt x="527" y="915"/>
                    <a:pt x="558" y="884"/>
                  </a:cubicBezTo>
                  <a:cubicBezTo>
                    <a:pt x="667" y="775"/>
                    <a:pt x="729" y="620"/>
                    <a:pt x="714" y="465"/>
                  </a:cubicBezTo>
                  <a:cubicBezTo>
                    <a:pt x="714" y="403"/>
                    <a:pt x="698" y="326"/>
                    <a:pt x="667" y="279"/>
                  </a:cubicBezTo>
                  <a:cubicBezTo>
                    <a:pt x="636" y="217"/>
                    <a:pt x="589" y="171"/>
                    <a:pt x="543" y="124"/>
                  </a:cubicBezTo>
                  <a:cubicBezTo>
                    <a:pt x="403" y="31"/>
                    <a:pt x="248" y="0"/>
                    <a:pt x="93" y="47"/>
                  </a:cubicBezTo>
                  <a:cubicBezTo>
                    <a:pt x="62" y="47"/>
                    <a:pt x="31" y="62"/>
                    <a:pt x="0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9" name="Google Shape;19899;p29"/>
            <p:cNvSpPr/>
            <p:nvPr/>
          </p:nvSpPr>
          <p:spPr>
            <a:xfrm>
              <a:off x="6723150" y="76801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24"/>
                  </a:moveTo>
                  <a:cubicBezTo>
                    <a:pt x="1257" y="822"/>
                    <a:pt x="1195" y="249"/>
                    <a:pt x="776" y="124"/>
                  </a:cubicBezTo>
                  <a:cubicBezTo>
                    <a:pt x="357" y="0"/>
                    <a:pt x="0" y="450"/>
                    <a:pt x="202" y="838"/>
                  </a:cubicBezTo>
                  <a:cubicBezTo>
                    <a:pt x="342" y="1071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0" name="Google Shape;19900;p29"/>
            <p:cNvSpPr/>
            <p:nvPr/>
          </p:nvSpPr>
          <p:spPr>
            <a:xfrm>
              <a:off x="6782075" y="875038"/>
              <a:ext cx="31450" cy="28700"/>
            </a:xfrm>
            <a:custGeom>
              <a:avLst/>
              <a:gdLst/>
              <a:ahLst/>
              <a:cxnLst/>
              <a:rect l="l" t="t" r="r" b="b"/>
              <a:pathLst>
                <a:path w="1258" h="1148" extrusionOk="0">
                  <a:moveTo>
                    <a:pt x="869" y="1024"/>
                  </a:moveTo>
                  <a:cubicBezTo>
                    <a:pt x="1257" y="807"/>
                    <a:pt x="1195" y="248"/>
                    <a:pt x="776" y="124"/>
                  </a:cubicBezTo>
                  <a:cubicBezTo>
                    <a:pt x="358" y="0"/>
                    <a:pt x="1" y="450"/>
                    <a:pt x="203" y="822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1" name="Google Shape;19901;p29"/>
            <p:cNvSpPr/>
            <p:nvPr/>
          </p:nvSpPr>
          <p:spPr>
            <a:xfrm>
              <a:off x="6656075" y="7528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26" y="621"/>
                  </a:cubicBezTo>
                  <a:cubicBezTo>
                    <a:pt x="435" y="512"/>
                    <a:pt x="497" y="357"/>
                    <a:pt x="481" y="187"/>
                  </a:cubicBezTo>
                  <a:cubicBezTo>
                    <a:pt x="481" y="156"/>
                    <a:pt x="481" y="125"/>
                    <a:pt x="466" y="94"/>
                  </a:cubicBezTo>
                  <a:cubicBezTo>
                    <a:pt x="466" y="63"/>
                    <a:pt x="450" y="32"/>
                    <a:pt x="435" y="1"/>
                  </a:cubicBezTo>
                  <a:lnTo>
                    <a:pt x="0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2" name="Google Shape;19902;p29"/>
            <p:cNvSpPr/>
            <p:nvPr/>
          </p:nvSpPr>
          <p:spPr>
            <a:xfrm>
              <a:off x="6554100" y="107703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48" y="543"/>
                  </a:moveTo>
                  <a:lnTo>
                    <a:pt x="667" y="311"/>
                  </a:lnTo>
                  <a:cubicBezTo>
                    <a:pt x="559" y="94"/>
                    <a:pt x="311" y="1"/>
                    <a:pt x="93" y="78"/>
                  </a:cubicBezTo>
                  <a:cubicBezTo>
                    <a:pt x="62" y="78"/>
                    <a:pt x="31" y="94"/>
                    <a:pt x="0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3" name="Google Shape;19903;p29"/>
            <p:cNvSpPr/>
            <p:nvPr/>
          </p:nvSpPr>
          <p:spPr>
            <a:xfrm>
              <a:off x="6495550" y="968088"/>
              <a:ext cx="23675" cy="26400"/>
            </a:xfrm>
            <a:custGeom>
              <a:avLst/>
              <a:gdLst/>
              <a:ahLst/>
              <a:cxnLst/>
              <a:rect l="l" t="t" r="r" b="b"/>
              <a:pathLst>
                <a:path w="947" h="1056" extrusionOk="0">
                  <a:moveTo>
                    <a:pt x="466" y="1055"/>
                  </a:moveTo>
                  <a:cubicBezTo>
                    <a:pt x="497" y="1040"/>
                    <a:pt x="528" y="1024"/>
                    <a:pt x="543" y="993"/>
                  </a:cubicBezTo>
                  <a:cubicBezTo>
                    <a:pt x="946" y="652"/>
                    <a:pt x="590" y="0"/>
                    <a:pt x="78" y="155"/>
                  </a:cubicBezTo>
                  <a:cubicBezTo>
                    <a:pt x="47" y="171"/>
                    <a:pt x="31" y="186"/>
                    <a:pt x="0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4" name="Google Shape;19904;p29"/>
            <p:cNvSpPr/>
            <p:nvPr/>
          </p:nvSpPr>
          <p:spPr>
            <a:xfrm>
              <a:off x="6648700" y="1011513"/>
              <a:ext cx="29100" cy="26000"/>
            </a:xfrm>
            <a:custGeom>
              <a:avLst/>
              <a:gdLst/>
              <a:ahLst/>
              <a:cxnLst/>
              <a:rect l="l" t="t" r="r" b="b"/>
              <a:pathLst>
                <a:path w="1164" h="1040" extrusionOk="0">
                  <a:moveTo>
                    <a:pt x="311" y="1040"/>
                  </a:moveTo>
                  <a:lnTo>
                    <a:pt x="1164" y="574"/>
                  </a:lnTo>
                  <a:cubicBezTo>
                    <a:pt x="854" y="0"/>
                    <a:pt x="1" y="466"/>
                    <a:pt x="311" y="10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5" name="Google Shape;19905;p29"/>
            <p:cNvSpPr/>
            <p:nvPr/>
          </p:nvSpPr>
          <p:spPr>
            <a:xfrm>
              <a:off x="6594025" y="908763"/>
              <a:ext cx="29100" cy="31425"/>
            </a:xfrm>
            <a:custGeom>
              <a:avLst/>
              <a:gdLst/>
              <a:ahLst/>
              <a:cxnLst/>
              <a:rect l="l" t="t" r="r" b="b"/>
              <a:pathLst>
                <a:path w="1164" h="1257" extrusionOk="0">
                  <a:moveTo>
                    <a:pt x="140" y="884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64" y="357"/>
                    <a:pt x="714" y="0"/>
                    <a:pt x="326" y="218"/>
                  </a:cubicBezTo>
                  <a:cubicBezTo>
                    <a:pt x="94" y="342"/>
                    <a:pt x="1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6" name="Google Shape;19906;p29"/>
            <p:cNvSpPr/>
            <p:nvPr/>
          </p:nvSpPr>
          <p:spPr>
            <a:xfrm>
              <a:off x="6511450" y="88471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24" y="885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8"/>
                    <a:pt x="698" y="1"/>
                    <a:pt x="326" y="218"/>
                  </a:cubicBezTo>
                  <a:cubicBezTo>
                    <a:pt x="78" y="342"/>
                    <a:pt x="0" y="637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7" name="Google Shape;19907;p29"/>
            <p:cNvSpPr/>
            <p:nvPr/>
          </p:nvSpPr>
          <p:spPr>
            <a:xfrm>
              <a:off x="6570375" y="9917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9" y="0"/>
                    <a:pt x="326" y="218"/>
                  </a:cubicBezTo>
                  <a:cubicBezTo>
                    <a:pt x="78" y="342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8" name="Google Shape;19908;p29"/>
            <p:cNvSpPr/>
            <p:nvPr/>
          </p:nvSpPr>
          <p:spPr>
            <a:xfrm>
              <a:off x="6618075" y="8257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4"/>
                  </a:moveTo>
                  <a:cubicBezTo>
                    <a:pt x="342" y="1257"/>
                    <a:pt x="915" y="1195"/>
                    <a:pt x="1040" y="776"/>
                  </a:cubicBezTo>
                  <a:cubicBezTo>
                    <a:pt x="1148" y="357"/>
                    <a:pt x="714" y="0"/>
                    <a:pt x="326" y="217"/>
                  </a:cubicBezTo>
                  <a:cubicBezTo>
                    <a:pt x="93" y="342"/>
                    <a:pt x="0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9" name="Google Shape;19909;p29"/>
            <p:cNvSpPr/>
            <p:nvPr/>
          </p:nvSpPr>
          <p:spPr>
            <a:xfrm>
              <a:off x="6677000" y="9327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70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9" y="358"/>
                    <a:pt x="714" y="1"/>
                    <a:pt x="327" y="218"/>
                  </a:cubicBezTo>
                  <a:cubicBezTo>
                    <a:pt x="94" y="342"/>
                    <a:pt x="1" y="637"/>
                    <a:pt x="140" y="87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0" name="Google Shape;19910;p29"/>
            <p:cNvSpPr/>
            <p:nvPr/>
          </p:nvSpPr>
          <p:spPr>
            <a:xfrm>
              <a:off x="6442425" y="87076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1" y="621"/>
                  </a:cubicBezTo>
                  <a:cubicBezTo>
                    <a:pt x="466" y="481"/>
                    <a:pt x="528" y="280"/>
                    <a:pt x="466" y="94"/>
                  </a:cubicBezTo>
                  <a:cubicBezTo>
                    <a:pt x="450" y="62"/>
                    <a:pt x="435" y="31"/>
                    <a:pt x="419" y="0"/>
                  </a:cubicBezTo>
                  <a:lnTo>
                    <a:pt x="1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1" name="Google Shape;19911;p29"/>
            <p:cNvSpPr/>
            <p:nvPr/>
          </p:nvSpPr>
          <p:spPr>
            <a:xfrm>
              <a:off x="6538575" y="811813"/>
              <a:ext cx="26400" cy="24075"/>
            </a:xfrm>
            <a:custGeom>
              <a:avLst/>
              <a:gdLst/>
              <a:ahLst/>
              <a:cxnLst/>
              <a:rect l="l" t="t" r="r" b="b"/>
              <a:pathLst>
                <a:path w="1056" h="963" extrusionOk="0">
                  <a:moveTo>
                    <a:pt x="63" y="559"/>
                  </a:moveTo>
                  <a:cubicBezTo>
                    <a:pt x="404" y="963"/>
                    <a:pt x="1056" y="606"/>
                    <a:pt x="900" y="94"/>
                  </a:cubicBezTo>
                  <a:cubicBezTo>
                    <a:pt x="885" y="63"/>
                    <a:pt x="869" y="32"/>
                    <a:pt x="854" y="1"/>
                  </a:cubicBezTo>
                  <a:lnTo>
                    <a:pt x="1" y="482"/>
                  </a:lnTo>
                  <a:cubicBezTo>
                    <a:pt x="16" y="513"/>
                    <a:pt x="32" y="528"/>
                    <a:pt x="63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2" name="Google Shape;19912;p29"/>
            <p:cNvSpPr/>
            <p:nvPr/>
          </p:nvSpPr>
          <p:spPr>
            <a:xfrm>
              <a:off x="6759975" y="961888"/>
              <a:ext cx="14000" cy="16700"/>
            </a:xfrm>
            <a:custGeom>
              <a:avLst/>
              <a:gdLst/>
              <a:ahLst/>
              <a:cxnLst/>
              <a:rect l="l" t="t" r="r" b="b"/>
              <a:pathLst>
                <a:path w="560" h="668" extrusionOk="0">
                  <a:moveTo>
                    <a:pt x="327" y="0"/>
                  </a:moveTo>
                  <a:cubicBezTo>
                    <a:pt x="94" y="140"/>
                    <a:pt x="1" y="434"/>
                    <a:pt x="125" y="667"/>
                  </a:cubicBezTo>
                  <a:lnTo>
                    <a:pt x="559" y="4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3" name="Google Shape;19913;p29"/>
            <p:cNvSpPr/>
            <p:nvPr/>
          </p:nvSpPr>
          <p:spPr>
            <a:xfrm>
              <a:off x="6702200" y="855263"/>
              <a:ext cx="18650" cy="22900"/>
            </a:xfrm>
            <a:custGeom>
              <a:avLst/>
              <a:gdLst/>
              <a:ahLst/>
              <a:cxnLst/>
              <a:rect l="l" t="t" r="r" b="b"/>
              <a:pathLst>
                <a:path w="746" h="916" extrusionOk="0">
                  <a:moveTo>
                    <a:pt x="79" y="202"/>
                  </a:moveTo>
                  <a:cubicBezTo>
                    <a:pt x="1" y="341"/>
                    <a:pt x="1" y="512"/>
                    <a:pt x="79" y="651"/>
                  </a:cubicBezTo>
                  <a:cubicBezTo>
                    <a:pt x="156" y="807"/>
                    <a:pt x="311" y="900"/>
                    <a:pt x="466" y="915"/>
                  </a:cubicBezTo>
                  <a:cubicBezTo>
                    <a:pt x="559" y="915"/>
                    <a:pt x="668" y="900"/>
                    <a:pt x="745" y="853"/>
                  </a:cubicBezTo>
                  <a:lnTo>
                    <a:pt x="280" y="0"/>
                  </a:lnTo>
                  <a:cubicBezTo>
                    <a:pt x="187" y="47"/>
                    <a:pt x="125" y="109"/>
                    <a:pt x="79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4" name="Google Shape;19914;p29"/>
            <p:cNvSpPr/>
            <p:nvPr/>
          </p:nvSpPr>
          <p:spPr>
            <a:xfrm>
              <a:off x="6645600" y="75908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1" y="233"/>
                  </a:moveTo>
                  <a:cubicBezTo>
                    <a:pt x="16" y="264"/>
                    <a:pt x="32" y="295"/>
                    <a:pt x="47" y="311"/>
                  </a:cubicBezTo>
                  <a:cubicBezTo>
                    <a:pt x="140" y="404"/>
                    <a:pt x="249" y="466"/>
                    <a:pt x="373" y="481"/>
                  </a:cubicBezTo>
                  <a:cubicBezTo>
                    <a:pt x="481" y="497"/>
                    <a:pt x="574" y="466"/>
                    <a:pt x="652" y="419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5" name="Google Shape;19915;p29"/>
            <p:cNvSpPr/>
            <p:nvPr/>
          </p:nvSpPr>
          <p:spPr>
            <a:xfrm>
              <a:off x="6340450" y="119491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49" y="543"/>
                  </a:moveTo>
                  <a:lnTo>
                    <a:pt x="667" y="311"/>
                  </a:lnTo>
                  <a:cubicBezTo>
                    <a:pt x="559" y="94"/>
                    <a:pt x="311" y="0"/>
                    <a:pt x="94" y="78"/>
                  </a:cubicBezTo>
                  <a:cubicBezTo>
                    <a:pt x="63" y="78"/>
                    <a:pt x="32" y="94"/>
                    <a:pt x="1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6" name="Google Shape;19916;p29"/>
            <p:cNvSpPr/>
            <p:nvPr/>
          </p:nvSpPr>
          <p:spPr>
            <a:xfrm>
              <a:off x="6281525" y="1085963"/>
              <a:ext cx="24050" cy="26375"/>
            </a:xfrm>
            <a:custGeom>
              <a:avLst/>
              <a:gdLst/>
              <a:ahLst/>
              <a:cxnLst/>
              <a:rect l="l" t="t" r="r" b="b"/>
              <a:pathLst>
                <a:path w="962" h="1055" extrusionOk="0">
                  <a:moveTo>
                    <a:pt x="481" y="1055"/>
                  </a:moveTo>
                  <a:cubicBezTo>
                    <a:pt x="512" y="1039"/>
                    <a:pt x="527" y="1024"/>
                    <a:pt x="558" y="993"/>
                  </a:cubicBezTo>
                  <a:cubicBezTo>
                    <a:pt x="962" y="652"/>
                    <a:pt x="605" y="0"/>
                    <a:pt x="93" y="155"/>
                  </a:cubicBezTo>
                  <a:cubicBezTo>
                    <a:pt x="62" y="171"/>
                    <a:pt x="31" y="186"/>
                    <a:pt x="0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7" name="Google Shape;19917;p29"/>
            <p:cNvSpPr/>
            <p:nvPr/>
          </p:nvSpPr>
          <p:spPr>
            <a:xfrm>
              <a:off x="6433900" y="1128213"/>
              <a:ext cx="30275" cy="27175"/>
            </a:xfrm>
            <a:custGeom>
              <a:avLst/>
              <a:gdLst/>
              <a:ahLst/>
              <a:cxnLst/>
              <a:rect l="l" t="t" r="r" b="b"/>
              <a:pathLst>
                <a:path w="1211" h="1087" extrusionOk="0">
                  <a:moveTo>
                    <a:pt x="357" y="1086"/>
                  </a:moveTo>
                  <a:lnTo>
                    <a:pt x="1210" y="621"/>
                  </a:lnTo>
                  <a:cubicBezTo>
                    <a:pt x="900" y="1"/>
                    <a:pt x="0" y="513"/>
                    <a:pt x="357" y="10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8" name="Google Shape;19918;p29"/>
            <p:cNvSpPr/>
            <p:nvPr/>
          </p:nvSpPr>
          <p:spPr>
            <a:xfrm>
              <a:off x="6380400" y="10266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15" y="1195"/>
                    <a:pt x="1024" y="776"/>
                  </a:cubicBezTo>
                  <a:cubicBezTo>
                    <a:pt x="1148" y="357"/>
                    <a:pt x="713" y="0"/>
                    <a:pt x="326" y="217"/>
                  </a:cubicBezTo>
                  <a:cubicBezTo>
                    <a:pt x="93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9" name="Google Shape;19919;p29"/>
            <p:cNvSpPr/>
            <p:nvPr/>
          </p:nvSpPr>
          <p:spPr>
            <a:xfrm>
              <a:off x="6297800" y="10025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85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7"/>
                    <a:pt x="698" y="1"/>
                    <a:pt x="311" y="218"/>
                  </a:cubicBezTo>
                  <a:cubicBezTo>
                    <a:pt x="78" y="342"/>
                    <a:pt x="0" y="637"/>
                    <a:pt x="125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0" name="Google Shape;19920;p29"/>
            <p:cNvSpPr/>
            <p:nvPr/>
          </p:nvSpPr>
          <p:spPr>
            <a:xfrm>
              <a:off x="6356725" y="11096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27" y="1257"/>
                    <a:pt x="900" y="1195"/>
                    <a:pt x="1025" y="776"/>
                  </a:cubicBezTo>
                  <a:cubicBezTo>
                    <a:pt x="1149" y="357"/>
                    <a:pt x="699" y="0"/>
                    <a:pt x="311" y="217"/>
                  </a:cubicBezTo>
                  <a:cubicBezTo>
                    <a:pt x="78" y="342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1" name="Google Shape;19921;p29"/>
            <p:cNvSpPr/>
            <p:nvPr/>
          </p:nvSpPr>
          <p:spPr>
            <a:xfrm>
              <a:off x="6404425" y="9436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4"/>
                  </a:moveTo>
                  <a:cubicBezTo>
                    <a:pt x="342" y="1257"/>
                    <a:pt x="900" y="1194"/>
                    <a:pt x="1024" y="776"/>
                  </a:cubicBezTo>
                  <a:cubicBezTo>
                    <a:pt x="1148" y="357"/>
                    <a:pt x="714" y="0"/>
                    <a:pt x="326" y="217"/>
                  </a:cubicBezTo>
                  <a:cubicBezTo>
                    <a:pt x="94" y="341"/>
                    <a:pt x="1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2" name="Google Shape;19922;p29"/>
            <p:cNvSpPr/>
            <p:nvPr/>
          </p:nvSpPr>
          <p:spPr>
            <a:xfrm>
              <a:off x="6463375" y="105066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40" y="869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8"/>
                    <a:pt x="714" y="1"/>
                    <a:pt x="326" y="218"/>
                  </a:cubicBezTo>
                  <a:cubicBezTo>
                    <a:pt x="93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3" name="Google Shape;19923;p29"/>
            <p:cNvSpPr/>
            <p:nvPr/>
          </p:nvSpPr>
          <p:spPr>
            <a:xfrm>
              <a:off x="6228775" y="9886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1" y="621"/>
                  </a:cubicBezTo>
                  <a:cubicBezTo>
                    <a:pt x="466" y="481"/>
                    <a:pt x="513" y="280"/>
                    <a:pt x="466" y="93"/>
                  </a:cubicBezTo>
                  <a:cubicBezTo>
                    <a:pt x="451" y="62"/>
                    <a:pt x="435" y="31"/>
                    <a:pt x="420" y="0"/>
                  </a:cubicBezTo>
                  <a:lnTo>
                    <a:pt x="1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4" name="Google Shape;19924;p29"/>
            <p:cNvSpPr/>
            <p:nvPr/>
          </p:nvSpPr>
          <p:spPr>
            <a:xfrm>
              <a:off x="6324950" y="929688"/>
              <a:ext cx="26000" cy="24075"/>
            </a:xfrm>
            <a:custGeom>
              <a:avLst/>
              <a:gdLst/>
              <a:ahLst/>
              <a:cxnLst/>
              <a:rect l="l" t="t" r="r" b="b"/>
              <a:pathLst>
                <a:path w="1040" h="963" extrusionOk="0">
                  <a:moveTo>
                    <a:pt x="47" y="559"/>
                  </a:moveTo>
                  <a:cubicBezTo>
                    <a:pt x="403" y="963"/>
                    <a:pt x="1039" y="606"/>
                    <a:pt x="884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82"/>
                  </a:lnTo>
                  <a:cubicBezTo>
                    <a:pt x="16" y="513"/>
                    <a:pt x="31" y="528"/>
                    <a:pt x="47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5" name="Google Shape;19925;p29"/>
            <p:cNvSpPr/>
            <p:nvPr/>
          </p:nvSpPr>
          <p:spPr>
            <a:xfrm>
              <a:off x="6547500" y="1079763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80" y="0"/>
                  </a:moveTo>
                  <a:cubicBezTo>
                    <a:pt x="187" y="47"/>
                    <a:pt x="125" y="124"/>
                    <a:pt x="78" y="217"/>
                  </a:cubicBezTo>
                  <a:cubicBezTo>
                    <a:pt x="1" y="357"/>
                    <a:pt x="1" y="527"/>
                    <a:pt x="78" y="667"/>
                  </a:cubicBezTo>
                  <a:lnTo>
                    <a:pt x="512" y="4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6" name="Google Shape;19926;p29"/>
            <p:cNvSpPr/>
            <p:nvPr/>
          </p:nvSpPr>
          <p:spPr>
            <a:xfrm>
              <a:off x="6488575" y="973113"/>
              <a:ext cx="18625" cy="24475"/>
            </a:xfrm>
            <a:custGeom>
              <a:avLst/>
              <a:gdLst/>
              <a:ahLst/>
              <a:cxnLst/>
              <a:rect l="l" t="t" r="r" b="b"/>
              <a:pathLst>
                <a:path w="745" h="979" extrusionOk="0">
                  <a:moveTo>
                    <a:pt x="78" y="203"/>
                  </a:moveTo>
                  <a:cubicBezTo>
                    <a:pt x="0" y="342"/>
                    <a:pt x="0" y="513"/>
                    <a:pt x="78" y="652"/>
                  </a:cubicBezTo>
                  <a:cubicBezTo>
                    <a:pt x="202" y="901"/>
                    <a:pt x="497" y="978"/>
                    <a:pt x="745" y="854"/>
                  </a:cubicBezTo>
                  <a:lnTo>
                    <a:pt x="264" y="1"/>
                  </a:lnTo>
                  <a:cubicBezTo>
                    <a:pt x="186" y="48"/>
                    <a:pt x="124" y="110"/>
                    <a:pt x="78" y="20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7" name="Google Shape;19927;p29"/>
            <p:cNvSpPr/>
            <p:nvPr/>
          </p:nvSpPr>
          <p:spPr>
            <a:xfrm>
              <a:off x="6431575" y="8769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0" y="233"/>
                  </a:moveTo>
                  <a:cubicBezTo>
                    <a:pt x="16" y="264"/>
                    <a:pt x="47" y="280"/>
                    <a:pt x="62" y="311"/>
                  </a:cubicBezTo>
                  <a:cubicBezTo>
                    <a:pt x="140" y="404"/>
                    <a:pt x="264" y="466"/>
                    <a:pt x="388" y="481"/>
                  </a:cubicBezTo>
                  <a:cubicBezTo>
                    <a:pt x="481" y="481"/>
                    <a:pt x="590" y="466"/>
                    <a:pt x="667" y="419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8" name="Google Shape;19928;p29"/>
            <p:cNvSpPr/>
            <p:nvPr/>
          </p:nvSpPr>
          <p:spPr>
            <a:xfrm>
              <a:off x="6225675" y="125346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326" y="124"/>
                  </a:moveTo>
                  <a:cubicBezTo>
                    <a:pt x="78" y="264"/>
                    <a:pt x="1" y="559"/>
                    <a:pt x="125" y="791"/>
                  </a:cubicBezTo>
                  <a:lnTo>
                    <a:pt x="978" y="326"/>
                  </a:lnTo>
                  <a:cubicBezTo>
                    <a:pt x="854" y="78"/>
                    <a:pt x="559" y="0"/>
                    <a:pt x="326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9" name="Google Shape;19929;p29"/>
            <p:cNvSpPr/>
            <p:nvPr/>
          </p:nvSpPr>
          <p:spPr>
            <a:xfrm>
              <a:off x="6189225" y="1063863"/>
              <a:ext cx="31450" cy="28700"/>
            </a:xfrm>
            <a:custGeom>
              <a:avLst/>
              <a:gdLst/>
              <a:ahLst/>
              <a:cxnLst/>
              <a:rect l="l" t="t" r="r" b="b"/>
              <a:pathLst>
                <a:path w="1258" h="1148" extrusionOk="0">
                  <a:moveTo>
                    <a:pt x="389" y="124"/>
                  </a:moveTo>
                  <a:cubicBezTo>
                    <a:pt x="1" y="326"/>
                    <a:pt x="63" y="900"/>
                    <a:pt x="482" y="1024"/>
                  </a:cubicBezTo>
                  <a:cubicBezTo>
                    <a:pt x="900" y="1148"/>
                    <a:pt x="1257" y="698"/>
                    <a:pt x="1040" y="310"/>
                  </a:cubicBezTo>
                  <a:cubicBezTo>
                    <a:pt x="916" y="78"/>
                    <a:pt x="621" y="0"/>
                    <a:pt x="389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0" name="Google Shape;19930;p29"/>
            <p:cNvSpPr/>
            <p:nvPr/>
          </p:nvSpPr>
          <p:spPr>
            <a:xfrm>
              <a:off x="6248175" y="11704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40"/>
                  </a:moveTo>
                  <a:cubicBezTo>
                    <a:pt x="0" y="342"/>
                    <a:pt x="62" y="900"/>
                    <a:pt x="481" y="1024"/>
                  </a:cubicBezTo>
                  <a:cubicBezTo>
                    <a:pt x="900" y="1148"/>
                    <a:pt x="1257" y="714"/>
                    <a:pt x="1039" y="326"/>
                  </a:cubicBezTo>
                  <a:cubicBezTo>
                    <a:pt x="915" y="93"/>
                    <a:pt x="621" y="0"/>
                    <a:pt x="388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1" name="Google Shape;19931;p29"/>
            <p:cNvSpPr/>
            <p:nvPr/>
          </p:nvSpPr>
          <p:spPr>
            <a:xfrm>
              <a:off x="6111300" y="1047963"/>
              <a:ext cx="26400" cy="23675"/>
            </a:xfrm>
            <a:custGeom>
              <a:avLst/>
              <a:gdLst/>
              <a:ahLst/>
              <a:cxnLst/>
              <a:rect l="l" t="t" r="r" b="b"/>
              <a:pathLst>
                <a:path w="1056" h="947" extrusionOk="0">
                  <a:moveTo>
                    <a:pt x="0" y="466"/>
                  </a:moveTo>
                  <a:cubicBezTo>
                    <a:pt x="16" y="497"/>
                    <a:pt x="31" y="528"/>
                    <a:pt x="62" y="543"/>
                  </a:cubicBezTo>
                  <a:cubicBezTo>
                    <a:pt x="404" y="946"/>
                    <a:pt x="1055" y="590"/>
                    <a:pt x="900" y="93"/>
                  </a:cubicBezTo>
                  <a:cubicBezTo>
                    <a:pt x="884" y="47"/>
                    <a:pt x="869" y="16"/>
                    <a:pt x="853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2" name="Google Shape;19932;p29"/>
            <p:cNvSpPr/>
            <p:nvPr/>
          </p:nvSpPr>
          <p:spPr>
            <a:xfrm>
              <a:off x="6332700" y="1197638"/>
              <a:ext cx="13975" cy="16675"/>
            </a:xfrm>
            <a:custGeom>
              <a:avLst/>
              <a:gdLst/>
              <a:ahLst/>
              <a:cxnLst/>
              <a:rect l="l" t="t" r="r" b="b"/>
              <a:pathLst>
                <a:path w="559" h="667" extrusionOk="0">
                  <a:moveTo>
                    <a:pt x="311" y="0"/>
                  </a:moveTo>
                  <a:cubicBezTo>
                    <a:pt x="78" y="140"/>
                    <a:pt x="0" y="434"/>
                    <a:pt x="124" y="667"/>
                  </a:cubicBezTo>
                  <a:lnTo>
                    <a:pt x="559" y="4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3" name="Google Shape;19933;p29"/>
            <p:cNvSpPr/>
            <p:nvPr/>
          </p:nvSpPr>
          <p:spPr>
            <a:xfrm>
              <a:off x="6273750" y="109098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5" y="652"/>
                  </a:moveTo>
                  <a:cubicBezTo>
                    <a:pt x="249" y="900"/>
                    <a:pt x="559" y="978"/>
                    <a:pt x="792" y="854"/>
                  </a:cubicBezTo>
                  <a:lnTo>
                    <a:pt x="311" y="1"/>
                  </a:lnTo>
                  <a:cubicBezTo>
                    <a:pt x="78" y="125"/>
                    <a:pt x="1" y="420"/>
                    <a:pt x="125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4" name="Google Shape;19934;p29"/>
            <p:cNvSpPr/>
            <p:nvPr/>
          </p:nvSpPr>
          <p:spPr>
            <a:xfrm>
              <a:off x="6217925" y="994838"/>
              <a:ext cx="16700" cy="13200"/>
            </a:xfrm>
            <a:custGeom>
              <a:avLst/>
              <a:gdLst/>
              <a:ahLst/>
              <a:cxnLst/>
              <a:rect l="l" t="t" r="r" b="b"/>
              <a:pathLst>
                <a:path w="668" h="528" extrusionOk="0">
                  <a:moveTo>
                    <a:pt x="1" y="233"/>
                  </a:moveTo>
                  <a:cubicBezTo>
                    <a:pt x="16" y="264"/>
                    <a:pt x="32" y="280"/>
                    <a:pt x="63" y="311"/>
                  </a:cubicBezTo>
                  <a:cubicBezTo>
                    <a:pt x="202" y="481"/>
                    <a:pt x="466" y="528"/>
                    <a:pt x="667" y="419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5" name="Google Shape;19935;p29"/>
            <p:cNvSpPr/>
            <p:nvPr/>
          </p:nvSpPr>
          <p:spPr>
            <a:xfrm>
              <a:off x="6650250" y="746288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233" y="513"/>
                  </a:moveTo>
                  <a:lnTo>
                    <a:pt x="668" y="280"/>
                  </a:lnTo>
                  <a:cubicBezTo>
                    <a:pt x="637" y="218"/>
                    <a:pt x="590" y="171"/>
                    <a:pt x="544" y="125"/>
                  </a:cubicBezTo>
                  <a:cubicBezTo>
                    <a:pt x="419" y="32"/>
                    <a:pt x="249" y="1"/>
                    <a:pt x="94" y="47"/>
                  </a:cubicBezTo>
                  <a:cubicBezTo>
                    <a:pt x="63" y="47"/>
                    <a:pt x="32" y="63"/>
                    <a:pt x="1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6" name="Google Shape;19936;p29"/>
            <p:cNvSpPr/>
            <p:nvPr/>
          </p:nvSpPr>
          <p:spPr>
            <a:xfrm>
              <a:off x="6591325" y="639288"/>
              <a:ext cx="18250" cy="23675"/>
            </a:xfrm>
            <a:custGeom>
              <a:avLst/>
              <a:gdLst/>
              <a:ahLst/>
              <a:cxnLst/>
              <a:rect l="l" t="t" r="r" b="b"/>
              <a:pathLst>
                <a:path w="730" h="947" extrusionOk="0">
                  <a:moveTo>
                    <a:pt x="466" y="946"/>
                  </a:moveTo>
                  <a:cubicBezTo>
                    <a:pt x="497" y="931"/>
                    <a:pt x="528" y="900"/>
                    <a:pt x="559" y="884"/>
                  </a:cubicBezTo>
                  <a:cubicBezTo>
                    <a:pt x="667" y="776"/>
                    <a:pt x="729" y="621"/>
                    <a:pt x="714" y="466"/>
                  </a:cubicBezTo>
                  <a:cubicBezTo>
                    <a:pt x="714" y="403"/>
                    <a:pt x="698" y="341"/>
                    <a:pt x="667" y="279"/>
                  </a:cubicBezTo>
                  <a:cubicBezTo>
                    <a:pt x="636" y="217"/>
                    <a:pt x="590" y="171"/>
                    <a:pt x="543" y="124"/>
                  </a:cubicBezTo>
                  <a:cubicBezTo>
                    <a:pt x="403" y="31"/>
                    <a:pt x="248" y="0"/>
                    <a:pt x="93" y="47"/>
                  </a:cubicBezTo>
                  <a:cubicBezTo>
                    <a:pt x="62" y="62"/>
                    <a:pt x="31" y="62"/>
                    <a:pt x="0" y="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7" name="Google Shape;19937;p29"/>
            <p:cNvSpPr/>
            <p:nvPr/>
          </p:nvSpPr>
          <p:spPr>
            <a:xfrm>
              <a:off x="6605275" y="55436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02" y="823"/>
                  </a:cubicBezTo>
                  <a:cubicBezTo>
                    <a:pt x="342" y="1055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8" name="Google Shape;19938;p29"/>
            <p:cNvSpPr/>
            <p:nvPr/>
          </p:nvSpPr>
          <p:spPr>
            <a:xfrm>
              <a:off x="6664225" y="661388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869" y="1008"/>
                  </a:moveTo>
                  <a:cubicBezTo>
                    <a:pt x="1256" y="807"/>
                    <a:pt x="1194" y="233"/>
                    <a:pt x="776" y="124"/>
                  </a:cubicBezTo>
                  <a:cubicBezTo>
                    <a:pt x="357" y="0"/>
                    <a:pt x="0" y="435"/>
                    <a:pt x="202" y="822"/>
                  </a:cubicBezTo>
                  <a:cubicBezTo>
                    <a:pt x="341" y="1055"/>
                    <a:pt x="636" y="1148"/>
                    <a:pt x="869" y="100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9" name="Google Shape;19939;p29"/>
            <p:cNvSpPr/>
            <p:nvPr/>
          </p:nvSpPr>
          <p:spPr>
            <a:xfrm>
              <a:off x="6538200" y="5392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33" y="668"/>
                  </a:moveTo>
                  <a:cubicBezTo>
                    <a:pt x="264" y="652"/>
                    <a:pt x="295" y="637"/>
                    <a:pt x="326" y="606"/>
                  </a:cubicBezTo>
                  <a:cubicBezTo>
                    <a:pt x="435" y="513"/>
                    <a:pt x="497" y="342"/>
                    <a:pt x="481" y="187"/>
                  </a:cubicBezTo>
                  <a:cubicBezTo>
                    <a:pt x="481" y="156"/>
                    <a:pt x="481" y="125"/>
                    <a:pt x="466" y="94"/>
                  </a:cubicBezTo>
                  <a:cubicBezTo>
                    <a:pt x="466" y="63"/>
                    <a:pt x="450" y="32"/>
                    <a:pt x="435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0" name="Google Shape;19940;p29"/>
            <p:cNvSpPr/>
            <p:nvPr/>
          </p:nvSpPr>
          <p:spPr>
            <a:xfrm>
              <a:off x="6436225" y="86338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49" y="544"/>
                  </a:moveTo>
                  <a:lnTo>
                    <a:pt x="667" y="295"/>
                  </a:lnTo>
                  <a:cubicBezTo>
                    <a:pt x="559" y="94"/>
                    <a:pt x="311" y="1"/>
                    <a:pt x="93" y="78"/>
                  </a:cubicBezTo>
                  <a:cubicBezTo>
                    <a:pt x="62" y="78"/>
                    <a:pt x="31" y="94"/>
                    <a:pt x="0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1" name="Google Shape;19941;p29"/>
            <p:cNvSpPr/>
            <p:nvPr/>
          </p:nvSpPr>
          <p:spPr>
            <a:xfrm>
              <a:off x="6377675" y="754438"/>
              <a:ext cx="23675" cy="26400"/>
            </a:xfrm>
            <a:custGeom>
              <a:avLst/>
              <a:gdLst/>
              <a:ahLst/>
              <a:cxnLst/>
              <a:rect l="l" t="t" r="r" b="b"/>
              <a:pathLst>
                <a:path w="947" h="1056" extrusionOk="0">
                  <a:moveTo>
                    <a:pt x="466" y="1055"/>
                  </a:moveTo>
                  <a:cubicBezTo>
                    <a:pt x="497" y="1040"/>
                    <a:pt x="528" y="1009"/>
                    <a:pt x="543" y="993"/>
                  </a:cubicBezTo>
                  <a:cubicBezTo>
                    <a:pt x="947" y="652"/>
                    <a:pt x="590" y="1"/>
                    <a:pt x="94" y="156"/>
                  </a:cubicBezTo>
                  <a:cubicBezTo>
                    <a:pt x="47" y="171"/>
                    <a:pt x="31" y="171"/>
                    <a:pt x="0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2" name="Google Shape;19942;p29"/>
            <p:cNvSpPr/>
            <p:nvPr/>
          </p:nvSpPr>
          <p:spPr>
            <a:xfrm>
              <a:off x="6530825" y="797863"/>
              <a:ext cx="29100" cy="26000"/>
            </a:xfrm>
            <a:custGeom>
              <a:avLst/>
              <a:gdLst/>
              <a:ahLst/>
              <a:cxnLst/>
              <a:rect l="l" t="t" r="r" b="b"/>
              <a:pathLst>
                <a:path w="1164" h="1040" extrusionOk="0">
                  <a:moveTo>
                    <a:pt x="311" y="1040"/>
                  </a:moveTo>
                  <a:lnTo>
                    <a:pt x="1164" y="559"/>
                  </a:lnTo>
                  <a:cubicBezTo>
                    <a:pt x="854" y="1"/>
                    <a:pt x="1" y="466"/>
                    <a:pt x="311" y="10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3" name="Google Shape;19943;p29"/>
            <p:cNvSpPr/>
            <p:nvPr/>
          </p:nvSpPr>
          <p:spPr>
            <a:xfrm>
              <a:off x="6476550" y="6951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69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7"/>
                    <a:pt x="698" y="1"/>
                    <a:pt x="326" y="218"/>
                  </a:cubicBezTo>
                  <a:cubicBezTo>
                    <a:pt x="78" y="342"/>
                    <a:pt x="0" y="637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4" name="Google Shape;19944;p29"/>
            <p:cNvSpPr/>
            <p:nvPr/>
          </p:nvSpPr>
          <p:spPr>
            <a:xfrm>
              <a:off x="6393575" y="6710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69"/>
                  </a:moveTo>
                  <a:cubicBezTo>
                    <a:pt x="342" y="1256"/>
                    <a:pt x="900" y="1194"/>
                    <a:pt x="1024" y="775"/>
                  </a:cubicBezTo>
                  <a:cubicBezTo>
                    <a:pt x="1148" y="357"/>
                    <a:pt x="698" y="0"/>
                    <a:pt x="326" y="217"/>
                  </a:cubicBezTo>
                  <a:cubicBezTo>
                    <a:pt x="78" y="341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5" name="Google Shape;19945;p29"/>
            <p:cNvSpPr/>
            <p:nvPr/>
          </p:nvSpPr>
          <p:spPr>
            <a:xfrm>
              <a:off x="6452500" y="7780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9" y="357"/>
                    <a:pt x="699" y="1"/>
                    <a:pt x="327" y="202"/>
                  </a:cubicBezTo>
                  <a:cubicBezTo>
                    <a:pt x="78" y="342"/>
                    <a:pt x="1" y="637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6" name="Google Shape;19946;p29"/>
            <p:cNvSpPr/>
            <p:nvPr/>
          </p:nvSpPr>
          <p:spPr>
            <a:xfrm>
              <a:off x="6500200" y="6121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4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7" name="Google Shape;19947;p29"/>
            <p:cNvSpPr/>
            <p:nvPr/>
          </p:nvSpPr>
          <p:spPr>
            <a:xfrm>
              <a:off x="6559125" y="7191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1" y="869"/>
                  </a:moveTo>
                  <a:cubicBezTo>
                    <a:pt x="342" y="1256"/>
                    <a:pt x="916" y="1194"/>
                    <a:pt x="1040" y="776"/>
                  </a:cubicBezTo>
                  <a:cubicBezTo>
                    <a:pt x="1149" y="357"/>
                    <a:pt x="714" y="0"/>
                    <a:pt x="327" y="202"/>
                  </a:cubicBezTo>
                  <a:cubicBezTo>
                    <a:pt x="94" y="341"/>
                    <a:pt x="1" y="636"/>
                    <a:pt x="141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8" name="Google Shape;19948;p29"/>
            <p:cNvSpPr/>
            <p:nvPr/>
          </p:nvSpPr>
          <p:spPr>
            <a:xfrm>
              <a:off x="6324550" y="65711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8"/>
                  </a:moveTo>
                  <a:cubicBezTo>
                    <a:pt x="264" y="652"/>
                    <a:pt x="295" y="637"/>
                    <a:pt x="311" y="606"/>
                  </a:cubicBezTo>
                  <a:cubicBezTo>
                    <a:pt x="466" y="481"/>
                    <a:pt x="528" y="280"/>
                    <a:pt x="466" y="94"/>
                  </a:cubicBezTo>
                  <a:cubicBezTo>
                    <a:pt x="450" y="63"/>
                    <a:pt x="450" y="32"/>
                    <a:pt x="435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9" name="Google Shape;19949;p29"/>
            <p:cNvSpPr/>
            <p:nvPr/>
          </p:nvSpPr>
          <p:spPr>
            <a:xfrm>
              <a:off x="6420725" y="598188"/>
              <a:ext cx="26375" cy="24050"/>
            </a:xfrm>
            <a:custGeom>
              <a:avLst/>
              <a:gdLst/>
              <a:ahLst/>
              <a:cxnLst/>
              <a:rect l="l" t="t" r="r" b="b"/>
              <a:pathLst>
                <a:path w="1055" h="962" extrusionOk="0">
                  <a:moveTo>
                    <a:pt x="62" y="559"/>
                  </a:moveTo>
                  <a:cubicBezTo>
                    <a:pt x="403" y="962"/>
                    <a:pt x="1055" y="605"/>
                    <a:pt x="900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497"/>
                    <a:pt x="31" y="528"/>
                    <a:pt x="62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0" name="Google Shape;19950;p29"/>
            <p:cNvSpPr/>
            <p:nvPr/>
          </p:nvSpPr>
          <p:spPr>
            <a:xfrm>
              <a:off x="6643275" y="7482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80" y="0"/>
                  </a:moveTo>
                  <a:cubicBezTo>
                    <a:pt x="202" y="47"/>
                    <a:pt x="125" y="125"/>
                    <a:pt x="78" y="202"/>
                  </a:cubicBezTo>
                  <a:cubicBezTo>
                    <a:pt x="1" y="357"/>
                    <a:pt x="1" y="528"/>
                    <a:pt x="78" y="667"/>
                  </a:cubicBezTo>
                  <a:lnTo>
                    <a:pt x="512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1" name="Google Shape;19951;p29"/>
            <p:cNvSpPr/>
            <p:nvPr/>
          </p:nvSpPr>
          <p:spPr>
            <a:xfrm>
              <a:off x="6582400" y="641613"/>
              <a:ext cx="20575" cy="22900"/>
            </a:xfrm>
            <a:custGeom>
              <a:avLst/>
              <a:gdLst/>
              <a:ahLst/>
              <a:cxnLst/>
              <a:rect l="l" t="t" r="r" b="b"/>
              <a:pathLst>
                <a:path w="823" h="916" extrusionOk="0">
                  <a:moveTo>
                    <a:pt x="156" y="202"/>
                  </a:moveTo>
                  <a:cubicBezTo>
                    <a:pt x="1" y="497"/>
                    <a:pt x="202" y="869"/>
                    <a:pt x="543" y="900"/>
                  </a:cubicBezTo>
                  <a:cubicBezTo>
                    <a:pt x="636" y="915"/>
                    <a:pt x="729" y="900"/>
                    <a:pt x="823" y="853"/>
                  </a:cubicBezTo>
                  <a:lnTo>
                    <a:pt x="357" y="0"/>
                  </a:lnTo>
                  <a:cubicBezTo>
                    <a:pt x="264" y="47"/>
                    <a:pt x="202" y="109"/>
                    <a:pt x="156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2" name="Google Shape;19952;p29"/>
            <p:cNvSpPr/>
            <p:nvPr/>
          </p:nvSpPr>
          <p:spPr>
            <a:xfrm>
              <a:off x="6527725" y="545063"/>
              <a:ext cx="16325" cy="12425"/>
            </a:xfrm>
            <a:custGeom>
              <a:avLst/>
              <a:gdLst/>
              <a:ahLst/>
              <a:cxnLst/>
              <a:rect l="l" t="t" r="r" b="b"/>
              <a:pathLst>
                <a:path w="653" h="497" extrusionOk="0">
                  <a:moveTo>
                    <a:pt x="1" y="249"/>
                  </a:moveTo>
                  <a:cubicBezTo>
                    <a:pt x="16" y="264"/>
                    <a:pt x="32" y="295"/>
                    <a:pt x="47" y="326"/>
                  </a:cubicBezTo>
                  <a:cubicBezTo>
                    <a:pt x="140" y="419"/>
                    <a:pt x="249" y="481"/>
                    <a:pt x="373" y="497"/>
                  </a:cubicBezTo>
                  <a:cubicBezTo>
                    <a:pt x="481" y="497"/>
                    <a:pt x="575" y="481"/>
                    <a:pt x="652" y="435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3" name="Google Shape;19953;p29"/>
            <p:cNvSpPr/>
            <p:nvPr/>
          </p:nvSpPr>
          <p:spPr>
            <a:xfrm>
              <a:off x="6222575" y="98126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49" y="544"/>
                  </a:moveTo>
                  <a:lnTo>
                    <a:pt x="668" y="295"/>
                  </a:lnTo>
                  <a:cubicBezTo>
                    <a:pt x="559" y="94"/>
                    <a:pt x="326" y="1"/>
                    <a:pt x="94" y="78"/>
                  </a:cubicBezTo>
                  <a:cubicBezTo>
                    <a:pt x="63" y="78"/>
                    <a:pt x="32" y="94"/>
                    <a:pt x="1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4" name="Google Shape;19954;p29"/>
            <p:cNvSpPr/>
            <p:nvPr/>
          </p:nvSpPr>
          <p:spPr>
            <a:xfrm>
              <a:off x="6163650" y="872313"/>
              <a:ext cx="24050" cy="26400"/>
            </a:xfrm>
            <a:custGeom>
              <a:avLst/>
              <a:gdLst/>
              <a:ahLst/>
              <a:cxnLst/>
              <a:rect l="l" t="t" r="r" b="b"/>
              <a:pathLst>
                <a:path w="962" h="1056" extrusionOk="0">
                  <a:moveTo>
                    <a:pt x="481" y="1055"/>
                  </a:moveTo>
                  <a:cubicBezTo>
                    <a:pt x="512" y="1024"/>
                    <a:pt x="543" y="1009"/>
                    <a:pt x="559" y="993"/>
                  </a:cubicBezTo>
                  <a:cubicBezTo>
                    <a:pt x="962" y="652"/>
                    <a:pt x="605" y="0"/>
                    <a:pt x="93" y="156"/>
                  </a:cubicBezTo>
                  <a:cubicBezTo>
                    <a:pt x="62" y="171"/>
                    <a:pt x="31" y="171"/>
                    <a:pt x="0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5" name="Google Shape;19955;p29"/>
            <p:cNvSpPr/>
            <p:nvPr/>
          </p:nvSpPr>
          <p:spPr>
            <a:xfrm>
              <a:off x="6316800" y="915738"/>
              <a:ext cx="29500" cy="26000"/>
            </a:xfrm>
            <a:custGeom>
              <a:avLst/>
              <a:gdLst/>
              <a:ahLst/>
              <a:cxnLst/>
              <a:rect l="l" t="t" r="r" b="b"/>
              <a:pathLst>
                <a:path w="1180" h="1040" extrusionOk="0">
                  <a:moveTo>
                    <a:pt x="326" y="1040"/>
                  </a:moveTo>
                  <a:lnTo>
                    <a:pt x="1179" y="559"/>
                  </a:lnTo>
                  <a:cubicBezTo>
                    <a:pt x="853" y="1"/>
                    <a:pt x="0" y="466"/>
                    <a:pt x="326" y="10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6" name="Google Shape;19956;p29"/>
            <p:cNvSpPr/>
            <p:nvPr/>
          </p:nvSpPr>
          <p:spPr>
            <a:xfrm>
              <a:off x="6262525" y="8129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15" y="1195"/>
                    <a:pt x="1024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3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7" name="Google Shape;19957;p29"/>
            <p:cNvSpPr/>
            <p:nvPr/>
          </p:nvSpPr>
          <p:spPr>
            <a:xfrm>
              <a:off x="6179925" y="7889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25" y="869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8"/>
                    <a:pt x="699" y="1"/>
                    <a:pt x="311" y="218"/>
                  </a:cubicBezTo>
                  <a:cubicBezTo>
                    <a:pt x="78" y="342"/>
                    <a:pt x="1" y="637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8" name="Google Shape;19958;p29"/>
            <p:cNvSpPr/>
            <p:nvPr/>
          </p:nvSpPr>
          <p:spPr>
            <a:xfrm>
              <a:off x="6238875" y="8959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7"/>
                    <a:pt x="713" y="1"/>
                    <a:pt x="326" y="202"/>
                  </a:cubicBezTo>
                  <a:cubicBezTo>
                    <a:pt x="93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9" name="Google Shape;19959;p29"/>
            <p:cNvSpPr/>
            <p:nvPr/>
          </p:nvSpPr>
          <p:spPr>
            <a:xfrm>
              <a:off x="6286550" y="7300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714" y="0"/>
                    <a:pt x="326" y="218"/>
                  </a:cubicBezTo>
                  <a:cubicBezTo>
                    <a:pt x="94" y="342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0" name="Google Shape;19960;p29"/>
            <p:cNvSpPr/>
            <p:nvPr/>
          </p:nvSpPr>
          <p:spPr>
            <a:xfrm>
              <a:off x="6345500" y="8370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6"/>
                    <a:pt x="900" y="1194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41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1" name="Google Shape;19961;p29"/>
            <p:cNvSpPr/>
            <p:nvPr/>
          </p:nvSpPr>
          <p:spPr>
            <a:xfrm>
              <a:off x="6110900" y="77498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4" y="667"/>
                  </a:moveTo>
                  <a:cubicBezTo>
                    <a:pt x="265" y="652"/>
                    <a:pt x="296" y="636"/>
                    <a:pt x="311" y="605"/>
                  </a:cubicBezTo>
                  <a:cubicBezTo>
                    <a:pt x="466" y="481"/>
                    <a:pt x="513" y="280"/>
                    <a:pt x="466" y="94"/>
                  </a:cubicBezTo>
                  <a:cubicBezTo>
                    <a:pt x="451" y="63"/>
                    <a:pt x="435" y="32"/>
                    <a:pt x="420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2" name="Google Shape;19962;p29"/>
            <p:cNvSpPr/>
            <p:nvPr/>
          </p:nvSpPr>
          <p:spPr>
            <a:xfrm>
              <a:off x="6207075" y="716063"/>
              <a:ext cx="26000" cy="24050"/>
            </a:xfrm>
            <a:custGeom>
              <a:avLst/>
              <a:gdLst/>
              <a:ahLst/>
              <a:cxnLst/>
              <a:rect l="l" t="t" r="r" b="b"/>
              <a:pathLst>
                <a:path w="1040" h="962" extrusionOk="0">
                  <a:moveTo>
                    <a:pt x="47" y="558"/>
                  </a:moveTo>
                  <a:cubicBezTo>
                    <a:pt x="388" y="962"/>
                    <a:pt x="1039" y="605"/>
                    <a:pt x="884" y="93"/>
                  </a:cubicBezTo>
                  <a:cubicBezTo>
                    <a:pt x="869" y="62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512"/>
                    <a:pt x="31" y="527"/>
                    <a:pt x="47" y="55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3" name="Google Shape;19963;p29"/>
            <p:cNvSpPr/>
            <p:nvPr/>
          </p:nvSpPr>
          <p:spPr>
            <a:xfrm>
              <a:off x="6429625" y="866113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80" y="0"/>
                  </a:moveTo>
                  <a:cubicBezTo>
                    <a:pt x="187" y="47"/>
                    <a:pt x="125" y="124"/>
                    <a:pt x="78" y="202"/>
                  </a:cubicBezTo>
                  <a:cubicBezTo>
                    <a:pt x="1" y="342"/>
                    <a:pt x="1" y="528"/>
                    <a:pt x="78" y="667"/>
                  </a:cubicBezTo>
                  <a:lnTo>
                    <a:pt x="513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4" name="Google Shape;19964;p29"/>
            <p:cNvSpPr/>
            <p:nvPr/>
          </p:nvSpPr>
          <p:spPr>
            <a:xfrm>
              <a:off x="6368750" y="759088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6" y="218"/>
                  </a:moveTo>
                  <a:cubicBezTo>
                    <a:pt x="1" y="513"/>
                    <a:pt x="202" y="885"/>
                    <a:pt x="544" y="916"/>
                  </a:cubicBezTo>
                  <a:cubicBezTo>
                    <a:pt x="637" y="931"/>
                    <a:pt x="730" y="916"/>
                    <a:pt x="823" y="869"/>
                  </a:cubicBezTo>
                  <a:lnTo>
                    <a:pt x="357" y="1"/>
                  </a:lnTo>
                  <a:cubicBezTo>
                    <a:pt x="264" y="47"/>
                    <a:pt x="202" y="125"/>
                    <a:pt x="156" y="21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5" name="Google Shape;19965;p29"/>
            <p:cNvSpPr/>
            <p:nvPr/>
          </p:nvSpPr>
          <p:spPr>
            <a:xfrm>
              <a:off x="6313700" y="66293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0" y="248"/>
                  </a:moveTo>
                  <a:cubicBezTo>
                    <a:pt x="16" y="264"/>
                    <a:pt x="47" y="295"/>
                    <a:pt x="62" y="326"/>
                  </a:cubicBezTo>
                  <a:cubicBezTo>
                    <a:pt x="140" y="419"/>
                    <a:pt x="264" y="481"/>
                    <a:pt x="388" y="497"/>
                  </a:cubicBezTo>
                  <a:cubicBezTo>
                    <a:pt x="481" y="497"/>
                    <a:pt x="590" y="481"/>
                    <a:pt x="667" y="435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6" name="Google Shape;19966;p29"/>
            <p:cNvSpPr/>
            <p:nvPr/>
          </p:nvSpPr>
          <p:spPr>
            <a:xfrm>
              <a:off x="6107800" y="103981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327" y="125"/>
                  </a:moveTo>
                  <a:cubicBezTo>
                    <a:pt x="94" y="249"/>
                    <a:pt x="1" y="543"/>
                    <a:pt x="125" y="792"/>
                  </a:cubicBezTo>
                  <a:lnTo>
                    <a:pt x="978" y="311"/>
                  </a:lnTo>
                  <a:cubicBezTo>
                    <a:pt x="854" y="78"/>
                    <a:pt x="559" y="1"/>
                    <a:pt x="327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7" name="Google Shape;19967;p29"/>
            <p:cNvSpPr/>
            <p:nvPr/>
          </p:nvSpPr>
          <p:spPr>
            <a:xfrm>
              <a:off x="6048100" y="9312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8" y="63"/>
                    <a:pt x="124" y="482"/>
                  </a:cubicBezTo>
                  <a:cubicBezTo>
                    <a:pt x="0" y="901"/>
                    <a:pt x="450" y="1257"/>
                    <a:pt x="822" y="1056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8" name="Google Shape;19968;p29"/>
            <p:cNvSpPr/>
            <p:nvPr/>
          </p:nvSpPr>
          <p:spPr>
            <a:xfrm>
              <a:off x="6071350" y="84981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1"/>
                  </a:moveTo>
                  <a:cubicBezTo>
                    <a:pt x="1" y="342"/>
                    <a:pt x="63" y="916"/>
                    <a:pt x="482" y="1025"/>
                  </a:cubicBezTo>
                  <a:cubicBezTo>
                    <a:pt x="900" y="1149"/>
                    <a:pt x="1257" y="714"/>
                    <a:pt x="1040" y="327"/>
                  </a:cubicBezTo>
                  <a:cubicBezTo>
                    <a:pt x="916" y="94"/>
                    <a:pt x="621" y="1"/>
                    <a:pt x="389" y="14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9" name="Google Shape;19969;p29"/>
            <p:cNvSpPr/>
            <p:nvPr/>
          </p:nvSpPr>
          <p:spPr>
            <a:xfrm>
              <a:off x="6130300" y="9568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42"/>
                    <a:pt x="62" y="900"/>
                    <a:pt x="481" y="1024"/>
                  </a:cubicBezTo>
                  <a:cubicBezTo>
                    <a:pt x="900" y="1148"/>
                    <a:pt x="1257" y="699"/>
                    <a:pt x="1040" y="326"/>
                  </a:cubicBezTo>
                  <a:cubicBezTo>
                    <a:pt x="915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0" name="Google Shape;19970;p29"/>
            <p:cNvSpPr/>
            <p:nvPr/>
          </p:nvSpPr>
          <p:spPr>
            <a:xfrm>
              <a:off x="5993425" y="833938"/>
              <a:ext cx="26000" cy="24050"/>
            </a:xfrm>
            <a:custGeom>
              <a:avLst/>
              <a:gdLst/>
              <a:ahLst/>
              <a:cxnLst/>
              <a:rect l="l" t="t" r="r" b="b"/>
              <a:pathLst>
                <a:path w="1040" h="962" extrusionOk="0">
                  <a:moveTo>
                    <a:pt x="0" y="481"/>
                  </a:moveTo>
                  <a:cubicBezTo>
                    <a:pt x="16" y="496"/>
                    <a:pt x="32" y="527"/>
                    <a:pt x="47" y="558"/>
                  </a:cubicBezTo>
                  <a:cubicBezTo>
                    <a:pt x="388" y="962"/>
                    <a:pt x="1040" y="605"/>
                    <a:pt x="885" y="93"/>
                  </a:cubicBezTo>
                  <a:cubicBezTo>
                    <a:pt x="869" y="62"/>
                    <a:pt x="869" y="31"/>
                    <a:pt x="85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1" name="Google Shape;19971;p29"/>
            <p:cNvSpPr/>
            <p:nvPr/>
          </p:nvSpPr>
          <p:spPr>
            <a:xfrm>
              <a:off x="6214825" y="983988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326" y="0"/>
                  </a:moveTo>
                  <a:cubicBezTo>
                    <a:pt x="78" y="124"/>
                    <a:pt x="0" y="435"/>
                    <a:pt x="125" y="667"/>
                  </a:cubicBezTo>
                  <a:lnTo>
                    <a:pt x="559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2" name="Google Shape;19972;p29"/>
            <p:cNvSpPr/>
            <p:nvPr/>
          </p:nvSpPr>
          <p:spPr>
            <a:xfrm>
              <a:off x="6155875" y="87736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5" y="652"/>
                  </a:moveTo>
                  <a:cubicBezTo>
                    <a:pt x="249" y="884"/>
                    <a:pt x="559" y="977"/>
                    <a:pt x="792" y="853"/>
                  </a:cubicBezTo>
                  <a:lnTo>
                    <a:pt x="327" y="0"/>
                  </a:lnTo>
                  <a:cubicBezTo>
                    <a:pt x="79" y="124"/>
                    <a:pt x="1" y="419"/>
                    <a:pt x="125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3" name="Google Shape;19973;p29"/>
            <p:cNvSpPr/>
            <p:nvPr/>
          </p:nvSpPr>
          <p:spPr>
            <a:xfrm>
              <a:off x="6100050" y="78081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48"/>
                  </a:moveTo>
                  <a:cubicBezTo>
                    <a:pt x="16" y="264"/>
                    <a:pt x="32" y="295"/>
                    <a:pt x="63" y="326"/>
                  </a:cubicBezTo>
                  <a:cubicBezTo>
                    <a:pt x="202" y="497"/>
                    <a:pt x="466" y="543"/>
                    <a:pt x="668" y="4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4" name="Google Shape;19974;p29"/>
            <p:cNvSpPr/>
            <p:nvPr/>
          </p:nvSpPr>
          <p:spPr>
            <a:xfrm>
              <a:off x="6532000" y="531888"/>
              <a:ext cx="17075" cy="13200"/>
            </a:xfrm>
            <a:custGeom>
              <a:avLst/>
              <a:gdLst/>
              <a:ahLst/>
              <a:cxnLst/>
              <a:rect l="l" t="t" r="r" b="b"/>
              <a:pathLst>
                <a:path w="683" h="528" extrusionOk="0">
                  <a:moveTo>
                    <a:pt x="683" y="295"/>
                  </a:moveTo>
                  <a:cubicBezTo>
                    <a:pt x="574" y="93"/>
                    <a:pt x="326" y="0"/>
                    <a:pt x="93" y="62"/>
                  </a:cubicBezTo>
                  <a:cubicBezTo>
                    <a:pt x="62" y="78"/>
                    <a:pt x="31" y="93"/>
                    <a:pt x="0" y="109"/>
                  </a:cubicBezTo>
                  <a:lnTo>
                    <a:pt x="248" y="52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5" name="Google Shape;19975;p29"/>
            <p:cNvSpPr/>
            <p:nvPr/>
          </p:nvSpPr>
          <p:spPr>
            <a:xfrm>
              <a:off x="6473450" y="425238"/>
              <a:ext cx="18250" cy="23700"/>
            </a:xfrm>
            <a:custGeom>
              <a:avLst/>
              <a:gdLst/>
              <a:ahLst/>
              <a:cxnLst/>
              <a:rect l="l" t="t" r="r" b="b"/>
              <a:pathLst>
                <a:path w="730" h="948" extrusionOk="0">
                  <a:moveTo>
                    <a:pt x="466" y="947"/>
                  </a:moveTo>
                  <a:cubicBezTo>
                    <a:pt x="497" y="932"/>
                    <a:pt x="528" y="916"/>
                    <a:pt x="559" y="885"/>
                  </a:cubicBezTo>
                  <a:cubicBezTo>
                    <a:pt x="667" y="792"/>
                    <a:pt x="729" y="621"/>
                    <a:pt x="729" y="466"/>
                  </a:cubicBezTo>
                  <a:cubicBezTo>
                    <a:pt x="714" y="404"/>
                    <a:pt x="698" y="342"/>
                    <a:pt x="667" y="280"/>
                  </a:cubicBezTo>
                  <a:cubicBezTo>
                    <a:pt x="636" y="218"/>
                    <a:pt x="590" y="172"/>
                    <a:pt x="543" y="125"/>
                  </a:cubicBezTo>
                  <a:cubicBezTo>
                    <a:pt x="404" y="32"/>
                    <a:pt x="248" y="1"/>
                    <a:pt x="93" y="47"/>
                  </a:cubicBezTo>
                  <a:cubicBezTo>
                    <a:pt x="62" y="47"/>
                    <a:pt x="31" y="63"/>
                    <a:pt x="0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6" name="Google Shape;19976;p29"/>
            <p:cNvSpPr/>
            <p:nvPr/>
          </p:nvSpPr>
          <p:spPr>
            <a:xfrm>
              <a:off x="6546350" y="4477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24"/>
                  </a:moveTo>
                  <a:cubicBezTo>
                    <a:pt x="1256" y="807"/>
                    <a:pt x="1194" y="249"/>
                    <a:pt x="776" y="125"/>
                  </a:cubicBezTo>
                  <a:cubicBezTo>
                    <a:pt x="357" y="0"/>
                    <a:pt x="0" y="435"/>
                    <a:pt x="202" y="823"/>
                  </a:cubicBezTo>
                  <a:cubicBezTo>
                    <a:pt x="341" y="1055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7" name="Google Shape;19977;p29"/>
            <p:cNvSpPr/>
            <p:nvPr/>
          </p:nvSpPr>
          <p:spPr>
            <a:xfrm>
              <a:off x="6318350" y="649738"/>
              <a:ext cx="17075" cy="13225"/>
            </a:xfrm>
            <a:custGeom>
              <a:avLst/>
              <a:gdLst/>
              <a:ahLst/>
              <a:cxnLst/>
              <a:rect l="l" t="t" r="r" b="b"/>
              <a:pathLst>
                <a:path w="683" h="529" extrusionOk="0">
                  <a:moveTo>
                    <a:pt x="249" y="528"/>
                  </a:moveTo>
                  <a:lnTo>
                    <a:pt x="683" y="311"/>
                  </a:lnTo>
                  <a:cubicBezTo>
                    <a:pt x="559" y="94"/>
                    <a:pt x="311" y="1"/>
                    <a:pt x="94" y="79"/>
                  </a:cubicBezTo>
                  <a:cubicBezTo>
                    <a:pt x="63" y="79"/>
                    <a:pt x="32" y="94"/>
                    <a:pt x="0" y="11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8" name="Google Shape;19978;p29"/>
            <p:cNvSpPr/>
            <p:nvPr/>
          </p:nvSpPr>
          <p:spPr>
            <a:xfrm>
              <a:off x="6259800" y="540788"/>
              <a:ext cx="23675" cy="26000"/>
            </a:xfrm>
            <a:custGeom>
              <a:avLst/>
              <a:gdLst/>
              <a:ahLst/>
              <a:cxnLst/>
              <a:rect l="l" t="t" r="r" b="b"/>
              <a:pathLst>
                <a:path w="947" h="1040" extrusionOk="0">
                  <a:moveTo>
                    <a:pt x="466" y="1040"/>
                  </a:moveTo>
                  <a:cubicBezTo>
                    <a:pt x="497" y="1024"/>
                    <a:pt x="528" y="1009"/>
                    <a:pt x="543" y="993"/>
                  </a:cubicBezTo>
                  <a:cubicBezTo>
                    <a:pt x="947" y="652"/>
                    <a:pt x="590" y="1"/>
                    <a:pt x="94" y="156"/>
                  </a:cubicBezTo>
                  <a:cubicBezTo>
                    <a:pt x="63" y="156"/>
                    <a:pt x="32" y="171"/>
                    <a:pt x="1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9" name="Google Shape;19979;p29"/>
            <p:cNvSpPr/>
            <p:nvPr/>
          </p:nvSpPr>
          <p:spPr>
            <a:xfrm>
              <a:off x="6412950" y="583838"/>
              <a:ext cx="29125" cy="26400"/>
            </a:xfrm>
            <a:custGeom>
              <a:avLst/>
              <a:gdLst/>
              <a:ahLst/>
              <a:cxnLst/>
              <a:rect l="l" t="t" r="r" b="b"/>
              <a:pathLst>
                <a:path w="1165" h="1056" extrusionOk="0">
                  <a:moveTo>
                    <a:pt x="311" y="1055"/>
                  </a:moveTo>
                  <a:lnTo>
                    <a:pt x="1164" y="574"/>
                  </a:lnTo>
                  <a:cubicBezTo>
                    <a:pt x="854" y="0"/>
                    <a:pt x="1" y="481"/>
                    <a:pt x="311" y="105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0" name="Google Shape;19980;p29"/>
            <p:cNvSpPr/>
            <p:nvPr/>
          </p:nvSpPr>
          <p:spPr>
            <a:xfrm>
              <a:off x="6358675" y="4814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25" y="869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8"/>
                    <a:pt x="698" y="1"/>
                    <a:pt x="326" y="202"/>
                  </a:cubicBezTo>
                  <a:cubicBezTo>
                    <a:pt x="78" y="342"/>
                    <a:pt x="0" y="637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1" name="Google Shape;19981;p29"/>
            <p:cNvSpPr/>
            <p:nvPr/>
          </p:nvSpPr>
          <p:spPr>
            <a:xfrm>
              <a:off x="6275700" y="4574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4"/>
                    <a:pt x="1024" y="776"/>
                  </a:cubicBezTo>
                  <a:cubicBezTo>
                    <a:pt x="1148" y="357"/>
                    <a:pt x="698" y="0"/>
                    <a:pt x="326" y="202"/>
                  </a:cubicBezTo>
                  <a:cubicBezTo>
                    <a:pt x="78" y="341"/>
                    <a:pt x="0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2" name="Google Shape;19982;p29"/>
            <p:cNvSpPr/>
            <p:nvPr/>
          </p:nvSpPr>
          <p:spPr>
            <a:xfrm>
              <a:off x="6334625" y="56443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25" y="869"/>
                  </a:moveTo>
                  <a:cubicBezTo>
                    <a:pt x="342" y="1242"/>
                    <a:pt x="900" y="1180"/>
                    <a:pt x="1025" y="761"/>
                  </a:cubicBezTo>
                  <a:cubicBezTo>
                    <a:pt x="1149" y="358"/>
                    <a:pt x="699" y="1"/>
                    <a:pt x="327" y="203"/>
                  </a:cubicBezTo>
                  <a:cubicBezTo>
                    <a:pt x="78" y="327"/>
                    <a:pt x="1" y="621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3" name="Google Shape;19983;p29"/>
            <p:cNvSpPr/>
            <p:nvPr/>
          </p:nvSpPr>
          <p:spPr>
            <a:xfrm>
              <a:off x="6382325" y="3984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69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4" y="342"/>
                    <a:pt x="1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4" name="Google Shape;19984;p29"/>
            <p:cNvSpPr/>
            <p:nvPr/>
          </p:nvSpPr>
          <p:spPr>
            <a:xfrm>
              <a:off x="6441275" y="50551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40" y="869"/>
                  </a:moveTo>
                  <a:cubicBezTo>
                    <a:pt x="341" y="1241"/>
                    <a:pt x="915" y="1179"/>
                    <a:pt x="1039" y="760"/>
                  </a:cubicBezTo>
                  <a:cubicBezTo>
                    <a:pt x="1148" y="357"/>
                    <a:pt x="713" y="0"/>
                    <a:pt x="326" y="202"/>
                  </a:cubicBezTo>
                  <a:cubicBezTo>
                    <a:pt x="93" y="326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5" name="Google Shape;19985;p29"/>
            <p:cNvSpPr/>
            <p:nvPr/>
          </p:nvSpPr>
          <p:spPr>
            <a:xfrm>
              <a:off x="6206675" y="443463"/>
              <a:ext cx="13225" cy="16700"/>
            </a:xfrm>
            <a:custGeom>
              <a:avLst/>
              <a:gdLst/>
              <a:ahLst/>
              <a:cxnLst/>
              <a:rect l="l" t="t" r="r" b="b"/>
              <a:pathLst>
                <a:path w="529" h="668" extrusionOk="0">
                  <a:moveTo>
                    <a:pt x="233" y="668"/>
                  </a:moveTo>
                  <a:cubicBezTo>
                    <a:pt x="264" y="652"/>
                    <a:pt x="295" y="621"/>
                    <a:pt x="311" y="606"/>
                  </a:cubicBezTo>
                  <a:cubicBezTo>
                    <a:pt x="466" y="482"/>
                    <a:pt x="528" y="280"/>
                    <a:pt x="466" y="94"/>
                  </a:cubicBezTo>
                  <a:cubicBezTo>
                    <a:pt x="451" y="63"/>
                    <a:pt x="451" y="32"/>
                    <a:pt x="420" y="1"/>
                  </a:cubicBezTo>
                  <a:lnTo>
                    <a:pt x="1" y="2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6" name="Google Shape;19986;p29"/>
            <p:cNvSpPr/>
            <p:nvPr/>
          </p:nvSpPr>
          <p:spPr>
            <a:xfrm>
              <a:off x="6302850" y="384538"/>
              <a:ext cx="26375" cy="23675"/>
            </a:xfrm>
            <a:custGeom>
              <a:avLst/>
              <a:gdLst/>
              <a:ahLst/>
              <a:cxnLst/>
              <a:rect l="l" t="t" r="r" b="b"/>
              <a:pathLst>
                <a:path w="1055" h="947" extrusionOk="0">
                  <a:moveTo>
                    <a:pt x="62" y="559"/>
                  </a:moveTo>
                  <a:cubicBezTo>
                    <a:pt x="403" y="947"/>
                    <a:pt x="1055" y="590"/>
                    <a:pt x="900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62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7" name="Google Shape;19987;p29"/>
            <p:cNvSpPr/>
            <p:nvPr/>
          </p:nvSpPr>
          <p:spPr>
            <a:xfrm>
              <a:off x="6525400" y="53458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94" y="668"/>
                  </a:moveTo>
                  <a:lnTo>
                    <a:pt x="512" y="419"/>
                  </a:lnTo>
                  <a:lnTo>
                    <a:pt x="280" y="1"/>
                  </a:lnTo>
                  <a:cubicBezTo>
                    <a:pt x="202" y="47"/>
                    <a:pt x="125" y="109"/>
                    <a:pt x="94" y="187"/>
                  </a:cubicBezTo>
                  <a:cubicBezTo>
                    <a:pt x="1" y="342"/>
                    <a:pt x="1" y="512"/>
                    <a:pt x="94" y="66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8" name="Google Shape;19988;p29"/>
            <p:cNvSpPr/>
            <p:nvPr/>
          </p:nvSpPr>
          <p:spPr>
            <a:xfrm>
              <a:off x="6464525" y="427563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6" y="203"/>
                  </a:moveTo>
                  <a:cubicBezTo>
                    <a:pt x="1" y="513"/>
                    <a:pt x="202" y="885"/>
                    <a:pt x="543" y="916"/>
                  </a:cubicBezTo>
                  <a:cubicBezTo>
                    <a:pt x="636" y="932"/>
                    <a:pt x="745" y="901"/>
                    <a:pt x="823" y="854"/>
                  </a:cubicBezTo>
                  <a:lnTo>
                    <a:pt x="357" y="1"/>
                  </a:lnTo>
                  <a:cubicBezTo>
                    <a:pt x="264" y="48"/>
                    <a:pt x="202" y="125"/>
                    <a:pt x="156" y="20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9" name="Google Shape;19989;p29"/>
            <p:cNvSpPr/>
            <p:nvPr/>
          </p:nvSpPr>
          <p:spPr>
            <a:xfrm>
              <a:off x="6104700" y="767613"/>
              <a:ext cx="16700" cy="13225"/>
            </a:xfrm>
            <a:custGeom>
              <a:avLst/>
              <a:gdLst/>
              <a:ahLst/>
              <a:cxnLst/>
              <a:rect l="l" t="t" r="r" b="b"/>
              <a:pathLst>
                <a:path w="668" h="529" extrusionOk="0">
                  <a:moveTo>
                    <a:pt x="249" y="528"/>
                  </a:moveTo>
                  <a:lnTo>
                    <a:pt x="668" y="296"/>
                  </a:lnTo>
                  <a:cubicBezTo>
                    <a:pt x="559" y="94"/>
                    <a:pt x="311" y="1"/>
                    <a:pt x="94" y="63"/>
                  </a:cubicBezTo>
                  <a:cubicBezTo>
                    <a:pt x="63" y="78"/>
                    <a:pt x="32" y="94"/>
                    <a:pt x="1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0" name="Google Shape;19990;p29"/>
            <p:cNvSpPr/>
            <p:nvPr/>
          </p:nvSpPr>
          <p:spPr>
            <a:xfrm>
              <a:off x="6045775" y="660613"/>
              <a:ext cx="19400" cy="24050"/>
            </a:xfrm>
            <a:custGeom>
              <a:avLst/>
              <a:gdLst/>
              <a:ahLst/>
              <a:cxnLst/>
              <a:rect l="l" t="t" r="r" b="b"/>
              <a:pathLst>
                <a:path w="776" h="962" extrusionOk="0">
                  <a:moveTo>
                    <a:pt x="667" y="310"/>
                  </a:moveTo>
                  <a:cubicBezTo>
                    <a:pt x="559" y="93"/>
                    <a:pt x="310" y="0"/>
                    <a:pt x="93" y="78"/>
                  </a:cubicBezTo>
                  <a:cubicBezTo>
                    <a:pt x="62" y="78"/>
                    <a:pt x="31" y="93"/>
                    <a:pt x="0" y="109"/>
                  </a:cubicBezTo>
                  <a:lnTo>
                    <a:pt x="466" y="962"/>
                  </a:lnTo>
                  <a:cubicBezTo>
                    <a:pt x="497" y="946"/>
                    <a:pt x="528" y="931"/>
                    <a:pt x="559" y="915"/>
                  </a:cubicBezTo>
                  <a:cubicBezTo>
                    <a:pt x="729" y="760"/>
                    <a:pt x="776" y="512"/>
                    <a:pt x="667" y="31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1" name="Google Shape;19991;p29"/>
            <p:cNvSpPr/>
            <p:nvPr/>
          </p:nvSpPr>
          <p:spPr>
            <a:xfrm>
              <a:off x="6198150" y="700938"/>
              <a:ext cx="30275" cy="27150"/>
            </a:xfrm>
            <a:custGeom>
              <a:avLst/>
              <a:gdLst/>
              <a:ahLst/>
              <a:cxnLst/>
              <a:rect l="l" t="t" r="r" b="b"/>
              <a:pathLst>
                <a:path w="1211" h="1086" extrusionOk="0">
                  <a:moveTo>
                    <a:pt x="357" y="1086"/>
                  </a:moveTo>
                  <a:lnTo>
                    <a:pt x="1210" y="605"/>
                  </a:lnTo>
                  <a:cubicBezTo>
                    <a:pt x="900" y="0"/>
                    <a:pt x="1" y="497"/>
                    <a:pt x="357" y="10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2" name="Google Shape;19992;p29"/>
            <p:cNvSpPr/>
            <p:nvPr/>
          </p:nvSpPr>
          <p:spPr>
            <a:xfrm>
              <a:off x="6144650" y="59933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40" y="869"/>
                  </a:moveTo>
                  <a:cubicBezTo>
                    <a:pt x="341" y="1257"/>
                    <a:pt x="915" y="1195"/>
                    <a:pt x="1039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3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3" name="Google Shape;19993;p29"/>
            <p:cNvSpPr/>
            <p:nvPr/>
          </p:nvSpPr>
          <p:spPr>
            <a:xfrm>
              <a:off x="6062050" y="5753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26" y="1256"/>
                    <a:pt x="900" y="1194"/>
                    <a:pt x="1024" y="776"/>
                  </a:cubicBezTo>
                  <a:cubicBezTo>
                    <a:pt x="1148" y="357"/>
                    <a:pt x="699" y="0"/>
                    <a:pt x="311" y="202"/>
                  </a:cubicBezTo>
                  <a:cubicBezTo>
                    <a:pt x="78" y="341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4" name="Google Shape;19994;p29"/>
            <p:cNvSpPr/>
            <p:nvPr/>
          </p:nvSpPr>
          <p:spPr>
            <a:xfrm>
              <a:off x="6121000" y="68231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24" y="869"/>
                  </a:moveTo>
                  <a:cubicBezTo>
                    <a:pt x="326" y="1242"/>
                    <a:pt x="900" y="1180"/>
                    <a:pt x="1024" y="761"/>
                  </a:cubicBezTo>
                  <a:cubicBezTo>
                    <a:pt x="1148" y="358"/>
                    <a:pt x="698" y="1"/>
                    <a:pt x="310" y="202"/>
                  </a:cubicBezTo>
                  <a:cubicBezTo>
                    <a:pt x="78" y="326"/>
                    <a:pt x="0" y="621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5" name="Google Shape;19995;p29"/>
            <p:cNvSpPr/>
            <p:nvPr/>
          </p:nvSpPr>
          <p:spPr>
            <a:xfrm>
              <a:off x="6168675" y="5163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42"/>
                    <a:pt x="1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6" name="Google Shape;19996;p29"/>
            <p:cNvSpPr/>
            <p:nvPr/>
          </p:nvSpPr>
          <p:spPr>
            <a:xfrm>
              <a:off x="6227625" y="623388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40" y="869"/>
                  </a:moveTo>
                  <a:cubicBezTo>
                    <a:pt x="341" y="1241"/>
                    <a:pt x="900" y="1179"/>
                    <a:pt x="1024" y="760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26"/>
                    <a:pt x="0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7" name="Google Shape;19997;p29"/>
            <p:cNvSpPr/>
            <p:nvPr/>
          </p:nvSpPr>
          <p:spPr>
            <a:xfrm>
              <a:off x="5993025" y="5613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4" y="668"/>
                  </a:moveTo>
                  <a:cubicBezTo>
                    <a:pt x="265" y="652"/>
                    <a:pt x="280" y="621"/>
                    <a:pt x="311" y="606"/>
                  </a:cubicBezTo>
                  <a:cubicBezTo>
                    <a:pt x="466" y="482"/>
                    <a:pt x="513" y="280"/>
                    <a:pt x="466" y="94"/>
                  </a:cubicBezTo>
                  <a:cubicBezTo>
                    <a:pt x="451" y="63"/>
                    <a:pt x="435" y="32"/>
                    <a:pt x="420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8" name="Google Shape;19998;p29"/>
            <p:cNvSpPr/>
            <p:nvPr/>
          </p:nvSpPr>
          <p:spPr>
            <a:xfrm>
              <a:off x="6089200" y="502413"/>
              <a:ext cx="26000" cy="23675"/>
            </a:xfrm>
            <a:custGeom>
              <a:avLst/>
              <a:gdLst/>
              <a:ahLst/>
              <a:cxnLst/>
              <a:rect l="l" t="t" r="r" b="b"/>
              <a:pathLst>
                <a:path w="1040" h="947" extrusionOk="0">
                  <a:moveTo>
                    <a:pt x="47" y="559"/>
                  </a:moveTo>
                  <a:cubicBezTo>
                    <a:pt x="404" y="946"/>
                    <a:pt x="1039" y="590"/>
                    <a:pt x="884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47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9" name="Google Shape;19999;p29"/>
            <p:cNvSpPr/>
            <p:nvPr/>
          </p:nvSpPr>
          <p:spPr>
            <a:xfrm>
              <a:off x="6311750" y="652463"/>
              <a:ext cx="12825" cy="16300"/>
            </a:xfrm>
            <a:custGeom>
              <a:avLst/>
              <a:gdLst/>
              <a:ahLst/>
              <a:cxnLst/>
              <a:rect l="l" t="t" r="r" b="b"/>
              <a:pathLst>
                <a:path w="513" h="652" extrusionOk="0">
                  <a:moveTo>
                    <a:pt x="280" y="1"/>
                  </a:moveTo>
                  <a:cubicBezTo>
                    <a:pt x="187" y="47"/>
                    <a:pt x="125" y="109"/>
                    <a:pt x="78" y="202"/>
                  </a:cubicBezTo>
                  <a:cubicBezTo>
                    <a:pt x="1" y="342"/>
                    <a:pt x="1" y="512"/>
                    <a:pt x="78" y="652"/>
                  </a:cubicBezTo>
                  <a:lnTo>
                    <a:pt x="513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0" name="Google Shape;20000;p29"/>
            <p:cNvSpPr/>
            <p:nvPr/>
          </p:nvSpPr>
          <p:spPr>
            <a:xfrm>
              <a:off x="6250875" y="545438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6" y="218"/>
                  </a:moveTo>
                  <a:cubicBezTo>
                    <a:pt x="1" y="513"/>
                    <a:pt x="202" y="885"/>
                    <a:pt x="544" y="916"/>
                  </a:cubicBezTo>
                  <a:cubicBezTo>
                    <a:pt x="637" y="931"/>
                    <a:pt x="730" y="900"/>
                    <a:pt x="823" y="869"/>
                  </a:cubicBezTo>
                  <a:lnTo>
                    <a:pt x="358" y="1"/>
                  </a:lnTo>
                  <a:cubicBezTo>
                    <a:pt x="264" y="47"/>
                    <a:pt x="202" y="125"/>
                    <a:pt x="156" y="21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1" name="Google Shape;20001;p29"/>
            <p:cNvSpPr/>
            <p:nvPr/>
          </p:nvSpPr>
          <p:spPr>
            <a:xfrm>
              <a:off x="6195825" y="44928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0" y="233"/>
                  </a:moveTo>
                  <a:cubicBezTo>
                    <a:pt x="16" y="264"/>
                    <a:pt x="47" y="295"/>
                    <a:pt x="63" y="326"/>
                  </a:cubicBezTo>
                  <a:cubicBezTo>
                    <a:pt x="140" y="419"/>
                    <a:pt x="264" y="481"/>
                    <a:pt x="388" y="497"/>
                  </a:cubicBezTo>
                  <a:cubicBezTo>
                    <a:pt x="481" y="497"/>
                    <a:pt x="590" y="481"/>
                    <a:pt x="667" y="435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2" name="Google Shape;20002;p29"/>
            <p:cNvSpPr/>
            <p:nvPr/>
          </p:nvSpPr>
          <p:spPr>
            <a:xfrm>
              <a:off x="5832125" y="77808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667" y="326"/>
                  </a:moveTo>
                  <a:cubicBezTo>
                    <a:pt x="543" y="78"/>
                    <a:pt x="249" y="1"/>
                    <a:pt x="1" y="125"/>
                  </a:cubicBezTo>
                  <a:lnTo>
                    <a:pt x="481" y="978"/>
                  </a:lnTo>
                  <a:cubicBezTo>
                    <a:pt x="714" y="854"/>
                    <a:pt x="791" y="559"/>
                    <a:pt x="667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3" name="Google Shape;20003;p29"/>
            <p:cNvSpPr/>
            <p:nvPr/>
          </p:nvSpPr>
          <p:spPr>
            <a:xfrm>
              <a:off x="5989925" y="826163"/>
              <a:ext cx="24850" cy="19800"/>
            </a:xfrm>
            <a:custGeom>
              <a:avLst/>
              <a:gdLst/>
              <a:ahLst/>
              <a:cxnLst/>
              <a:rect l="l" t="t" r="r" b="b"/>
              <a:pathLst>
                <a:path w="994" h="792" extrusionOk="0">
                  <a:moveTo>
                    <a:pt x="327" y="125"/>
                  </a:moveTo>
                  <a:cubicBezTo>
                    <a:pt x="94" y="249"/>
                    <a:pt x="1" y="544"/>
                    <a:pt x="125" y="792"/>
                  </a:cubicBezTo>
                  <a:lnTo>
                    <a:pt x="994" y="311"/>
                  </a:lnTo>
                  <a:cubicBezTo>
                    <a:pt x="854" y="78"/>
                    <a:pt x="559" y="1"/>
                    <a:pt x="327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4" name="Google Shape;20004;p29"/>
            <p:cNvSpPr/>
            <p:nvPr/>
          </p:nvSpPr>
          <p:spPr>
            <a:xfrm>
              <a:off x="5931000" y="7172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4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5" name="Google Shape;20005;p29"/>
            <p:cNvSpPr/>
            <p:nvPr/>
          </p:nvSpPr>
          <p:spPr>
            <a:xfrm>
              <a:off x="5847250" y="6935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4" y="481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6" name="Google Shape;20006;p29"/>
            <p:cNvSpPr/>
            <p:nvPr/>
          </p:nvSpPr>
          <p:spPr>
            <a:xfrm>
              <a:off x="5906950" y="8001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7" name="Google Shape;20007;p29"/>
            <p:cNvSpPr/>
            <p:nvPr/>
          </p:nvSpPr>
          <p:spPr>
            <a:xfrm>
              <a:off x="5954275" y="6346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24" y="481"/>
                  </a:cubicBezTo>
                  <a:cubicBezTo>
                    <a:pt x="0" y="900"/>
                    <a:pt x="434" y="1256"/>
                    <a:pt x="822" y="1055"/>
                  </a:cubicBezTo>
                  <a:cubicBezTo>
                    <a:pt x="1055" y="915"/>
                    <a:pt x="1148" y="620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8" name="Google Shape;20008;p29"/>
            <p:cNvSpPr/>
            <p:nvPr/>
          </p:nvSpPr>
          <p:spPr>
            <a:xfrm>
              <a:off x="6012425" y="7431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27"/>
                    <a:pt x="62" y="900"/>
                    <a:pt x="481" y="1024"/>
                  </a:cubicBezTo>
                  <a:cubicBezTo>
                    <a:pt x="900" y="1149"/>
                    <a:pt x="1257" y="699"/>
                    <a:pt x="1040" y="327"/>
                  </a:cubicBezTo>
                  <a:cubicBezTo>
                    <a:pt x="916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9" name="Google Shape;20009;p29"/>
            <p:cNvSpPr/>
            <p:nvPr/>
          </p:nvSpPr>
          <p:spPr>
            <a:xfrm>
              <a:off x="5779000" y="678838"/>
              <a:ext cx="13600" cy="17075"/>
            </a:xfrm>
            <a:custGeom>
              <a:avLst/>
              <a:gdLst/>
              <a:ahLst/>
              <a:cxnLst/>
              <a:rect l="l" t="t" r="r" b="b"/>
              <a:pathLst>
                <a:path w="544" h="683" extrusionOk="0">
                  <a:moveTo>
                    <a:pt x="249" y="683"/>
                  </a:moveTo>
                  <a:cubicBezTo>
                    <a:pt x="450" y="559"/>
                    <a:pt x="544" y="326"/>
                    <a:pt x="481" y="93"/>
                  </a:cubicBezTo>
                  <a:cubicBezTo>
                    <a:pt x="466" y="62"/>
                    <a:pt x="450" y="31"/>
                    <a:pt x="435" y="0"/>
                  </a:cubicBezTo>
                  <a:lnTo>
                    <a:pt x="1" y="24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0" name="Google Shape;20010;p29"/>
            <p:cNvSpPr/>
            <p:nvPr/>
          </p:nvSpPr>
          <p:spPr>
            <a:xfrm>
              <a:off x="5875550" y="620288"/>
              <a:ext cx="26000" cy="24050"/>
            </a:xfrm>
            <a:custGeom>
              <a:avLst/>
              <a:gdLst/>
              <a:ahLst/>
              <a:cxnLst/>
              <a:rect l="l" t="t" r="r" b="b"/>
              <a:pathLst>
                <a:path w="1040" h="962" extrusionOk="0">
                  <a:moveTo>
                    <a:pt x="1" y="466"/>
                  </a:moveTo>
                  <a:cubicBezTo>
                    <a:pt x="16" y="497"/>
                    <a:pt x="32" y="528"/>
                    <a:pt x="47" y="559"/>
                  </a:cubicBezTo>
                  <a:cubicBezTo>
                    <a:pt x="388" y="962"/>
                    <a:pt x="1040" y="590"/>
                    <a:pt x="885" y="93"/>
                  </a:cubicBezTo>
                  <a:cubicBezTo>
                    <a:pt x="869" y="62"/>
                    <a:pt x="869" y="31"/>
                    <a:pt x="85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1" name="Google Shape;20011;p29"/>
            <p:cNvSpPr/>
            <p:nvPr/>
          </p:nvSpPr>
          <p:spPr>
            <a:xfrm>
              <a:off x="6096950" y="770338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326" y="0"/>
                  </a:moveTo>
                  <a:cubicBezTo>
                    <a:pt x="78" y="125"/>
                    <a:pt x="1" y="419"/>
                    <a:pt x="125" y="667"/>
                  </a:cubicBezTo>
                  <a:lnTo>
                    <a:pt x="559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2" name="Google Shape;20012;p29"/>
            <p:cNvSpPr/>
            <p:nvPr/>
          </p:nvSpPr>
          <p:spPr>
            <a:xfrm>
              <a:off x="6038025" y="663313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124" y="668"/>
                  </a:moveTo>
                  <a:cubicBezTo>
                    <a:pt x="248" y="900"/>
                    <a:pt x="558" y="993"/>
                    <a:pt x="791" y="869"/>
                  </a:cubicBezTo>
                  <a:lnTo>
                    <a:pt x="326" y="1"/>
                  </a:lnTo>
                  <a:cubicBezTo>
                    <a:pt x="78" y="140"/>
                    <a:pt x="0" y="435"/>
                    <a:pt x="124" y="66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3" name="Google Shape;20013;p29"/>
            <p:cNvSpPr/>
            <p:nvPr/>
          </p:nvSpPr>
          <p:spPr>
            <a:xfrm>
              <a:off x="5982175" y="56716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33"/>
                  </a:moveTo>
                  <a:cubicBezTo>
                    <a:pt x="16" y="264"/>
                    <a:pt x="32" y="295"/>
                    <a:pt x="63" y="326"/>
                  </a:cubicBezTo>
                  <a:cubicBezTo>
                    <a:pt x="202" y="497"/>
                    <a:pt x="466" y="543"/>
                    <a:pt x="668" y="435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4" name="Google Shape;20014;p29"/>
            <p:cNvSpPr/>
            <p:nvPr/>
          </p:nvSpPr>
          <p:spPr>
            <a:xfrm>
              <a:off x="5825525" y="781188"/>
              <a:ext cx="18650" cy="23675"/>
            </a:xfrm>
            <a:custGeom>
              <a:avLst/>
              <a:gdLst/>
              <a:ahLst/>
              <a:cxnLst/>
              <a:rect l="l" t="t" r="r" b="b"/>
              <a:pathLst>
                <a:path w="746" h="947" extrusionOk="0">
                  <a:moveTo>
                    <a:pt x="745" y="869"/>
                  </a:moveTo>
                  <a:lnTo>
                    <a:pt x="265" y="1"/>
                  </a:lnTo>
                  <a:cubicBezTo>
                    <a:pt x="125" y="78"/>
                    <a:pt x="32" y="233"/>
                    <a:pt x="16" y="388"/>
                  </a:cubicBezTo>
                  <a:cubicBezTo>
                    <a:pt x="1" y="590"/>
                    <a:pt x="109" y="776"/>
                    <a:pt x="280" y="869"/>
                  </a:cubicBezTo>
                  <a:cubicBezTo>
                    <a:pt x="420" y="947"/>
                    <a:pt x="606" y="947"/>
                    <a:pt x="74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5" name="Google Shape;20015;p29"/>
            <p:cNvSpPr/>
            <p:nvPr/>
          </p:nvSpPr>
          <p:spPr>
            <a:xfrm>
              <a:off x="5768525" y="685413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1" y="234"/>
                  </a:moveTo>
                  <a:cubicBezTo>
                    <a:pt x="16" y="265"/>
                    <a:pt x="32" y="296"/>
                    <a:pt x="63" y="311"/>
                  </a:cubicBezTo>
                  <a:cubicBezTo>
                    <a:pt x="94" y="358"/>
                    <a:pt x="141" y="404"/>
                    <a:pt x="203" y="435"/>
                  </a:cubicBezTo>
                  <a:cubicBezTo>
                    <a:pt x="342" y="513"/>
                    <a:pt x="513" y="513"/>
                    <a:pt x="668" y="435"/>
                  </a:cubicBezTo>
                  <a:lnTo>
                    <a:pt x="420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6" name="Google Shape;20016;p29"/>
            <p:cNvSpPr/>
            <p:nvPr/>
          </p:nvSpPr>
          <p:spPr>
            <a:xfrm>
              <a:off x="6200475" y="435713"/>
              <a:ext cx="17075" cy="13600"/>
            </a:xfrm>
            <a:custGeom>
              <a:avLst/>
              <a:gdLst/>
              <a:ahLst/>
              <a:cxnLst/>
              <a:rect l="l" t="t" r="r" b="b"/>
              <a:pathLst>
                <a:path w="683" h="544" extrusionOk="0">
                  <a:moveTo>
                    <a:pt x="683" y="311"/>
                  </a:moveTo>
                  <a:cubicBezTo>
                    <a:pt x="559" y="109"/>
                    <a:pt x="311" y="1"/>
                    <a:pt x="94" y="78"/>
                  </a:cubicBezTo>
                  <a:cubicBezTo>
                    <a:pt x="63" y="94"/>
                    <a:pt x="32" y="109"/>
                    <a:pt x="1" y="125"/>
                  </a:cubicBezTo>
                  <a:lnTo>
                    <a:pt x="233" y="54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7" name="Google Shape;20017;p29"/>
            <p:cNvSpPr/>
            <p:nvPr/>
          </p:nvSpPr>
          <p:spPr>
            <a:xfrm>
              <a:off x="6141550" y="329088"/>
              <a:ext cx="19800" cy="24075"/>
            </a:xfrm>
            <a:custGeom>
              <a:avLst/>
              <a:gdLst/>
              <a:ahLst/>
              <a:cxnLst/>
              <a:rect l="l" t="t" r="r" b="b"/>
              <a:pathLst>
                <a:path w="792" h="963" extrusionOk="0">
                  <a:moveTo>
                    <a:pt x="683" y="295"/>
                  </a:moveTo>
                  <a:cubicBezTo>
                    <a:pt x="558" y="94"/>
                    <a:pt x="310" y="1"/>
                    <a:pt x="93" y="78"/>
                  </a:cubicBezTo>
                  <a:cubicBezTo>
                    <a:pt x="62" y="78"/>
                    <a:pt x="31" y="94"/>
                    <a:pt x="0" y="109"/>
                  </a:cubicBezTo>
                  <a:lnTo>
                    <a:pt x="481" y="962"/>
                  </a:lnTo>
                  <a:cubicBezTo>
                    <a:pt x="496" y="947"/>
                    <a:pt x="527" y="931"/>
                    <a:pt x="558" y="900"/>
                  </a:cubicBezTo>
                  <a:cubicBezTo>
                    <a:pt x="729" y="761"/>
                    <a:pt x="791" y="512"/>
                    <a:pt x="683" y="29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8" name="Google Shape;20018;p29"/>
            <p:cNvSpPr/>
            <p:nvPr/>
          </p:nvSpPr>
          <p:spPr>
            <a:xfrm>
              <a:off x="6293925" y="369413"/>
              <a:ext cx="30275" cy="26775"/>
            </a:xfrm>
            <a:custGeom>
              <a:avLst/>
              <a:gdLst/>
              <a:ahLst/>
              <a:cxnLst/>
              <a:rect l="l" t="t" r="r" b="b"/>
              <a:pathLst>
                <a:path w="1211" h="1071" extrusionOk="0">
                  <a:moveTo>
                    <a:pt x="357" y="1071"/>
                  </a:moveTo>
                  <a:lnTo>
                    <a:pt x="1210" y="605"/>
                  </a:lnTo>
                  <a:cubicBezTo>
                    <a:pt x="915" y="1"/>
                    <a:pt x="0" y="497"/>
                    <a:pt x="357" y="107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9" name="Google Shape;20019;p29"/>
            <p:cNvSpPr/>
            <p:nvPr/>
          </p:nvSpPr>
          <p:spPr>
            <a:xfrm>
              <a:off x="6239650" y="2682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73"/>
                  </a:moveTo>
                  <a:cubicBezTo>
                    <a:pt x="822" y="1"/>
                    <a:pt x="248" y="63"/>
                    <a:pt x="124" y="481"/>
                  </a:cubicBezTo>
                  <a:cubicBezTo>
                    <a:pt x="0" y="900"/>
                    <a:pt x="450" y="1257"/>
                    <a:pt x="838" y="1040"/>
                  </a:cubicBezTo>
                  <a:cubicBezTo>
                    <a:pt x="1070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0" name="Google Shape;20020;p29"/>
            <p:cNvSpPr/>
            <p:nvPr/>
          </p:nvSpPr>
          <p:spPr>
            <a:xfrm>
              <a:off x="6155875" y="244938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870" y="1009"/>
                  </a:moveTo>
                  <a:cubicBezTo>
                    <a:pt x="1242" y="807"/>
                    <a:pt x="1195" y="234"/>
                    <a:pt x="776" y="125"/>
                  </a:cubicBezTo>
                  <a:cubicBezTo>
                    <a:pt x="358" y="1"/>
                    <a:pt x="1" y="435"/>
                    <a:pt x="203" y="823"/>
                  </a:cubicBezTo>
                  <a:cubicBezTo>
                    <a:pt x="342" y="1056"/>
                    <a:pt x="637" y="1149"/>
                    <a:pt x="870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1" name="Google Shape;20021;p29"/>
            <p:cNvSpPr/>
            <p:nvPr/>
          </p:nvSpPr>
          <p:spPr>
            <a:xfrm>
              <a:off x="6214825" y="351588"/>
              <a:ext cx="31050" cy="28700"/>
            </a:xfrm>
            <a:custGeom>
              <a:avLst/>
              <a:gdLst/>
              <a:ahLst/>
              <a:cxnLst/>
              <a:rect l="l" t="t" r="r" b="b"/>
              <a:pathLst>
                <a:path w="1242" h="1148" extrusionOk="0">
                  <a:moveTo>
                    <a:pt x="869" y="1024"/>
                  </a:moveTo>
                  <a:cubicBezTo>
                    <a:pt x="1241" y="822"/>
                    <a:pt x="1195" y="248"/>
                    <a:pt x="776" y="124"/>
                  </a:cubicBezTo>
                  <a:cubicBezTo>
                    <a:pt x="357" y="0"/>
                    <a:pt x="0" y="450"/>
                    <a:pt x="202" y="838"/>
                  </a:cubicBezTo>
                  <a:cubicBezTo>
                    <a:pt x="326" y="1070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2" name="Google Shape;20022;p29"/>
            <p:cNvSpPr/>
            <p:nvPr/>
          </p:nvSpPr>
          <p:spPr>
            <a:xfrm>
              <a:off x="6322625" y="292263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024" y="372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884"/>
                    <a:pt x="450" y="1241"/>
                    <a:pt x="822" y="1039"/>
                  </a:cubicBezTo>
                  <a:cubicBezTo>
                    <a:pt x="1070" y="915"/>
                    <a:pt x="1148" y="605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3" name="Google Shape;20023;p29"/>
            <p:cNvSpPr/>
            <p:nvPr/>
          </p:nvSpPr>
          <p:spPr>
            <a:xfrm>
              <a:off x="6088800" y="229838"/>
              <a:ext cx="13225" cy="16700"/>
            </a:xfrm>
            <a:custGeom>
              <a:avLst/>
              <a:gdLst/>
              <a:ahLst/>
              <a:cxnLst/>
              <a:rect l="l" t="t" r="r" b="b"/>
              <a:pathLst>
                <a:path w="529" h="668" extrusionOk="0">
                  <a:moveTo>
                    <a:pt x="233" y="667"/>
                  </a:moveTo>
                  <a:cubicBezTo>
                    <a:pt x="265" y="636"/>
                    <a:pt x="296" y="620"/>
                    <a:pt x="311" y="605"/>
                  </a:cubicBezTo>
                  <a:cubicBezTo>
                    <a:pt x="466" y="481"/>
                    <a:pt x="528" y="279"/>
                    <a:pt x="466" y="93"/>
                  </a:cubicBezTo>
                  <a:cubicBezTo>
                    <a:pt x="451" y="62"/>
                    <a:pt x="451" y="31"/>
                    <a:pt x="435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4" name="Google Shape;20024;p29"/>
            <p:cNvSpPr/>
            <p:nvPr/>
          </p:nvSpPr>
          <p:spPr>
            <a:xfrm>
              <a:off x="5987225" y="553988"/>
              <a:ext cx="16300" cy="13200"/>
            </a:xfrm>
            <a:custGeom>
              <a:avLst/>
              <a:gdLst/>
              <a:ahLst/>
              <a:cxnLst/>
              <a:rect l="l" t="t" r="r" b="b"/>
              <a:pathLst>
                <a:path w="652" h="528" extrusionOk="0">
                  <a:moveTo>
                    <a:pt x="233" y="527"/>
                  </a:moveTo>
                  <a:lnTo>
                    <a:pt x="652" y="295"/>
                  </a:lnTo>
                  <a:cubicBezTo>
                    <a:pt x="543" y="93"/>
                    <a:pt x="311" y="0"/>
                    <a:pt x="78" y="62"/>
                  </a:cubicBezTo>
                  <a:cubicBezTo>
                    <a:pt x="47" y="78"/>
                    <a:pt x="16" y="93"/>
                    <a:pt x="0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5" name="Google Shape;20025;p29"/>
            <p:cNvSpPr/>
            <p:nvPr/>
          </p:nvSpPr>
          <p:spPr>
            <a:xfrm>
              <a:off x="5927900" y="446963"/>
              <a:ext cx="19400" cy="24075"/>
            </a:xfrm>
            <a:custGeom>
              <a:avLst/>
              <a:gdLst/>
              <a:ahLst/>
              <a:cxnLst/>
              <a:rect l="l" t="t" r="r" b="b"/>
              <a:pathLst>
                <a:path w="776" h="963" extrusionOk="0">
                  <a:moveTo>
                    <a:pt x="667" y="295"/>
                  </a:moveTo>
                  <a:cubicBezTo>
                    <a:pt x="559" y="94"/>
                    <a:pt x="311" y="0"/>
                    <a:pt x="93" y="78"/>
                  </a:cubicBezTo>
                  <a:cubicBezTo>
                    <a:pt x="62" y="78"/>
                    <a:pt x="31" y="94"/>
                    <a:pt x="0" y="109"/>
                  </a:cubicBezTo>
                  <a:lnTo>
                    <a:pt x="466" y="962"/>
                  </a:lnTo>
                  <a:cubicBezTo>
                    <a:pt x="497" y="947"/>
                    <a:pt x="528" y="931"/>
                    <a:pt x="543" y="916"/>
                  </a:cubicBezTo>
                  <a:cubicBezTo>
                    <a:pt x="729" y="760"/>
                    <a:pt x="776" y="512"/>
                    <a:pt x="667" y="29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6" name="Google Shape;20026;p29"/>
            <p:cNvSpPr/>
            <p:nvPr/>
          </p:nvSpPr>
          <p:spPr>
            <a:xfrm>
              <a:off x="6080275" y="487288"/>
              <a:ext cx="30275" cy="26775"/>
            </a:xfrm>
            <a:custGeom>
              <a:avLst/>
              <a:gdLst/>
              <a:ahLst/>
              <a:cxnLst/>
              <a:rect l="l" t="t" r="r" b="b"/>
              <a:pathLst>
                <a:path w="1211" h="1071" extrusionOk="0">
                  <a:moveTo>
                    <a:pt x="357" y="1071"/>
                  </a:moveTo>
                  <a:lnTo>
                    <a:pt x="1210" y="605"/>
                  </a:lnTo>
                  <a:cubicBezTo>
                    <a:pt x="900" y="0"/>
                    <a:pt x="1" y="497"/>
                    <a:pt x="357" y="107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7" name="Google Shape;20027;p29"/>
            <p:cNvSpPr/>
            <p:nvPr/>
          </p:nvSpPr>
          <p:spPr>
            <a:xfrm>
              <a:off x="6026775" y="3856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2"/>
                    <a:pt x="915" y="1180"/>
                    <a:pt x="1039" y="761"/>
                  </a:cubicBezTo>
                  <a:cubicBezTo>
                    <a:pt x="1148" y="358"/>
                    <a:pt x="714" y="1"/>
                    <a:pt x="326" y="203"/>
                  </a:cubicBezTo>
                  <a:cubicBezTo>
                    <a:pt x="93" y="327"/>
                    <a:pt x="0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8" name="Google Shape;20028;p29"/>
            <p:cNvSpPr/>
            <p:nvPr/>
          </p:nvSpPr>
          <p:spPr>
            <a:xfrm>
              <a:off x="5943800" y="361663"/>
              <a:ext cx="29100" cy="31050"/>
            </a:xfrm>
            <a:custGeom>
              <a:avLst/>
              <a:gdLst/>
              <a:ahLst/>
              <a:cxnLst/>
              <a:rect l="l" t="t" r="r" b="b"/>
              <a:pathLst>
                <a:path w="1164" h="1242" extrusionOk="0">
                  <a:moveTo>
                    <a:pt x="140" y="869"/>
                  </a:moveTo>
                  <a:cubicBezTo>
                    <a:pt x="341" y="1241"/>
                    <a:pt x="915" y="1195"/>
                    <a:pt x="1039" y="776"/>
                  </a:cubicBezTo>
                  <a:cubicBezTo>
                    <a:pt x="1163" y="357"/>
                    <a:pt x="714" y="0"/>
                    <a:pt x="326" y="202"/>
                  </a:cubicBezTo>
                  <a:cubicBezTo>
                    <a:pt x="93" y="326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9" name="Google Shape;20029;p29"/>
            <p:cNvSpPr/>
            <p:nvPr/>
          </p:nvSpPr>
          <p:spPr>
            <a:xfrm>
              <a:off x="6003125" y="4682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85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7"/>
                    <a:pt x="698" y="1"/>
                    <a:pt x="310" y="218"/>
                  </a:cubicBezTo>
                  <a:cubicBezTo>
                    <a:pt x="78" y="342"/>
                    <a:pt x="0" y="636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0" name="Google Shape;20030;p29"/>
            <p:cNvSpPr/>
            <p:nvPr/>
          </p:nvSpPr>
          <p:spPr>
            <a:xfrm>
              <a:off x="6050800" y="3027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2"/>
                    <a:pt x="900" y="1195"/>
                    <a:pt x="1025" y="776"/>
                  </a:cubicBezTo>
                  <a:cubicBezTo>
                    <a:pt x="1149" y="358"/>
                    <a:pt x="714" y="1"/>
                    <a:pt x="327" y="203"/>
                  </a:cubicBezTo>
                  <a:cubicBezTo>
                    <a:pt x="94" y="327"/>
                    <a:pt x="1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1" name="Google Shape;20031;p29"/>
            <p:cNvSpPr/>
            <p:nvPr/>
          </p:nvSpPr>
          <p:spPr>
            <a:xfrm>
              <a:off x="6109750" y="4093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4"/>
                  </a:moveTo>
                  <a:cubicBezTo>
                    <a:pt x="342" y="1256"/>
                    <a:pt x="900" y="1194"/>
                    <a:pt x="1024" y="776"/>
                  </a:cubicBezTo>
                  <a:cubicBezTo>
                    <a:pt x="1148" y="357"/>
                    <a:pt x="714" y="0"/>
                    <a:pt x="326" y="217"/>
                  </a:cubicBezTo>
                  <a:cubicBezTo>
                    <a:pt x="93" y="341"/>
                    <a:pt x="0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2" name="Google Shape;20032;p29"/>
            <p:cNvSpPr/>
            <p:nvPr/>
          </p:nvSpPr>
          <p:spPr>
            <a:xfrm>
              <a:off x="5875175" y="347713"/>
              <a:ext cx="13200" cy="16675"/>
            </a:xfrm>
            <a:custGeom>
              <a:avLst/>
              <a:gdLst/>
              <a:ahLst/>
              <a:cxnLst/>
              <a:rect l="l" t="t" r="r" b="b"/>
              <a:pathLst>
                <a:path w="528" h="667" extrusionOk="0">
                  <a:moveTo>
                    <a:pt x="233" y="667"/>
                  </a:moveTo>
                  <a:cubicBezTo>
                    <a:pt x="264" y="636"/>
                    <a:pt x="279" y="620"/>
                    <a:pt x="310" y="605"/>
                  </a:cubicBezTo>
                  <a:cubicBezTo>
                    <a:pt x="465" y="481"/>
                    <a:pt x="527" y="279"/>
                    <a:pt x="465" y="93"/>
                  </a:cubicBezTo>
                  <a:cubicBezTo>
                    <a:pt x="450" y="62"/>
                    <a:pt x="434" y="31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3" name="Google Shape;20033;p29"/>
            <p:cNvSpPr/>
            <p:nvPr/>
          </p:nvSpPr>
          <p:spPr>
            <a:xfrm>
              <a:off x="5971325" y="288763"/>
              <a:ext cx="26000" cy="23675"/>
            </a:xfrm>
            <a:custGeom>
              <a:avLst/>
              <a:gdLst/>
              <a:ahLst/>
              <a:cxnLst/>
              <a:rect l="l" t="t" r="r" b="b"/>
              <a:pathLst>
                <a:path w="1040" h="947" extrusionOk="0">
                  <a:moveTo>
                    <a:pt x="47" y="543"/>
                  </a:moveTo>
                  <a:cubicBezTo>
                    <a:pt x="404" y="947"/>
                    <a:pt x="1040" y="590"/>
                    <a:pt x="884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47" y="54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4" name="Google Shape;20034;p29"/>
            <p:cNvSpPr/>
            <p:nvPr/>
          </p:nvSpPr>
          <p:spPr>
            <a:xfrm>
              <a:off x="6193875" y="438813"/>
              <a:ext cx="12825" cy="16325"/>
            </a:xfrm>
            <a:custGeom>
              <a:avLst/>
              <a:gdLst/>
              <a:ahLst/>
              <a:cxnLst/>
              <a:rect l="l" t="t" r="r" b="b"/>
              <a:pathLst>
                <a:path w="513" h="653" extrusionOk="0">
                  <a:moveTo>
                    <a:pt x="78" y="652"/>
                  </a:moveTo>
                  <a:lnTo>
                    <a:pt x="513" y="420"/>
                  </a:lnTo>
                  <a:lnTo>
                    <a:pt x="280" y="1"/>
                  </a:lnTo>
                  <a:cubicBezTo>
                    <a:pt x="187" y="32"/>
                    <a:pt x="125" y="109"/>
                    <a:pt x="78" y="187"/>
                  </a:cubicBezTo>
                  <a:cubicBezTo>
                    <a:pt x="1" y="342"/>
                    <a:pt x="1" y="513"/>
                    <a:pt x="78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5" name="Google Shape;20035;p29"/>
            <p:cNvSpPr/>
            <p:nvPr/>
          </p:nvSpPr>
          <p:spPr>
            <a:xfrm>
              <a:off x="6134950" y="331813"/>
              <a:ext cx="18625" cy="22900"/>
            </a:xfrm>
            <a:custGeom>
              <a:avLst/>
              <a:gdLst/>
              <a:ahLst/>
              <a:cxnLst/>
              <a:rect l="l" t="t" r="r" b="b"/>
              <a:pathLst>
                <a:path w="745" h="916" extrusionOk="0">
                  <a:moveTo>
                    <a:pt x="78" y="202"/>
                  </a:moveTo>
                  <a:cubicBezTo>
                    <a:pt x="0" y="341"/>
                    <a:pt x="0" y="512"/>
                    <a:pt x="78" y="667"/>
                  </a:cubicBezTo>
                  <a:cubicBezTo>
                    <a:pt x="156" y="807"/>
                    <a:pt x="295" y="900"/>
                    <a:pt x="466" y="915"/>
                  </a:cubicBezTo>
                  <a:cubicBezTo>
                    <a:pt x="559" y="915"/>
                    <a:pt x="652" y="900"/>
                    <a:pt x="745" y="853"/>
                  </a:cubicBezTo>
                  <a:lnTo>
                    <a:pt x="280" y="0"/>
                  </a:lnTo>
                  <a:cubicBezTo>
                    <a:pt x="187" y="47"/>
                    <a:pt x="125" y="124"/>
                    <a:pt x="78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6" name="Google Shape;20036;p29"/>
            <p:cNvSpPr/>
            <p:nvPr/>
          </p:nvSpPr>
          <p:spPr>
            <a:xfrm>
              <a:off x="6077950" y="23563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1" y="233"/>
                  </a:moveTo>
                  <a:cubicBezTo>
                    <a:pt x="16" y="264"/>
                    <a:pt x="47" y="295"/>
                    <a:pt x="63" y="311"/>
                  </a:cubicBezTo>
                  <a:cubicBezTo>
                    <a:pt x="140" y="420"/>
                    <a:pt x="264" y="466"/>
                    <a:pt x="388" y="482"/>
                  </a:cubicBezTo>
                  <a:cubicBezTo>
                    <a:pt x="481" y="497"/>
                    <a:pt x="590" y="482"/>
                    <a:pt x="667" y="435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7" name="Google Shape;20037;p29"/>
            <p:cNvSpPr/>
            <p:nvPr/>
          </p:nvSpPr>
          <p:spPr>
            <a:xfrm>
              <a:off x="5773200" y="671088"/>
              <a:ext cx="16675" cy="13975"/>
            </a:xfrm>
            <a:custGeom>
              <a:avLst/>
              <a:gdLst/>
              <a:ahLst/>
              <a:cxnLst/>
              <a:rect l="l" t="t" r="r" b="b"/>
              <a:pathLst>
                <a:path w="667" h="559" extrusionOk="0">
                  <a:moveTo>
                    <a:pt x="233" y="558"/>
                  </a:moveTo>
                  <a:lnTo>
                    <a:pt x="667" y="326"/>
                  </a:lnTo>
                  <a:cubicBezTo>
                    <a:pt x="543" y="93"/>
                    <a:pt x="248" y="0"/>
                    <a:pt x="0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8" name="Google Shape;20038;p29"/>
            <p:cNvSpPr/>
            <p:nvPr/>
          </p:nvSpPr>
          <p:spPr>
            <a:xfrm>
              <a:off x="5714250" y="56443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668" y="311"/>
                  </a:moveTo>
                  <a:cubicBezTo>
                    <a:pt x="543" y="78"/>
                    <a:pt x="249" y="1"/>
                    <a:pt x="1" y="125"/>
                  </a:cubicBezTo>
                  <a:lnTo>
                    <a:pt x="481" y="978"/>
                  </a:lnTo>
                  <a:cubicBezTo>
                    <a:pt x="714" y="854"/>
                    <a:pt x="792" y="559"/>
                    <a:pt x="668" y="31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9" name="Google Shape;20039;p29"/>
            <p:cNvSpPr/>
            <p:nvPr/>
          </p:nvSpPr>
          <p:spPr>
            <a:xfrm>
              <a:off x="5872050" y="612138"/>
              <a:ext cx="24475" cy="19800"/>
            </a:xfrm>
            <a:custGeom>
              <a:avLst/>
              <a:gdLst/>
              <a:ahLst/>
              <a:cxnLst/>
              <a:rect l="l" t="t" r="r" b="b"/>
              <a:pathLst>
                <a:path w="979" h="792" extrusionOk="0">
                  <a:moveTo>
                    <a:pt x="327" y="140"/>
                  </a:moveTo>
                  <a:cubicBezTo>
                    <a:pt x="94" y="264"/>
                    <a:pt x="1" y="559"/>
                    <a:pt x="125" y="792"/>
                  </a:cubicBezTo>
                  <a:lnTo>
                    <a:pt x="978" y="326"/>
                  </a:lnTo>
                  <a:cubicBezTo>
                    <a:pt x="854" y="94"/>
                    <a:pt x="559" y="1"/>
                    <a:pt x="327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0" name="Google Shape;20040;p29"/>
            <p:cNvSpPr/>
            <p:nvPr/>
          </p:nvSpPr>
          <p:spPr>
            <a:xfrm>
              <a:off x="5813125" y="50356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2"/>
                    <a:pt x="900" y="1180"/>
                    <a:pt x="1024" y="761"/>
                  </a:cubicBezTo>
                  <a:cubicBezTo>
                    <a:pt x="1148" y="358"/>
                    <a:pt x="714" y="1"/>
                    <a:pt x="326" y="202"/>
                  </a:cubicBezTo>
                  <a:cubicBezTo>
                    <a:pt x="94" y="327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1" name="Google Shape;20041;p29"/>
            <p:cNvSpPr/>
            <p:nvPr/>
          </p:nvSpPr>
          <p:spPr>
            <a:xfrm>
              <a:off x="5729375" y="4799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2" name="Google Shape;20042;p29"/>
            <p:cNvSpPr/>
            <p:nvPr/>
          </p:nvSpPr>
          <p:spPr>
            <a:xfrm>
              <a:off x="5789075" y="5861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1" y="884"/>
                  </a:moveTo>
                  <a:cubicBezTo>
                    <a:pt x="342" y="1257"/>
                    <a:pt x="916" y="1195"/>
                    <a:pt x="1025" y="776"/>
                  </a:cubicBezTo>
                  <a:cubicBezTo>
                    <a:pt x="1149" y="357"/>
                    <a:pt x="714" y="0"/>
                    <a:pt x="327" y="218"/>
                  </a:cubicBezTo>
                  <a:cubicBezTo>
                    <a:pt x="94" y="342"/>
                    <a:pt x="1" y="636"/>
                    <a:pt x="141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3" name="Google Shape;20043;p29"/>
            <p:cNvSpPr/>
            <p:nvPr/>
          </p:nvSpPr>
          <p:spPr>
            <a:xfrm>
              <a:off x="5836400" y="4209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34" y="1257"/>
                    <a:pt x="822" y="1039"/>
                  </a:cubicBezTo>
                  <a:cubicBezTo>
                    <a:pt x="1055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4" name="Google Shape;20044;p29"/>
            <p:cNvSpPr/>
            <p:nvPr/>
          </p:nvSpPr>
          <p:spPr>
            <a:xfrm>
              <a:off x="5896100" y="5272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25" y="885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8"/>
                    <a:pt x="699" y="1"/>
                    <a:pt x="326" y="218"/>
                  </a:cubicBezTo>
                  <a:cubicBezTo>
                    <a:pt x="78" y="342"/>
                    <a:pt x="1" y="637"/>
                    <a:pt x="125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5" name="Google Shape;20045;p29"/>
            <p:cNvSpPr/>
            <p:nvPr/>
          </p:nvSpPr>
          <p:spPr>
            <a:xfrm>
              <a:off x="5661525" y="465188"/>
              <a:ext cx="13200" cy="17075"/>
            </a:xfrm>
            <a:custGeom>
              <a:avLst/>
              <a:gdLst/>
              <a:ahLst/>
              <a:cxnLst/>
              <a:rect l="l" t="t" r="r" b="b"/>
              <a:pathLst>
                <a:path w="528" h="683" extrusionOk="0">
                  <a:moveTo>
                    <a:pt x="233" y="683"/>
                  </a:moveTo>
                  <a:cubicBezTo>
                    <a:pt x="435" y="559"/>
                    <a:pt x="528" y="311"/>
                    <a:pt x="466" y="93"/>
                  </a:cubicBezTo>
                  <a:cubicBezTo>
                    <a:pt x="450" y="62"/>
                    <a:pt x="435" y="31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6" name="Google Shape;20046;p29"/>
            <p:cNvSpPr/>
            <p:nvPr/>
          </p:nvSpPr>
          <p:spPr>
            <a:xfrm>
              <a:off x="5757675" y="406638"/>
              <a:ext cx="26000" cy="23675"/>
            </a:xfrm>
            <a:custGeom>
              <a:avLst/>
              <a:gdLst/>
              <a:ahLst/>
              <a:cxnLst/>
              <a:rect l="l" t="t" r="r" b="b"/>
              <a:pathLst>
                <a:path w="1040" h="947" extrusionOk="0">
                  <a:moveTo>
                    <a:pt x="1" y="466"/>
                  </a:moveTo>
                  <a:cubicBezTo>
                    <a:pt x="16" y="497"/>
                    <a:pt x="32" y="528"/>
                    <a:pt x="47" y="543"/>
                  </a:cubicBezTo>
                  <a:cubicBezTo>
                    <a:pt x="388" y="947"/>
                    <a:pt x="1040" y="590"/>
                    <a:pt x="885" y="94"/>
                  </a:cubicBezTo>
                  <a:cubicBezTo>
                    <a:pt x="869" y="63"/>
                    <a:pt x="869" y="31"/>
                    <a:pt x="85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7" name="Google Shape;20047;p29"/>
            <p:cNvSpPr/>
            <p:nvPr/>
          </p:nvSpPr>
          <p:spPr>
            <a:xfrm>
              <a:off x="5979075" y="556688"/>
              <a:ext cx="13975" cy="16325"/>
            </a:xfrm>
            <a:custGeom>
              <a:avLst/>
              <a:gdLst/>
              <a:ahLst/>
              <a:cxnLst/>
              <a:rect l="l" t="t" r="r" b="b"/>
              <a:pathLst>
                <a:path w="559" h="653" extrusionOk="0">
                  <a:moveTo>
                    <a:pt x="326" y="1"/>
                  </a:moveTo>
                  <a:cubicBezTo>
                    <a:pt x="78" y="125"/>
                    <a:pt x="1" y="419"/>
                    <a:pt x="125" y="652"/>
                  </a:cubicBezTo>
                  <a:lnTo>
                    <a:pt x="559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8" name="Google Shape;20048;p29"/>
            <p:cNvSpPr/>
            <p:nvPr/>
          </p:nvSpPr>
          <p:spPr>
            <a:xfrm>
              <a:off x="5920150" y="449688"/>
              <a:ext cx="19800" cy="24825"/>
            </a:xfrm>
            <a:custGeom>
              <a:avLst/>
              <a:gdLst/>
              <a:ahLst/>
              <a:cxnLst/>
              <a:rect l="l" t="t" r="r" b="b"/>
              <a:pathLst>
                <a:path w="792" h="993" extrusionOk="0">
                  <a:moveTo>
                    <a:pt x="124" y="667"/>
                  </a:moveTo>
                  <a:cubicBezTo>
                    <a:pt x="248" y="900"/>
                    <a:pt x="559" y="993"/>
                    <a:pt x="791" y="853"/>
                  </a:cubicBezTo>
                  <a:lnTo>
                    <a:pt x="326" y="0"/>
                  </a:lnTo>
                  <a:cubicBezTo>
                    <a:pt x="78" y="140"/>
                    <a:pt x="0" y="434"/>
                    <a:pt x="124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9" name="Google Shape;20049;p29"/>
            <p:cNvSpPr/>
            <p:nvPr/>
          </p:nvSpPr>
          <p:spPr>
            <a:xfrm>
              <a:off x="5864300" y="35351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33"/>
                  </a:moveTo>
                  <a:cubicBezTo>
                    <a:pt x="16" y="264"/>
                    <a:pt x="32" y="295"/>
                    <a:pt x="63" y="311"/>
                  </a:cubicBezTo>
                  <a:cubicBezTo>
                    <a:pt x="202" y="497"/>
                    <a:pt x="466" y="544"/>
                    <a:pt x="668" y="435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0" name="Google Shape;20050;p29"/>
            <p:cNvSpPr/>
            <p:nvPr/>
          </p:nvSpPr>
          <p:spPr>
            <a:xfrm>
              <a:off x="5621975" y="540413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388" y="124"/>
                  </a:moveTo>
                  <a:cubicBezTo>
                    <a:pt x="0" y="341"/>
                    <a:pt x="62" y="900"/>
                    <a:pt x="481" y="1024"/>
                  </a:cubicBezTo>
                  <a:cubicBezTo>
                    <a:pt x="900" y="1148"/>
                    <a:pt x="1257" y="698"/>
                    <a:pt x="1039" y="326"/>
                  </a:cubicBezTo>
                  <a:cubicBezTo>
                    <a:pt x="915" y="78"/>
                    <a:pt x="621" y="0"/>
                    <a:pt x="388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1" name="Google Shape;20051;p29"/>
            <p:cNvSpPr/>
            <p:nvPr/>
          </p:nvSpPr>
          <p:spPr>
            <a:xfrm>
              <a:off x="5680900" y="64703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73" y="140"/>
                  </a:moveTo>
                  <a:cubicBezTo>
                    <a:pt x="1" y="342"/>
                    <a:pt x="63" y="915"/>
                    <a:pt x="482" y="1040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3"/>
                    <a:pt x="621" y="0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2" name="Google Shape;20052;p29"/>
            <p:cNvSpPr/>
            <p:nvPr/>
          </p:nvSpPr>
          <p:spPr>
            <a:xfrm>
              <a:off x="5543650" y="52411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667" y="683"/>
                  </a:moveTo>
                  <a:cubicBezTo>
                    <a:pt x="869" y="559"/>
                    <a:pt x="977" y="311"/>
                    <a:pt x="900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82"/>
                  </a:lnTo>
                  <a:cubicBezTo>
                    <a:pt x="16" y="513"/>
                    <a:pt x="31" y="544"/>
                    <a:pt x="62" y="559"/>
                  </a:cubicBezTo>
                  <a:cubicBezTo>
                    <a:pt x="218" y="745"/>
                    <a:pt x="466" y="792"/>
                    <a:pt x="667" y="68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3" name="Google Shape;20053;p29"/>
            <p:cNvSpPr/>
            <p:nvPr/>
          </p:nvSpPr>
          <p:spPr>
            <a:xfrm>
              <a:off x="5766975" y="674563"/>
              <a:ext cx="12050" cy="16700"/>
            </a:xfrm>
            <a:custGeom>
              <a:avLst/>
              <a:gdLst/>
              <a:ahLst/>
              <a:cxnLst/>
              <a:rect l="l" t="t" r="r" b="b"/>
              <a:pathLst>
                <a:path w="482" h="668" extrusionOk="0">
                  <a:moveTo>
                    <a:pt x="249" y="1"/>
                  </a:moveTo>
                  <a:cubicBezTo>
                    <a:pt x="109" y="78"/>
                    <a:pt x="16" y="218"/>
                    <a:pt x="1" y="388"/>
                  </a:cubicBezTo>
                  <a:cubicBezTo>
                    <a:pt x="1" y="481"/>
                    <a:pt x="16" y="574"/>
                    <a:pt x="63" y="668"/>
                  </a:cubicBezTo>
                  <a:lnTo>
                    <a:pt x="482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4" name="Google Shape;20054;p29"/>
            <p:cNvSpPr/>
            <p:nvPr/>
          </p:nvSpPr>
          <p:spPr>
            <a:xfrm>
              <a:off x="5706100" y="567538"/>
              <a:ext cx="20200" cy="23300"/>
            </a:xfrm>
            <a:custGeom>
              <a:avLst/>
              <a:gdLst/>
              <a:ahLst/>
              <a:cxnLst/>
              <a:rect l="l" t="t" r="r" b="b"/>
              <a:pathLst>
                <a:path w="808" h="932" extrusionOk="0">
                  <a:moveTo>
                    <a:pt x="807" y="854"/>
                  </a:moveTo>
                  <a:lnTo>
                    <a:pt x="327" y="1"/>
                  </a:lnTo>
                  <a:cubicBezTo>
                    <a:pt x="94" y="125"/>
                    <a:pt x="1" y="420"/>
                    <a:pt x="140" y="668"/>
                  </a:cubicBezTo>
                  <a:cubicBezTo>
                    <a:pt x="187" y="745"/>
                    <a:pt x="249" y="807"/>
                    <a:pt x="342" y="854"/>
                  </a:cubicBezTo>
                  <a:cubicBezTo>
                    <a:pt x="482" y="932"/>
                    <a:pt x="652" y="932"/>
                    <a:pt x="807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5" name="Google Shape;20055;p29"/>
            <p:cNvSpPr/>
            <p:nvPr/>
          </p:nvSpPr>
          <p:spPr>
            <a:xfrm>
              <a:off x="5651050" y="471388"/>
              <a:ext cx="16300" cy="12825"/>
            </a:xfrm>
            <a:custGeom>
              <a:avLst/>
              <a:gdLst/>
              <a:ahLst/>
              <a:cxnLst/>
              <a:rect l="l" t="t" r="r" b="b"/>
              <a:pathLst>
                <a:path w="652" h="513" extrusionOk="0">
                  <a:moveTo>
                    <a:pt x="1" y="233"/>
                  </a:moveTo>
                  <a:cubicBezTo>
                    <a:pt x="16" y="264"/>
                    <a:pt x="32" y="295"/>
                    <a:pt x="47" y="311"/>
                  </a:cubicBezTo>
                  <a:cubicBezTo>
                    <a:pt x="94" y="357"/>
                    <a:pt x="140" y="404"/>
                    <a:pt x="202" y="435"/>
                  </a:cubicBezTo>
                  <a:cubicBezTo>
                    <a:pt x="342" y="512"/>
                    <a:pt x="512" y="512"/>
                    <a:pt x="652" y="435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6" name="Google Shape;20056;p29"/>
            <p:cNvSpPr/>
            <p:nvPr/>
          </p:nvSpPr>
          <p:spPr>
            <a:xfrm>
              <a:off x="6083000" y="22206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33" y="544"/>
                  </a:moveTo>
                  <a:lnTo>
                    <a:pt x="667" y="311"/>
                  </a:lnTo>
                  <a:cubicBezTo>
                    <a:pt x="543" y="109"/>
                    <a:pt x="310" y="1"/>
                    <a:pt x="93" y="78"/>
                  </a:cubicBezTo>
                  <a:cubicBezTo>
                    <a:pt x="62" y="94"/>
                    <a:pt x="31" y="94"/>
                    <a:pt x="0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7" name="Google Shape;20057;p29"/>
            <p:cNvSpPr/>
            <p:nvPr/>
          </p:nvSpPr>
          <p:spPr>
            <a:xfrm>
              <a:off x="5868950" y="33993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668" y="311"/>
                  </a:moveTo>
                  <a:cubicBezTo>
                    <a:pt x="559" y="94"/>
                    <a:pt x="311" y="1"/>
                    <a:pt x="94" y="78"/>
                  </a:cubicBezTo>
                  <a:cubicBezTo>
                    <a:pt x="63" y="78"/>
                    <a:pt x="32" y="94"/>
                    <a:pt x="1" y="109"/>
                  </a:cubicBezTo>
                  <a:lnTo>
                    <a:pt x="234" y="54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8" name="Google Shape;20058;p29"/>
            <p:cNvSpPr/>
            <p:nvPr/>
          </p:nvSpPr>
          <p:spPr>
            <a:xfrm>
              <a:off x="5810025" y="233313"/>
              <a:ext cx="19400" cy="24075"/>
            </a:xfrm>
            <a:custGeom>
              <a:avLst/>
              <a:gdLst/>
              <a:ahLst/>
              <a:cxnLst/>
              <a:rect l="l" t="t" r="r" b="b"/>
              <a:pathLst>
                <a:path w="776" h="963" extrusionOk="0">
                  <a:moveTo>
                    <a:pt x="667" y="295"/>
                  </a:moveTo>
                  <a:cubicBezTo>
                    <a:pt x="559" y="94"/>
                    <a:pt x="326" y="1"/>
                    <a:pt x="94" y="63"/>
                  </a:cubicBezTo>
                  <a:cubicBezTo>
                    <a:pt x="63" y="78"/>
                    <a:pt x="31" y="94"/>
                    <a:pt x="0" y="109"/>
                  </a:cubicBezTo>
                  <a:lnTo>
                    <a:pt x="481" y="962"/>
                  </a:lnTo>
                  <a:cubicBezTo>
                    <a:pt x="512" y="947"/>
                    <a:pt x="543" y="931"/>
                    <a:pt x="559" y="900"/>
                  </a:cubicBezTo>
                  <a:cubicBezTo>
                    <a:pt x="729" y="761"/>
                    <a:pt x="776" y="497"/>
                    <a:pt x="667" y="29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9" name="Google Shape;20059;p29"/>
            <p:cNvSpPr/>
            <p:nvPr/>
          </p:nvSpPr>
          <p:spPr>
            <a:xfrm>
              <a:off x="5962400" y="273263"/>
              <a:ext cx="30275" cy="27150"/>
            </a:xfrm>
            <a:custGeom>
              <a:avLst/>
              <a:gdLst/>
              <a:ahLst/>
              <a:cxnLst/>
              <a:rect l="l" t="t" r="r" b="b"/>
              <a:pathLst>
                <a:path w="1211" h="1086" extrusionOk="0">
                  <a:moveTo>
                    <a:pt x="357" y="1086"/>
                  </a:moveTo>
                  <a:lnTo>
                    <a:pt x="1210" y="621"/>
                  </a:lnTo>
                  <a:cubicBezTo>
                    <a:pt x="900" y="0"/>
                    <a:pt x="1" y="512"/>
                    <a:pt x="357" y="10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0" name="Google Shape;20060;p29"/>
            <p:cNvSpPr/>
            <p:nvPr/>
          </p:nvSpPr>
          <p:spPr>
            <a:xfrm>
              <a:off x="5908125" y="17243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4" y="466"/>
                  </a:cubicBezTo>
                  <a:cubicBezTo>
                    <a:pt x="0" y="885"/>
                    <a:pt x="450" y="1241"/>
                    <a:pt x="822" y="1040"/>
                  </a:cubicBezTo>
                  <a:cubicBezTo>
                    <a:pt x="1071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1" name="Google Shape;20061;p29"/>
            <p:cNvSpPr/>
            <p:nvPr/>
          </p:nvSpPr>
          <p:spPr>
            <a:xfrm>
              <a:off x="5885250" y="2546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8" y="1"/>
                    <a:pt x="326" y="218"/>
                  </a:cubicBezTo>
                  <a:cubicBezTo>
                    <a:pt x="78" y="342"/>
                    <a:pt x="0" y="637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2" name="Google Shape;20062;p29"/>
            <p:cNvSpPr/>
            <p:nvPr/>
          </p:nvSpPr>
          <p:spPr>
            <a:xfrm>
              <a:off x="5990325" y="1976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40"/>
                  </a:moveTo>
                  <a:cubicBezTo>
                    <a:pt x="0" y="342"/>
                    <a:pt x="62" y="916"/>
                    <a:pt x="481" y="1024"/>
                  </a:cubicBezTo>
                  <a:cubicBezTo>
                    <a:pt x="900" y="1149"/>
                    <a:pt x="1257" y="714"/>
                    <a:pt x="1040" y="327"/>
                  </a:cubicBezTo>
                  <a:cubicBezTo>
                    <a:pt x="915" y="94"/>
                    <a:pt x="621" y="1"/>
                    <a:pt x="388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3" name="Google Shape;20063;p29"/>
            <p:cNvSpPr/>
            <p:nvPr/>
          </p:nvSpPr>
          <p:spPr>
            <a:xfrm>
              <a:off x="6076025" y="224788"/>
              <a:ext cx="12800" cy="16700"/>
            </a:xfrm>
            <a:custGeom>
              <a:avLst/>
              <a:gdLst/>
              <a:ahLst/>
              <a:cxnLst/>
              <a:rect l="l" t="t" r="r" b="b"/>
              <a:pathLst>
                <a:path w="512" h="668" extrusionOk="0">
                  <a:moveTo>
                    <a:pt x="279" y="0"/>
                  </a:moveTo>
                  <a:cubicBezTo>
                    <a:pt x="186" y="47"/>
                    <a:pt x="124" y="125"/>
                    <a:pt x="78" y="218"/>
                  </a:cubicBezTo>
                  <a:cubicBezTo>
                    <a:pt x="0" y="357"/>
                    <a:pt x="0" y="528"/>
                    <a:pt x="78" y="667"/>
                  </a:cubicBezTo>
                  <a:lnTo>
                    <a:pt x="512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4" name="Google Shape;20064;p29"/>
            <p:cNvSpPr/>
            <p:nvPr/>
          </p:nvSpPr>
          <p:spPr>
            <a:xfrm>
              <a:off x="5655325" y="457438"/>
              <a:ext cx="16700" cy="13975"/>
            </a:xfrm>
            <a:custGeom>
              <a:avLst/>
              <a:gdLst/>
              <a:ahLst/>
              <a:cxnLst/>
              <a:rect l="l" t="t" r="r" b="b"/>
              <a:pathLst>
                <a:path w="668" h="559" extrusionOk="0">
                  <a:moveTo>
                    <a:pt x="248" y="559"/>
                  </a:moveTo>
                  <a:lnTo>
                    <a:pt x="667" y="326"/>
                  </a:lnTo>
                  <a:cubicBezTo>
                    <a:pt x="543" y="78"/>
                    <a:pt x="248" y="0"/>
                    <a:pt x="0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5" name="Google Shape;20065;p29"/>
            <p:cNvSpPr/>
            <p:nvPr/>
          </p:nvSpPr>
          <p:spPr>
            <a:xfrm>
              <a:off x="5596375" y="350413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68" y="326"/>
                  </a:moveTo>
                  <a:cubicBezTo>
                    <a:pt x="544" y="94"/>
                    <a:pt x="249" y="1"/>
                    <a:pt x="1" y="140"/>
                  </a:cubicBezTo>
                  <a:lnTo>
                    <a:pt x="481" y="993"/>
                  </a:lnTo>
                  <a:cubicBezTo>
                    <a:pt x="714" y="854"/>
                    <a:pt x="792" y="559"/>
                    <a:pt x="668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6" name="Google Shape;20066;p29"/>
            <p:cNvSpPr/>
            <p:nvPr/>
          </p:nvSpPr>
          <p:spPr>
            <a:xfrm>
              <a:off x="5754200" y="398488"/>
              <a:ext cx="24825" cy="19800"/>
            </a:xfrm>
            <a:custGeom>
              <a:avLst/>
              <a:gdLst/>
              <a:ahLst/>
              <a:cxnLst/>
              <a:rect l="l" t="t" r="r" b="b"/>
              <a:pathLst>
                <a:path w="993" h="792" extrusionOk="0">
                  <a:moveTo>
                    <a:pt x="326" y="125"/>
                  </a:moveTo>
                  <a:cubicBezTo>
                    <a:pt x="93" y="264"/>
                    <a:pt x="0" y="559"/>
                    <a:pt x="140" y="792"/>
                  </a:cubicBezTo>
                  <a:lnTo>
                    <a:pt x="993" y="326"/>
                  </a:lnTo>
                  <a:cubicBezTo>
                    <a:pt x="853" y="94"/>
                    <a:pt x="558" y="1"/>
                    <a:pt x="326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7" name="Google Shape;20067;p29"/>
            <p:cNvSpPr/>
            <p:nvPr/>
          </p:nvSpPr>
          <p:spPr>
            <a:xfrm>
              <a:off x="5695250" y="2895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5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4" y="342"/>
                    <a:pt x="1" y="636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8" name="Google Shape;20068;p29"/>
            <p:cNvSpPr/>
            <p:nvPr/>
          </p:nvSpPr>
          <p:spPr>
            <a:xfrm>
              <a:off x="5610350" y="267063"/>
              <a:ext cx="31425" cy="28325"/>
            </a:xfrm>
            <a:custGeom>
              <a:avLst/>
              <a:gdLst/>
              <a:ahLst/>
              <a:cxnLst/>
              <a:rect l="l" t="t" r="r" b="b"/>
              <a:pathLst>
                <a:path w="1257" h="1133" extrusionOk="0">
                  <a:moveTo>
                    <a:pt x="884" y="1008"/>
                  </a:moveTo>
                  <a:cubicBezTo>
                    <a:pt x="1256" y="807"/>
                    <a:pt x="1194" y="233"/>
                    <a:pt x="776" y="109"/>
                  </a:cubicBezTo>
                  <a:cubicBezTo>
                    <a:pt x="357" y="0"/>
                    <a:pt x="0" y="434"/>
                    <a:pt x="217" y="822"/>
                  </a:cubicBezTo>
                  <a:cubicBezTo>
                    <a:pt x="341" y="1055"/>
                    <a:pt x="636" y="1132"/>
                    <a:pt x="884" y="100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9" name="Google Shape;20069;p29"/>
            <p:cNvSpPr/>
            <p:nvPr/>
          </p:nvSpPr>
          <p:spPr>
            <a:xfrm>
              <a:off x="5671225" y="3725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15" y="1195"/>
                    <a:pt x="1039" y="776"/>
                  </a:cubicBezTo>
                  <a:cubicBezTo>
                    <a:pt x="1148" y="357"/>
                    <a:pt x="713" y="1"/>
                    <a:pt x="326" y="202"/>
                  </a:cubicBezTo>
                  <a:cubicBezTo>
                    <a:pt x="93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0" name="Google Shape;20070;p29"/>
            <p:cNvSpPr/>
            <p:nvPr/>
          </p:nvSpPr>
          <p:spPr>
            <a:xfrm>
              <a:off x="5719300" y="2065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85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3" y="342"/>
                    <a:pt x="0" y="636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1" name="Google Shape;20071;p29"/>
            <p:cNvSpPr/>
            <p:nvPr/>
          </p:nvSpPr>
          <p:spPr>
            <a:xfrm>
              <a:off x="5778625" y="3135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69"/>
                  </a:moveTo>
                  <a:cubicBezTo>
                    <a:pt x="326" y="1256"/>
                    <a:pt x="900" y="1194"/>
                    <a:pt x="1024" y="776"/>
                  </a:cubicBezTo>
                  <a:cubicBezTo>
                    <a:pt x="1148" y="357"/>
                    <a:pt x="698" y="0"/>
                    <a:pt x="326" y="217"/>
                  </a:cubicBezTo>
                  <a:cubicBezTo>
                    <a:pt x="78" y="341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2" name="Google Shape;20072;p29"/>
            <p:cNvSpPr/>
            <p:nvPr/>
          </p:nvSpPr>
          <p:spPr>
            <a:xfrm>
              <a:off x="5861200" y="342663"/>
              <a:ext cx="14000" cy="16700"/>
            </a:xfrm>
            <a:custGeom>
              <a:avLst/>
              <a:gdLst/>
              <a:ahLst/>
              <a:cxnLst/>
              <a:rect l="l" t="t" r="r" b="b"/>
              <a:pathLst>
                <a:path w="560" h="668" extrusionOk="0">
                  <a:moveTo>
                    <a:pt x="125" y="667"/>
                  </a:moveTo>
                  <a:lnTo>
                    <a:pt x="559" y="435"/>
                  </a:lnTo>
                  <a:lnTo>
                    <a:pt x="311" y="0"/>
                  </a:lnTo>
                  <a:cubicBezTo>
                    <a:pt x="78" y="140"/>
                    <a:pt x="1" y="435"/>
                    <a:pt x="125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3" name="Google Shape;20073;p29"/>
            <p:cNvSpPr/>
            <p:nvPr/>
          </p:nvSpPr>
          <p:spPr>
            <a:xfrm>
              <a:off x="5802275" y="23603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4" y="667"/>
                  </a:moveTo>
                  <a:cubicBezTo>
                    <a:pt x="248" y="900"/>
                    <a:pt x="559" y="977"/>
                    <a:pt x="791" y="853"/>
                  </a:cubicBezTo>
                  <a:lnTo>
                    <a:pt x="326" y="0"/>
                  </a:lnTo>
                  <a:cubicBezTo>
                    <a:pt x="78" y="124"/>
                    <a:pt x="0" y="419"/>
                    <a:pt x="124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4" name="Google Shape;20074;p29"/>
            <p:cNvSpPr/>
            <p:nvPr/>
          </p:nvSpPr>
          <p:spPr>
            <a:xfrm>
              <a:off x="5540550" y="51636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326" y="125"/>
                  </a:moveTo>
                  <a:cubicBezTo>
                    <a:pt x="78" y="264"/>
                    <a:pt x="0" y="559"/>
                    <a:pt x="124" y="792"/>
                  </a:cubicBezTo>
                  <a:lnTo>
                    <a:pt x="977" y="326"/>
                  </a:lnTo>
                  <a:cubicBezTo>
                    <a:pt x="853" y="94"/>
                    <a:pt x="559" y="1"/>
                    <a:pt x="326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5" name="Google Shape;20075;p29"/>
            <p:cNvSpPr/>
            <p:nvPr/>
          </p:nvSpPr>
          <p:spPr>
            <a:xfrm>
              <a:off x="5563025" y="4333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73" y="140"/>
                  </a:moveTo>
                  <a:cubicBezTo>
                    <a:pt x="1" y="342"/>
                    <a:pt x="63" y="900"/>
                    <a:pt x="482" y="1024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4"/>
                    <a:pt x="621" y="1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6" name="Google Shape;20076;p29"/>
            <p:cNvSpPr/>
            <p:nvPr/>
          </p:nvSpPr>
          <p:spPr>
            <a:xfrm>
              <a:off x="5649100" y="46053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49" y="0"/>
                  </a:moveTo>
                  <a:cubicBezTo>
                    <a:pt x="110" y="78"/>
                    <a:pt x="17" y="233"/>
                    <a:pt x="1" y="388"/>
                  </a:cubicBezTo>
                  <a:cubicBezTo>
                    <a:pt x="1" y="497"/>
                    <a:pt x="17" y="590"/>
                    <a:pt x="63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7" name="Google Shape;20077;p29"/>
            <p:cNvSpPr/>
            <p:nvPr/>
          </p:nvSpPr>
          <p:spPr>
            <a:xfrm>
              <a:off x="5590175" y="353913"/>
              <a:ext cx="18250" cy="23275"/>
            </a:xfrm>
            <a:custGeom>
              <a:avLst/>
              <a:gdLst/>
              <a:ahLst/>
              <a:cxnLst/>
              <a:rect l="l" t="t" r="r" b="b"/>
              <a:pathLst>
                <a:path w="730" h="931" extrusionOk="0">
                  <a:moveTo>
                    <a:pt x="729" y="853"/>
                  </a:moveTo>
                  <a:lnTo>
                    <a:pt x="249" y="0"/>
                  </a:lnTo>
                  <a:cubicBezTo>
                    <a:pt x="109" y="78"/>
                    <a:pt x="16" y="217"/>
                    <a:pt x="1" y="388"/>
                  </a:cubicBezTo>
                  <a:cubicBezTo>
                    <a:pt x="1" y="481"/>
                    <a:pt x="16" y="574"/>
                    <a:pt x="63" y="667"/>
                  </a:cubicBezTo>
                  <a:cubicBezTo>
                    <a:pt x="109" y="745"/>
                    <a:pt x="187" y="807"/>
                    <a:pt x="264" y="853"/>
                  </a:cubicBezTo>
                  <a:cubicBezTo>
                    <a:pt x="404" y="931"/>
                    <a:pt x="574" y="931"/>
                    <a:pt x="729" y="85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8" name="Google Shape;20078;p29"/>
            <p:cNvSpPr/>
            <p:nvPr/>
          </p:nvSpPr>
          <p:spPr>
            <a:xfrm>
              <a:off x="7220800" y="243646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9" name="Google Shape;20079;p29"/>
            <p:cNvSpPr/>
            <p:nvPr/>
          </p:nvSpPr>
          <p:spPr>
            <a:xfrm>
              <a:off x="7325488" y="266463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0" name="Google Shape;20080;p29"/>
            <p:cNvSpPr/>
            <p:nvPr/>
          </p:nvSpPr>
          <p:spPr>
            <a:xfrm>
              <a:off x="7266563" y="254231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1" name="Google Shape;20081;p29"/>
            <p:cNvSpPr/>
            <p:nvPr/>
          </p:nvSpPr>
          <p:spPr>
            <a:xfrm>
              <a:off x="7297388" y="30455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2" name="Google Shape;20082;p29"/>
            <p:cNvSpPr/>
            <p:nvPr/>
          </p:nvSpPr>
          <p:spPr>
            <a:xfrm>
              <a:off x="7325488" y="295001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3" name="Google Shape;20083;p29"/>
            <p:cNvSpPr/>
            <p:nvPr/>
          </p:nvSpPr>
          <p:spPr>
            <a:xfrm>
              <a:off x="7373175" y="27772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4" name="Google Shape;20084;p29"/>
            <p:cNvSpPr/>
            <p:nvPr/>
          </p:nvSpPr>
          <p:spPr>
            <a:xfrm>
              <a:off x="7351300" y="2854250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5" name="Google Shape;20085;p29"/>
            <p:cNvSpPr/>
            <p:nvPr/>
          </p:nvSpPr>
          <p:spPr>
            <a:xfrm>
              <a:off x="6575025" y="3127775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6" name="Google Shape;20086;p29"/>
            <p:cNvSpPr/>
            <p:nvPr/>
          </p:nvSpPr>
          <p:spPr>
            <a:xfrm>
              <a:off x="6442413" y="2990925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7" name="Google Shape;20087;p29"/>
            <p:cNvSpPr/>
            <p:nvPr/>
          </p:nvSpPr>
          <p:spPr>
            <a:xfrm>
              <a:off x="6258013" y="269856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8" name="Google Shape;20088;p29"/>
            <p:cNvSpPr/>
            <p:nvPr/>
          </p:nvSpPr>
          <p:spPr>
            <a:xfrm>
              <a:off x="6221400" y="2504500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9" name="Google Shape;20089;p29"/>
            <p:cNvSpPr/>
            <p:nvPr/>
          </p:nvSpPr>
          <p:spPr>
            <a:xfrm>
              <a:off x="6230688" y="2146450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0" name="Google Shape;20090;p29"/>
            <p:cNvSpPr/>
            <p:nvPr/>
          </p:nvSpPr>
          <p:spPr>
            <a:xfrm>
              <a:off x="6205113" y="2222625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1" name="Google Shape;20091;p29"/>
            <p:cNvSpPr/>
            <p:nvPr/>
          </p:nvSpPr>
          <p:spPr>
            <a:xfrm>
              <a:off x="6154325" y="1123775"/>
              <a:ext cx="31450" cy="28700"/>
            </a:xfrm>
            <a:custGeom>
              <a:avLst/>
              <a:gdLst/>
              <a:ahLst/>
              <a:cxnLst/>
              <a:rect l="l" t="t" r="r" b="b"/>
              <a:pathLst>
                <a:path w="1258" h="1148" extrusionOk="0">
                  <a:moveTo>
                    <a:pt x="389" y="124"/>
                  </a:moveTo>
                  <a:cubicBezTo>
                    <a:pt x="1" y="326"/>
                    <a:pt x="63" y="900"/>
                    <a:pt x="482" y="1024"/>
                  </a:cubicBezTo>
                  <a:cubicBezTo>
                    <a:pt x="900" y="1148"/>
                    <a:pt x="1257" y="698"/>
                    <a:pt x="1040" y="310"/>
                  </a:cubicBezTo>
                  <a:cubicBezTo>
                    <a:pt x="916" y="78"/>
                    <a:pt x="621" y="0"/>
                    <a:pt x="389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2" name="Google Shape;20092;p29"/>
            <p:cNvSpPr/>
            <p:nvPr/>
          </p:nvSpPr>
          <p:spPr>
            <a:xfrm>
              <a:off x="5985075" y="9002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3" name="Google Shape;20093;p29"/>
            <p:cNvSpPr/>
            <p:nvPr/>
          </p:nvSpPr>
          <p:spPr>
            <a:xfrm>
              <a:off x="6950163" y="1454500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4" name="Google Shape;20094;p29"/>
            <p:cNvSpPr/>
            <p:nvPr/>
          </p:nvSpPr>
          <p:spPr>
            <a:xfrm>
              <a:off x="5601000" y="600700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73" y="140"/>
                  </a:moveTo>
                  <a:cubicBezTo>
                    <a:pt x="1" y="342"/>
                    <a:pt x="63" y="915"/>
                    <a:pt x="482" y="1040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3"/>
                    <a:pt x="621" y="0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5" name="Google Shape;20095;p29"/>
            <p:cNvSpPr/>
            <p:nvPr/>
          </p:nvSpPr>
          <p:spPr>
            <a:xfrm>
              <a:off x="6182588" y="23183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6" name="Google Shape;20096;p29"/>
            <p:cNvSpPr/>
            <p:nvPr/>
          </p:nvSpPr>
          <p:spPr>
            <a:xfrm>
              <a:off x="6167300" y="2415725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7" name="Google Shape;20097;p29"/>
            <p:cNvSpPr/>
            <p:nvPr/>
          </p:nvSpPr>
          <p:spPr>
            <a:xfrm>
              <a:off x="6194250" y="25808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8" name="Google Shape;20098;p29"/>
            <p:cNvSpPr/>
            <p:nvPr/>
          </p:nvSpPr>
          <p:spPr>
            <a:xfrm>
              <a:off x="6846650" y="888600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9" name="Google Shape;20099;p29"/>
            <p:cNvSpPr/>
            <p:nvPr/>
          </p:nvSpPr>
          <p:spPr>
            <a:xfrm>
              <a:off x="6799513" y="799025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0" name="Google Shape;20100;p29"/>
            <p:cNvSpPr/>
            <p:nvPr/>
          </p:nvSpPr>
          <p:spPr>
            <a:xfrm>
              <a:off x="6732050" y="684275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1" name="Google Shape;20101;p29"/>
            <p:cNvSpPr/>
            <p:nvPr/>
          </p:nvSpPr>
          <p:spPr>
            <a:xfrm>
              <a:off x="6681663" y="574525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2" name="Google Shape;20102;p29"/>
            <p:cNvSpPr/>
            <p:nvPr/>
          </p:nvSpPr>
          <p:spPr>
            <a:xfrm>
              <a:off x="6801275" y="723000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3" name="Google Shape;20103;p29"/>
            <p:cNvSpPr/>
            <p:nvPr/>
          </p:nvSpPr>
          <p:spPr>
            <a:xfrm>
              <a:off x="5923225" y="873875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4" name="Google Shape;20104;p29"/>
            <p:cNvSpPr/>
            <p:nvPr/>
          </p:nvSpPr>
          <p:spPr>
            <a:xfrm>
              <a:off x="6949991" y="11956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5" name="Google Shape;20105;p29"/>
            <p:cNvSpPr/>
            <p:nvPr/>
          </p:nvSpPr>
          <p:spPr>
            <a:xfrm>
              <a:off x="7094413" y="2226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6" name="Google Shape;20106;p29"/>
            <p:cNvSpPr/>
            <p:nvPr/>
          </p:nvSpPr>
          <p:spPr>
            <a:xfrm>
              <a:off x="7151000" y="23441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7" name="Google Shape;20107;p29"/>
            <p:cNvSpPr/>
            <p:nvPr/>
          </p:nvSpPr>
          <p:spPr>
            <a:xfrm>
              <a:off x="6195613" y="2657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8" name="Google Shape;20108;p29"/>
            <p:cNvSpPr/>
            <p:nvPr/>
          </p:nvSpPr>
          <p:spPr>
            <a:xfrm>
              <a:off x="6151600" y="24878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9" name="Google Shape;20109;p29"/>
            <p:cNvSpPr/>
            <p:nvPr/>
          </p:nvSpPr>
          <p:spPr>
            <a:xfrm>
              <a:off x="6992438" y="1933163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869" y="1025"/>
                  </a:moveTo>
                  <a:cubicBezTo>
                    <a:pt x="1241" y="807"/>
                    <a:pt x="1179" y="249"/>
                    <a:pt x="760" y="125"/>
                  </a:cubicBezTo>
                  <a:cubicBezTo>
                    <a:pt x="357" y="1"/>
                    <a:pt x="0" y="451"/>
                    <a:pt x="202" y="823"/>
                  </a:cubicBezTo>
                  <a:cubicBezTo>
                    <a:pt x="326" y="1071"/>
                    <a:pt x="621" y="1149"/>
                    <a:pt x="869" y="10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0" name="Google Shape;20110;p29"/>
            <p:cNvSpPr/>
            <p:nvPr/>
          </p:nvSpPr>
          <p:spPr>
            <a:xfrm>
              <a:off x="5813125" y="16586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4" y="466"/>
                  </a:cubicBezTo>
                  <a:cubicBezTo>
                    <a:pt x="0" y="885"/>
                    <a:pt x="450" y="1241"/>
                    <a:pt x="822" y="1040"/>
                  </a:cubicBezTo>
                  <a:cubicBezTo>
                    <a:pt x="1071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1" name="Google Shape;20111;p29"/>
            <p:cNvSpPr/>
            <p:nvPr/>
          </p:nvSpPr>
          <p:spPr>
            <a:xfrm>
              <a:off x="6400150" y="3354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4" y="466"/>
                  </a:cubicBezTo>
                  <a:cubicBezTo>
                    <a:pt x="0" y="885"/>
                    <a:pt x="450" y="1241"/>
                    <a:pt x="822" y="1040"/>
                  </a:cubicBezTo>
                  <a:cubicBezTo>
                    <a:pt x="1071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2">
  <p:cSld name="CUSTOM_24_1">
    <p:spTree>
      <p:nvGrpSpPr>
        <p:cNvPr id="1" name="Shape 20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3" name="Google Shape;20113;p30"/>
          <p:cNvSpPr/>
          <p:nvPr/>
        </p:nvSpPr>
        <p:spPr>
          <a:xfrm>
            <a:off x="5853428" y="-43900"/>
            <a:ext cx="3366740" cy="5336942"/>
          </a:xfrm>
          <a:custGeom>
            <a:avLst/>
            <a:gdLst/>
            <a:ahLst/>
            <a:cxnLst/>
            <a:rect l="l" t="t" r="r" b="b"/>
            <a:pathLst>
              <a:path w="94578" h="135027" extrusionOk="0">
                <a:moveTo>
                  <a:pt x="2901" y="135027"/>
                </a:moveTo>
                <a:cubicBezTo>
                  <a:pt x="1582" y="133119"/>
                  <a:pt x="512" y="130979"/>
                  <a:pt x="342" y="128668"/>
                </a:cubicBezTo>
                <a:cubicBezTo>
                  <a:pt x="0" y="124341"/>
                  <a:pt x="2854" y="120339"/>
                  <a:pt x="6328" y="117749"/>
                </a:cubicBezTo>
                <a:cubicBezTo>
                  <a:pt x="9802" y="115159"/>
                  <a:pt x="13943" y="113593"/>
                  <a:pt x="17697" y="111437"/>
                </a:cubicBezTo>
                <a:cubicBezTo>
                  <a:pt x="27266" y="105962"/>
                  <a:pt x="28104" y="97881"/>
                  <a:pt x="23668" y="88358"/>
                </a:cubicBezTo>
                <a:cubicBezTo>
                  <a:pt x="21217" y="83101"/>
                  <a:pt x="18193" y="76990"/>
                  <a:pt x="20737" y="71205"/>
                </a:cubicBezTo>
                <a:cubicBezTo>
                  <a:pt x="22722" y="66676"/>
                  <a:pt x="27173" y="63745"/>
                  <a:pt x="31671" y="61666"/>
                </a:cubicBezTo>
                <a:cubicBezTo>
                  <a:pt x="37518" y="58952"/>
                  <a:pt x="43241" y="56595"/>
                  <a:pt x="48514" y="52810"/>
                </a:cubicBezTo>
                <a:cubicBezTo>
                  <a:pt x="57091" y="46700"/>
                  <a:pt x="61790" y="35595"/>
                  <a:pt x="60224" y="25172"/>
                </a:cubicBezTo>
                <a:cubicBezTo>
                  <a:pt x="58813" y="15681"/>
                  <a:pt x="52810" y="7600"/>
                  <a:pt x="46948" y="0"/>
                </a:cubicBezTo>
                <a:lnTo>
                  <a:pt x="94578" y="0"/>
                </a:lnTo>
                <a:lnTo>
                  <a:pt x="94578" y="132328"/>
                </a:lnTo>
                <a:close/>
              </a:path>
            </a:pathLst>
          </a:custGeom>
          <a:solidFill>
            <a:srgbClr val="2558A4">
              <a:alpha val="1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14" name="Google Shape;20114;p30"/>
          <p:cNvSpPr/>
          <p:nvPr/>
        </p:nvSpPr>
        <p:spPr>
          <a:xfrm>
            <a:off x="-95650" y="-76200"/>
            <a:ext cx="3709098" cy="3483544"/>
          </a:xfrm>
          <a:custGeom>
            <a:avLst/>
            <a:gdLst/>
            <a:ahLst/>
            <a:cxnLst/>
            <a:rect l="l" t="t" r="r" b="b"/>
            <a:pathLst>
              <a:path w="109421" h="102767" extrusionOk="0">
                <a:moveTo>
                  <a:pt x="0" y="102767"/>
                </a:moveTo>
                <a:cubicBezTo>
                  <a:pt x="5894" y="93771"/>
                  <a:pt x="15013" y="87381"/>
                  <a:pt x="25467" y="84930"/>
                </a:cubicBezTo>
                <a:cubicBezTo>
                  <a:pt x="35641" y="82573"/>
                  <a:pt x="46591" y="84077"/>
                  <a:pt x="56377" y="80464"/>
                </a:cubicBezTo>
                <a:cubicBezTo>
                  <a:pt x="68428" y="76012"/>
                  <a:pt x="75454" y="64659"/>
                  <a:pt x="77191" y="52329"/>
                </a:cubicBezTo>
                <a:cubicBezTo>
                  <a:pt x="78525" y="42791"/>
                  <a:pt x="74725" y="30414"/>
                  <a:pt x="81441" y="22551"/>
                </a:cubicBezTo>
                <a:cubicBezTo>
                  <a:pt x="85939" y="17293"/>
                  <a:pt x="109420" y="9507"/>
                  <a:pt x="101169" y="0"/>
                </a:cubicBezTo>
                <a:lnTo>
                  <a:pt x="2451" y="0"/>
                </a:lnTo>
                <a:close/>
              </a:path>
            </a:pathLst>
          </a:custGeom>
          <a:solidFill>
            <a:srgbClr val="2558A4">
              <a:alpha val="1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115" name="Google Shape;20115;p30"/>
          <p:cNvPicPr preferRelativeResize="0"/>
          <p:nvPr/>
        </p:nvPicPr>
        <p:blipFill rotWithShape="1">
          <a:blip r:embed="rId2">
            <a:alphaModFix/>
          </a:blip>
          <a:srcRect l="8994" t="12188" r="36661" b="20362"/>
          <a:stretch/>
        </p:blipFill>
        <p:spPr>
          <a:xfrm flipH="1">
            <a:off x="-75623" y="-43900"/>
            <a:ext cx="3766297" cy="52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16" name="Google Shape;20116;p30"/>
          <p:cNvPicPr preferRelativeResize="0"/>
          <p:nvPr/>
        </p:nvPicPr>
        <p:blipFill rotWithShape="1">
          <a:blip r:embed="rId3">
            <a:alphaModFix/>
          </a:blip>
          <a:srcRect l="32268" t="43279" r="37955" b="10148"/>
          <a:stretch/>
        </p:blipFill>
        <p:spPr>
          <a:xfrm rot="5400000" flipH="1">
            <a:off x="6319990" y="2341115"/>
            <a:ext cx="2723797" cy="29865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17" name="Google Shape;20117;p30"/>
          <p:cNvPicPr preferRelativeResize="0"/>
          <p:nvPr/>
        </p:nvPicPr>
        <p:blipFill rotWithShape="1">
          <a:blip r:embed="rId4">
            <a:alphaModFix/>
          </a:blip>
          <a:srcRect l="21582" t="4537" r="41246" b="4537"/>
          <a:stretch/>
        </p:blipFill>
        <p:spPr>
          <a:xfrm rot="5400000" flipH="1">
            <a:off x="6729537" y="-1649413"/>
            <a:ext cx="976700" cy="41231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18" name="Google Shape;20118;p30"/>
          <p:cNvPicPr preferRelativeResize="0"/>
          <p:nvPr/>
        </p:nvPicPr>
        <p:blipFill rotWithShape="1">
          <a:blip r:embed="rId5">
            <a:alphaModFix/>
          </a:blip>
          <a:srcRect l="36637" t="24056" r="6160" b="5146"/>
          <a:stretch/>
        </p:blipFill>
        <p:spPr>
          <a:xfrm>
            <a:off x="-182800" y="-131950"/>
            <a:ext cx="1086698" cy="12858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19" name="Google Shape;20119;p30"/>
          <p:cNvGrpSpPr/>
          <p:nvPr/>
        </p:nvGrpSpPr>
        <p:grpSpPr>
          <a:xfrm>
            <a:off x="-1240892" y="1450567"/>
            <a:ext cx="2447903" cy="4116751"/>
            <a:chOff x="5540550" y="165863"/>
            <a:chExt cx="1864075" cy="3134900"/>
          </a:xfrm>
        </p:grpSpPr>
        <p:sp>
          <p:nvSpPr>
            <p:cNvPr id="20120" name="Google Shape;20120;p30"/>
            <p:cNvSpPr/>
            <p:nvPr/>
          </p:nvSpPr>
          <p:spPr>
            <a:xfrm>
              <a:off x="7289250" y="2912588"/>
              <a:ext cx="13200" cy="16325"/>
            </a:xfrm>
            <a:custGeom>
              <a:avLst/>
              <a:gdLst/>
              <a:ahLst/>
              <a:cxnLst/>
              <a:rect l="l" t="t" r="r" b="b"/>
              <a:pathLst>
                <a:path w="528" h="653" extrusionOk="0">
                  <a:moveTo>
                    <a:pt x="249" y="652"/>
                  </a:moveTo>
                  <a:cubicBezTo>
                    <a:pt x="264" y="637"/>
                    <a:pt x="295" y="621"/>
                    <a:pt x="326" y="606"/>
                  </a:cubicBezTo>
                  <a:cubicBezTo>
                    <a:pt x="466" y="466"/>
                    <a:pt x="528" y="265"/>
                    <a:pt x="481" y="78"/>
                  </a:cubicBezTo>
                  <a:cubicBezTo>
                    <a:pt x="466" y="47"/>
                    <a:pt x="450" y="16"/>
                    <a:pt x="435" y="1"/>
                  </a:cubicBezTo>
                  <a:lnTo>
                    <a:pt x="0" y="2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1" name="Google Shape;20121;p30"/>
            <p:cNvSpPr/>
            <p:nvPr/>
          </p:nvSpPr>
          <p:spPr>
            <a:xfrm>
              <a:off x="7128725" y="3128963"/>
              <a:ext cx="19800" cy="24825"/>
            </a:xfrm>
            <a:custGeom>
              <a:avLst/>
              <a:gdLst/>
              <a:ahLst/>
              <a:cxnLst/>
              <a:rect l="l" t="t" r="r" b="b"/>
              <a:pathLst>
                <a:path w="792" h="993" extrusionOk="0">
                  <a:moveTo>
                    <a:pt x="667" y="326"/>
                  </a:moveTo>
                  <a:cubicBezTo>
                    <a:pt x="528" y="93"/>
                    <a:pt x="233" y="0"/>
                    <a:pt x="0" y="140"/>
                  </a:cubicBezTo>
                  <a:lnTo>
                    <a:pt x="466" y="993"/>
                  </a:lnTo>
                  <a:cubicBezTo>
                    <a:pt x="714" y="853"/>
                    <a:pt x="791" y="559"/>
                    <a:pt x="667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2" name="Google Shape;20122;p30"/>
            <p:cNvSpPr/>
            <p:nvPr/>
          </p:nvSpPr>
          <p:spPr>
            <a:xfrm>
              <a:off x="7226050" y="307001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1040" y="327"/>
                  </a:moveTo>
                  <a:cubicBezTo>
                    <a:pt x="915" y="94"/>
                    <a:pt x="621" y="1"/>
                    <a:pt x="388" y="140"/>
                  </a:cubicBezTo>
                  <a:cubicBezTo>
                    <a:pt x="0" y="342"/>
                    <a:pt x="62" y="916"/>
                    <a:pt x="481" y="1024"/>
                  </a:cubicBezTo>
                  <a:cubicBezTo>
                    <a:pt x="900" y="1149"/>
                    <a:pt x="1257" y="714"/>
                    <a:pt x="1040" y="32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3" name="Google Shape;20123;p30"/>
            <p:cNvSpPr/>
            <p:nvPr/>
          </p:nvSpPr>
          <p:spPr>
            <a:xfrm>
              <a:off x="7142675" y="30455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8" y="1"/>
                    <a:pt x="1" y="435"/>
                    <a:pt x="202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4" name="Google Shape;20124;p30"/>
            <p:cNvSpPr/>
            <p:nvPr/>
          </p:nvSpPr>
          <p:spPr>
            <a:xfrm>
              <a:off x="7202000" y="31529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0"/>
                  </a:moveTo>
                  <a:cubicBezTo>
                    <a:pt x="1" y="342"/>
                    <a:pt x="63" y="900"/>
                    <a:pt x="482" y="1025"/>
                  </a:cubicBezTo>
                  <a:cubicBezTo>
                    <a:pt x="900" y="1149"/>
                    <a:pt x="1257" y="714"/>
                    <a:pt x="1040" y="327"/>
                  </a:cubicBezTo>
                  <a:cubicBezTo>
                    <a:pt x="916" y="94"/>
                    <a:pt x="621" y="1"/>
                    <a:pt x="389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5" name="Google Shape;20125;p30"/>
            <p:cNvSpPr/>
            <p:nvPr/>
          </p:nvSpPr>
          <p:spPr>
            <a:xfrm>
              <a:off x="7250475" y="2985888"/>
              <a:ext cx="28725" cy="31025"/>
            </a:xfrm>
            <a:custGeom>
              <a:avLst/>
              <a:gdLst/>
              <a:ahLst/>
              <a:cxnLst/>
              <a:rect l="l" t="t" r="r" b="b"/>
              <a:pathLst>
                <a:path w="1149" h="1241" extrusionOk="0">
                  <a:moveTo>
                    <a:pt x="1024" y="372"/>
                  </a:moveTo>
                  <a:cubicBezTo>
                    <a:pt x="822" y="0"/>
                    <a:pt x="249" y="62"/>
                    <a:pt x="125" y="481"/>
                  </a:cubicBezTo>
                  <a:cubicBezTo>
                    <a:pt x="0" y="884"/>
                    <a:pt x="450" y="1241"/>
                    <a:pt x="838" y="1039"/>
                  </a:cubicBezTo>
                  <a:cubicBezTo>
                    <a:pt x="1071" y="915"/>
                    <a:pt x="1148" y="621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6" name="Google Shape;20126;p30"/>
            <p:cNvSpPr/>
            <p:nvPr/>
          </p:nvSpPr>
          <p:spPr>
            <a:xfrm>
              <a:off x="7075600" y="303008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7"/>
                  </a:moveTo>
                  <a:cubicBezTo>
                    <a:pt x="450" y="559"/>
                    <a:pt x="544" y="311"/>
                    <a:pt x="466" y="93"/>
                  </a:cubicBezTo>
                  <a:cubicBezTo>
                    <a:pt x="466" y="47"/>
                    <a:pt x="450" y="31"/>
                    <a:pt x="435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7" name="Google Shape;20127;p30"/>
            <p:cNvSpPr/>
            <p:nvPr/>
          </p:nvSpPr>
          <p:spPr>
            <a:xfrm>
              <a:off x="7171775" y="2971138"/>
              <a:ext cx="26375" cy="24075"/>
            </a:xfrm>
            <a:custGeom>
              <a:avLst/>
              <a:gdLst/>
              <a:ahLst/>
              <a:cxnLst/>
              <a:rect l="l" t="t" r="r" b="b"/>
              <a:pathLst>
                <a:path w="1055" h="963" extrusionOk="0">
                  <a:moveTo>
                    <a:pt x="0" y="482"/>
                  </a:moveTo>
                  <a:cubicBezTo>
                    <a:pt x="16" y="513"/>
                    <a:pt x="31" y="528"/>
                    <a:pt x="62" y="559"/>
                  </a:cubicBezTo>
                  <a:cubicBezTo>
                    <a:pt x="403" y="962"/>
                    <a:pt x="1055" y="606"/>
                    <a:pt x="900" y="94"/>
                  </a:cubicBezTo>
                  <a:cubicBezTo>
                    <a:pt x="884" y="63"/>
                    <a:pt x="869" y="32"/>
                    <a:pt x="853" y="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8" name="Google Shape;20128;p30"/>
            <p:cNvSpPr/>
            <p:nvPr/>
          </p:nvSpPr>
          <p:spPr>
            <a:xfrm>
              <a:off x="7278775" y="2918413"/>
              <a:ext cx="16700" cy="13200"/>
            </a:xfrm>
            <a:custGeom>
              <a:avLst/>
              <a:gdLst/>
              <a:ahLst/>
              <a:cxnLst/>
              <a:rect l="l" t="t" r="r" b="b"/>
              <a:pathLst>
                <a:path w="668" h="528" extrusionOk="0">
                  <a:moveTo>
                    <a:pt x="1" y="233"/>
                  </a:moveTo>
                  <a:cubicBezTo>
                    <a:pt x="16" y="264"/>
                    <a:pt x="32" y="295"/>
                    <a:pt x="47" y="311"/>
                  </a:cubicBezTo>
                  <a:cubicBezTo>
                    <a:pt x="202" y="481"/>
                    <a:pt x="466" y="528"/>
                    <a:pt x="668" y="419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9" name="Google Shape;20129;p30"/>
            <p:cNvSpPr/>
            <p:nvPr/>
          </p:nvSpPr>
          <p:spPr>
            <a:xfrm>
              <a:off x="6915075" y="3245288"/>
              <a:ext cx="23675" cy="26375"/>
            </a:xfrm>
            <a:custGeom>
              <a:avLst/>
              <a:gdLst/>
              <a:ahLst/>
              <a:cxnLst/>
              <a:rect l="l" t="t" r="r" b="b"/>
              <a:pathLst>
                <a:path w="947" h="1055" extrusionOk="0">
                  <a:moveTo>
                    <a:pt x="544" y="993"/>
                  </a:moveTo>
                  <a:cubicBezTo>
                    <a:pt x="947" y="652"/>
                    <a:pt x="590" y="0"/>
                    <a:pt x="94" y="155"/>
                  </a:cubicBezTo>
                  <a:cubicBezTo>
                    <a:pt x="63" y="171"/>
                    <a:pt x="32" y="186"/>
                    <a:pt x="1" y="202"/>
                  </a:cubicBezTo>
                  <a:lnTo>
                    <a:pt x="466" y="1055"/>
                  </a:lnTo>
                  <a:cubicBezTo>
                    <a:pt x="497" y="1039"/>
                    <a:pt x="528" y="1024"/>
                    <a:pt x="544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0" name="Google Shape;20130;p30"/>
            <p:cNvSpPr/>
            <p:nvPr/>
          </p:nvSpPr>
          <p:spPr>
            <a:xfrm>
              <a:off x="7012400" y="31878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73" y="140"/>
                  </a:moveTo>
                  <a:cubicBezTo>
                    <a:pt x="1" y="342"/>
                    <a:pt x="63" y="916"/>
                    <a:pt x="481" y="1024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4"/>
                    <a:pt x="621" y="1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1" name="Google Shape;20131;p30"/>
            <p:cNvSpPr/>
            <p:nvPr/>
          </p:nvSpPr>
          <p:spPr>
            <a:xfrm>
              <a:off x="6930200" y="31626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09" y="373"/>
                  </a:moveTo>
                  <a:cubicBezTo>
                    <a:pt x="807" y="1"/>
                    <a:pt x="233" y="63"/>
                    <a:pt x="109" y="481"/>
                  </a:cubicBezTo>
                  <a:cubicBezTo>
                    <a:pt x="1" y="885"/>
                    <a:pt x="435" y="1241"/>
                    <a:pt x="823" y="1040"/>
                  </a:cubicBezTo>
                  <a:cubicBezTo>
                    <a:pt x="1055" y="916"/>
                    <a:pt x="1148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2" name="Google Shape;20132;p30"/>
            <p:cNvSpPr/>
            <p:nvPr/>
          </p:nvSpPr>
          <p:spPr>
            <a:xfrm>
              <a:off x="6989150" y="326931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008" y="388"/>
                  </a:moveTo>
                  <a:cubicBezTo>
                    <a:pt x="807" y="1"/>
                    <a:pt x="233" y="63"/>
                    <a:pt x="109" y="482"/>
                  </a:cubicBezTo>
                  <a:cubicBezTo>
                    <a:pt x="0" y="900"/>
                    <a:pt x="434" y="1257"/>
                    <a:pt x="822" y="1055"/>
                  </a:cubicBezTo>
                  <a:cubicBezTo>
                    <a:pt x="1055" y="916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3" name="Google Shape;20133;p30"/>
            <p:cNvSpPr/>
            <p:nvPr/>
          </p:nvSpPr>
          <p:spPr>
            <a:xfrm>
              <a:off x="7036825" y="3103763"/>
              <a:ext cx="28725" cy="31025"/>
            </a:xfrm>
            <a:custGeom>
              <a:avLst/>
              <a:gdLst/>
              <a:ahLst/>
              <a:cxnLst/>
              <a:rect l="l" t="t" r="r" b="b"/>
              <a:pathLst>
                <a:path w="1149" h="1241" extrusionOk="0">
                  <a:moveTo>
                    <a:pt x="1024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884"/>
                    <a:pt x="450" y="1241"/>
                    <a:pt x="823" y="1039"/>
                  </a:cubicBezTo>
                  <a:cubicBezTo>
                    <a:pt x="1071" y="915"/>
                    <a:pt x="1148" y="621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4" name="Google Shape;20134;p30"/>
            <p:cNvSpPr/>
            <p:nvPr/>
          </p:nvSpPr>
          <p:spPr>
            <a:xfrm>
              <a:off x="7095775" y="32103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70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5" name="Google Shape;20135;p30"/>
            <p:cNvSpPr/>
            <p:nvPr/>
          </p:nvSpPr>
          <p:spPr>
            <a:xfrm>
              <a:off x="6861950" y="3147963"/>
              <a:ext cx="13225" cy="16700"/>
            </a:xfrm>
            <a:custGeom>
              <a:avLst/>
              <a:gdLst/>
              <a:ahLst/>
              <a:cxnLst/>
              <a:rect l="l" t="t" r="r" b="b"/>
              <a:pathLst>
                <a:path w="529" h="668" extrusionOk="0">
                  <a:moveTo>
                    <a:pt x="234" y="667"/>
                  </a:moveTo>
                  <a:cubicBezTo>
                    <a:pt x="265" y="652"/>
                    <a:pt x="296" y="636"/>
                    <a:pt x="311" y="621"/>
                  </a:cubicBezTo>
                  <a:cubicBezTo>
                    <a:pt x="466" y="481"/>
                    <a:pt x="528" y="279"/>
                    <a:pt x="466" y="93"/>
                  </a:cubicBezTo>
                  <a:cubicBezTo>
                    <a:pt x="451" y="62"/>
                    <a:pt x="451" y="31"/>
                    <a:pt x="435" y="0"/>
                  </a:cubicBezTo>
                  <a:lnTo>
                    <a:pt x="1" y="24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6" name="Google Shape;20136;p30"/>
            <p:cNvSpPr/>
            <p:nvPr/>
          </p:nvSpPr>
          <p:spPr>
            <a:xfrm>
              <a:off x="6958125" y="3089013"/>
              <a:ext cx="26375" cy="24075"/>
            </a:xfrm>
            <a:custGeom>
              <a:avLst/>
              <a:gdLst/>
              <a:ahLst/>
              <a:cxnLst/>
              <a:rect l="l" t="t" r="r" b="b"/>
              <a:pathLst>
                <a:path w="1055" h="963" extrusionOk="0">
                  <a:moveTo>
                    <a:pt x="62" y="559"/>
                  </a:moveTo>
                  <a:cubicBezTo>
                    <a:pt x="404" y="962"/>
                    <a:pt x="1055" y="606"/>
                    <a:pt x="900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82"/>
                  </a:lnTo>
                  <a:cubicBezTo>
                    <a:pt x="16" y="513"/>
                    <a:pt x="31" y="544"/>
                    <a:pt x="62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7" name="Google Shape;20137;p30"/>
            <p:cNvSpPr/>
            <p:nvPr/>
          </p:nvSpPr>
          <p:spPr>
            <a:xfrm>
              <a:off x="7122125" y="3132438"/>
              <a:ext cx="18250" cy="23300"/>
            </a:xfrm>
            <a:custGeom>
              <a:avLst/>
              <a:gdLst/>
              <a:ahLst/>
              <a:cxnLst/>
              <a:rect l="l" t="t" r="r" b="b"/>
              <a:pathLst>
                <a:path w="730" h="932" extrusionOk="0">
                  <a:moveTo>
                    <a:pt x="16" y="373"/>
                  </a:moveTo>
                  <a:cubicBezTo>
                    <a:pt x="1" y="482"/>
                    <a:pt x="32" y="575"/>
                    <a:pt x="78" y="652"/>
                  </a:cubicBezTo>
                  <a:cubicBezTo>
                    <a:pt x="109" y="745"/>
                    <a:pt x="187" y="807"/>
                    <a:pt x="264" y="854"/>
                  </a:cubicBezTo>
                  <a:cubicBezTo>
                    <a:pt x="404" y="931"/>
                    <a:pt x="575" y="931"/>
                    <a:pt x="730" y="854"/>
                  </a:cubicBezTo>
                  <a:lnTo>
                    <a:pt x="249" y="1"/>
                  </a:lnTo>
                  <a:cubicBezTo>
                    <a:pt x="109" y="78"/>
                    <a:pt x="32" y="218"/>
                    <a:pt x="16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8" name="Google Shape;20138;p30"/>
            <p:cNvSpPr/>
            <p:nvPr/>
          </p:nvSpPr>
          <p:spPr>
            <a:xfrm>
              <a:off x="7065125" y="3036288"/>
              <a:ext cx="16325" cy="12425"/>
            </a:xfrm>
            <a:custGeom>
              <a:avLst/>
              <a:gdLst/>
              <a:ahLst/>
              <a:cxnLst/>
              <a:rect l="l" t="t" r="r" b="b"/>
              <a:pathLst>
                <a:path w="653" h="497" extrusionOk="0">
                  <a:moveTo>
                    <a:pt x="1" y="233"/>
                  </a:moveTo>
                  <a:cubicBezTo>
                    <a:pt x="16" y="249"/>
                    <a:pt x="32" y="280"/>
                    <a:pt x="47" y="311"/>
                  </a:cubicBezTo>
                  <a:cubicBezTo>
                    <a:pt x="94" y="357"/>
                    <a:pt x="140" y="388"/>
                    <a:pt x="203" y="419"/>
                  </a:cubicBezTo>
                  <a:cubicBezTo>
                    <a:pt x="342" y="497"/>
                    <a:pt x="513" y="497"/>
                    <a:pt x="652" y="419"/>
                  </a:cubicBezTo>
                  <a:lnTo>
                    <a:pt x="420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9" name="Google Shape;20139;p30"/>
            <p:cNvSpPr/>
            <p:nvPr/>
          </p:nvSpPr>
          <p:spPr>
            <a:xfrm>
              <a:off x="6822400" y="32227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0"/>
                  </a:moveTo>
                  <a:cubicBezTo>
                    <a:pt x="1" y="342"/>
                    <a:pt x="63" y="900"/>
                    <a:pt x="482" y="1024"/>
                  </a:cubicBezTo>
                  <a:cubicBezTo>
                    <a:pt x="900" y="1148"/>
                    <a:pt x="1257" y="714"/>
                    <a:pt x="1056" y="326"/>
                  </a:cubicBezTo>
                  <a:cubicBezTo>
                    <a:pt x="916" y="94"/>
                    <a:pt x="621" y="1"/>
                    <a:pt x="389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0" name="Google Shape;20140;p30"/>
            <p:cNvSpPr/>
            <p:nvPr/>
          </p:nvSpPr>
          <p:spPr>
            <a:xfrm>
              <a:off x="6744475" y="3206888"/>
              <a:ext cx="26000" cy="24075"/>
            </a:xfrm>
            <a:custGeom>
              <a:avLst/>
              <a:gdLst/>
              <a:ahLst/>
              <a:cxnLst/>
              <a:rect l="l" t="t" r="r" b="b"/>
              <a:pathLst>
                <a:path w="1040" h="963" extrusionOk="0">
                  <a:moveTo>
                    <a:pt x="47" y="559"/>
                  </a:moveTo>
                  <a:cubicBezTo>
                    <a:pt x="404" y="962"/>
                    <a:pt x="1040" y="606"/>
                    <a:pt x="885" y="94"/>
                  </a:cubicBezTo>
                  <a:cubicBezTo>
                    <a:pt x="885" y="63"/>
                    <a:pt x="869" y="32"/>
                    <a:pt x="854" y="1"/>
                  </a:cubicBezTo>
                  <a:lnTo>
                    <a:pt x="1" y="482"/>
                  </a:lnTo>
                  <a:cubicBezTo>
                    <a:pt x="16" y="513"/>
                    <a:pt x="32" y="528"/>
                    <a:pt x="47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1" name="Google Shape;20141;p30"/>
            <p:cNvSpPr/>
            <p:nvPr/>
          </p:nvSpPr>
          <p:spPr>
            <a:xfrm>
              <a:off x="6904600" y="3250313"/>
              <a:ext cx="22125" cy="22900"/>
            </a:xfrm>
            <a:custGeom>
              <a:avLst/>
              <a:gdLst/>
              <a:ahLst/>
              <a:cxnLst/>
              <a:rect l="l" t="t" r="r" b="b"/>
              <a:pathLst>
                <a:path w="885" h="916" extrusionOk="0">
                  <a:moveTo>
                    <a:pt x="420" y="1"/>
                  </a:moveTo>
                  <a:cubicBezTo>
                    <a:pt x="1" y="233"/>
                    <a:pt x="125" y="869"/>
                    <a:pt x="606" y="916"/>
                  </a:cubicBezTo>
                  <a:cubicBezTo>
                    <a:pt x="699" y="916"/>
                    <a:pt x="807" y="900"/>
                    <a:pt x="885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2" name="Google Shape;20142;p30"/>
            <p:cNvSpPr/>
            <p:nvPr/>
          </p:nvSpPr>
          <p:spPr>
            <a:xfrm>
              <a:off x="6851100" y="31541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1" y="233"/>
                  </a:moveTo>
                  <a:cubicBezTo>
                    <a:pt x="16" y="264"/>
                    <a:pt x="47" y="280"/>
                    <a:pt x="63" y="311"/>
                  </a:cubicBezTo>
                  <a:cubicBezTo>
                    <a:pt x="140" y="404"/>
                    <a:pt x="264" y="466"/>
                    <a:pt x="388" y="481"/>
                  </a:cubicBezTo>
                  <a:cubicBezTo>
                    <a:pt x="481" y="481"/>
                    <a:pt x="590" y="466"/>
                    <a:pt x="668" y="419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3" name="Google Shape;20143;p30"/>
            <p:cNvSpPr/>
            <p:nvPr/>
          </p:nvSpPr>
          <p:spPr>
            <a:xfrm>
              <a:off x="7283425" y="290483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33" y="544"/>
                  </a:moveTo>
                  <a:lnTo>
                    <a:pt x="668" y="311"/>
                  </a:lnTo>
                  <a:cubicBezTo>
                    <a:pt x="559" y="94"/>
                    <a:pt x="311" y="1"/>
                    <a:pt x="94" y="63"/>
                  </a:cubicBezTo>
                  <a:cubicBezTo>
                    <a:pt x="47" y="78"/>
                    <a:pt x="32" y="94"/>
                    <a:pt x="1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4" name="Google Shape;20144;p30"/>
            <p:cNvSpPr/>
            <p:nvPr/>
          </p:nvSpPr>
          <p:spPr>
            <a:xfrm>
              <a:off x="7224500" y="2795888"/>
              <a:ext cx="24050" cy="26400"/>
            </a:xfrm>
            <a:custGeom>
              <a:avLst/>
              <a:gdLst/>
              <a:ahLst/>
              <a:cxnLst/>
              <a:rect l="l" t="t" r="r" b="b"/>
              <a:pathLst>
                <a:path w="962" h="1056" extrusionOk="0">
                  <a:moveTo>
                    <a:pt x="481" y="1055"/>
                  </a:moveTo>
                  <a:cubicBezTo>
                    <a:pt x="497" y="1040"/>
                    <a:pt x="528" y="1009"/>
                    <a:pt x="559" y="993"/>
                  </a:cubicBezTo>
                  <a:cubicBezTo>
                    <a:pt x="962" y="652"/>
                    <a:pt x="605" y="1"/>
                    <a:pt x="93" y="156"/>
                  </a:cubicBezTo>
                  <a:cubicBezTo>
                    <a:pt x="62" y="171"/>
                    <a:pt x="31" y="171"/>
                    <a:pt x="0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5" name="Google Shape;20145;p30"/>
            <p:cNvSpPr/>
            <p:nvPr/>
          </p:nvSpPr>
          <p:spPr>
            <a:xfrm>
              <a:off x="7322600" y="27369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6"/>
                    <a:pt x="822" y="1055"/>
                  </a:cubicBezTo>
                  <a:cubicBezTo>
                    <a:pt x="1055" y="915"/>
                    <a:pt x="1148" y="620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6" name="Google Shape;20146;p30"/>
            <p:cNvSpPr/>
            <p:nvPr/>
          </p:nvSpPr>
          <p:spPr>
            <a:xfrm>
              <a:off x="7238450" y="27136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50"/>
                    <a:pt x="218" y="823"/>
                  </a:cubicBezTo>
                  <a:cubicBezTo>
                    <a:pt x="342" y="1071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7" name="Google Shape;20147;p30"/>
            <p:cNvSpPr/>
            <p:nvPr/>
          </p:nvSpPr>
          <p:spPr>
            <a:xfrm>
              <a:off x="7297400" y="2820713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869" y="1008"/>
                  </a:moveTo>
                  <a:cubicBezTo>
                    <a:pt x="1256" y="807"/>
                    <a:pt x="1194" y="233"/>
                    <a:pt x="776" y="124"/>
                  </a:cubicBezTo>
                  <a:cubicBezTo>
                    <a:pt x="357" y="0"/>
                    <a:pt x="0" y="434"/>
                    <a:pt x="217" y="822"/>
                  </a:cubicBezTo>
                  <a:cubicBezTo>
                    <a:pt x="341" y="1055"/>
                    <a:pt x="636" y="1148"/>
                    <a:pt x="869" y="100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8" name="Google Shape;20148;p30"/>
            <p:cNvSpPr/>
            <p:nvPr/>
          </p:nvSpPr>
          <p:spPr>
            <a:xfrm>
              <a:off x="7171775" y="269856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8"/>
                  </a:moveTo>
                  <a:cubicBezTo>
                    <a:pt x="264" y="652"/>
                    <a:pt x="295" y="637"/>
                    <a:pt x="310" y="606"/>
                  </a:cubicBezTo>
                  <a:cubicBezTo>
                    <a:pt x="465" y="481"/>
                    <a:pt x="527" y="280"/>
                    <a:pt x="465" y="94"/>
                  </a:cubicBezTo>
                  <a:cubicBezTo>
                    <a:pt x="450" y="63"/>
                    <a:pt x="434" y="3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9" name="Google Shape;20149;p30"/>
            <p:cNvSpPr/>
            <p:nvPr/>
          </p:nvSpPr>
          <p:spPr>
            <a:xfrm>
              <a:off x="7267525" y="2639638"/>
              <a:ext cx="26400" cy="24050"/>
            </a:xfrm>
            <a:custGeom>
              <a:avLst/>
              <a:gdLst/>
              <a:ahLst/>
              <a:cxnLst/>
              <a:rect l="l" t="t" r="r" b="b"/>
              <a:pathLst>
                <a:path w="1056" h="962" extrusionOk="0">
                  <a:moveTo>
                    <a:pt x="63" y="559"/>
                  </a:moveTo>
                  <a:cubicBezTo>
                    <a:pt x="404" y="962"/>
                    <a:pt x="1056" y="605"/>
                    <a:pt x="900" y="93"/>
                  </a:cubicBezTo>
                  <a:cubicBezTo>
                    <a:pt x="885" y="62"/>
                    <a:pt x="885" y="31"/>
                    <a:pt x="869" y="0"/>
                  </a:cubicBezTo>
                  <a:lnTo>
                    <a:pt x="1" y="481"/>
                  </a:lnTo>
                  <a:cubicBezTo>
                    <a:pt x="32" y="496"/>
                    <a:pt x="47" y="528"/>
                    <a:pt x="63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0" name="Google Shape;20150;p30"/>
            <p:cNvSpPr/>
            <p:nvPr/>
          </p:nvSpPr>
          <p:spPr>
            <a:xfrm>
              <a:off x="7069800" y="3022338"/>
              <a:ext cx="16675" cy="13975"/>
            </a:xfrm>
            <a:custGeom>
              <a:avLst/>
              <a:gdLst/>
              <a:ahLst/>
              <a:cxnLst/>
              <a:rect l="l" t="t" r="r" b="b"/>
              <a:pathLst>
                <a:path w="667" h="559" extrusionOk="0">
                  <a:moveTo>
                    <a:pt x="667" y="310"/>
                  </a:moveTo>
                  <a:cubicBezTo>
                    <a:pt x="527" y="78"/>
                    <a:pt x="233" y="0"/>
                    <a:pt x="0" y="124"/>
                  </a:cubicBezTo>
                  <a:lnTo>
                    <a:pt x="233" y="55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1" name="Google Shape;20151;p30"/>
            <p:cNvSpPr/>
            <p:nvPr/>
          </p:nvSpPr>
          <p:spPr>
            <a:xfrm>
              <a:off x="7010850" y="2915313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67" y="326"/>
                  </a:moveTo>
                  <a:cubicBezTo>
                    <a:pt x="528" y="78"/>
                    <a:pt x="233" y="0"/>
                    <a:pt x="1" y="125"/>
                  </a:cubicBezTo>
                  <a:lnTo>
                    <a:pt x="466" y="993"/>
                  </a:lnTo>
                  <a:cubicBezTo>
                    <a:pt x="699" y="869"/>
                    <a:pt x="792" y="559"/>
                    <a:pt x="667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2" name="Google Shape;20152;p30"/>
            <p:cNvSpPr/>
            <p:nvPr/>
          </p:nvSpPr>
          <p:spPr>
            <a:xfrm>
              <a:off x="7168650" y="2963388"/>
              <a:ext cx="24475" cy="19800"/>
            </a:xfrm>
            <a:custGeom>
              <a:avLst/>
              <a:gdLst/>
              <a:ahLst/>
              <a:cxnLst/>
              <a:rect l="l" t="t" r="r" b="b"/>
              <a:pathLst>
                <a:path w="979" h="792" extrusionOk="0">
                  <a:moveTo>
                    <a:pt x="327" y="125"/>
                  </a:moveTo>
                  <a:cubicBezTo>
                    <a:pt x="79" y="249"/>
                    <a:pt x="1" y="559"/>
                    <a:pt x="125" y="792"/>
                  </a:cubicBezTo>
                  <a:lnTo>
                    <a:pt x="978" y="311"/>
                  </a:lnTo>
                  <a:cubicBezTo>
                    <a:pt x="854" y="78"/>
                    <a:pt x="559" y="1"/>
                    <a:pt x="327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3" name="Google Shape;20153;p30"/>
            <p:cNvSpPr/>
            <p:nvPr/>
          </p:nvSpPr>
          <p:spPr>
            <a:xfrm>
              <a:off x="7108950" y="28548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89"/>
                  </a:moveTo>
                  <a:cubicBezTo>
                    <a:pt x="807" y="1"/>
                    <a:pt x="233" y="63"/>
                    <a:pt x="125" y="482"/>
                  </a:cubicBezTo>
                  <a:cubicBezTo>
                    <a:pt x="0" y="901"/>
                    <a:pt x="435" y="1257"/>
                    <a:pt x="822" y="1056"/>
                  </a:cubicBezTo>
                  <a:cubicBezTo>
                    <a:pt x="1055" y="916"/>
                    <a:pt x="1148" y="621"/>
                    <a:pt x="1009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4" name="Google Shape;20154;p30"/>
            <p:cNvSpPr/>
            <p:nvPr/>
          </p:nvSpPr>
          <p:spPr>
            <a:xfrm>
              <a:off x="7025975" y="28307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2" y="0"/>
                    <a:pt x="249" y="62"/>
                    <a:pt x="125" y="481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5" name="Google Shape;20155;p30"/>
            <p:cNvSpPr/>
            <p:nvPr/>
          </p:nvSpPr>
          <p:spPr>
            <a:xfrm>
              <a:off x="7084900" y="29378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35" y="1256"/>
                    <a:pt x="823" y="1039"/>
                  </a:cubicBezTo>
                  <a:cubicBezTo>
                    <a:pt x="1056" y="915"/>
                    <a:pt x="1149" y="620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6" name="Google Shape;20156;p30"/>
            <p:cNvSpPr/>
            <p:nvPr/>
          </p:nvSpPr>
          <p:spPr>
            <a:xfrm>
              <a:off x="7132600" y="27718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1" y="901"/>
                    <a:pt x="450" y="1257"/>
                    <a:pt x="838" y="1056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7" name="Google Shape;20157;p30"/>
            <p:cNvSpPr/>
            <p:nvPr/>
          </p:nvSpPr>
          <p:spPr>
            <a:xfrm>
              <a:off x="7191550" y="28788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22" y="1"/>
                    <a:pt x="248" y="63"/>
                    <a:pt x="124" y="481"/>
                  </a:cubicBezTo>
                  <a:cubicBezTo>
                    <a:pt x="0" y="900"/>
                    <a:pt x="450" y="1257"/>
                    <a:pt x="838" y="1040"/>
                  </a:cubicBezTo>
                  <a:cubicBezTo>
                    <a:pt x="1070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8" name="Google Shape;20158;p30"/>
            <p:cNvSpPr/>
            <p:nvPr/>
          </p:nvSpPr>
          <p:spPr>
            <a:xfrm>
              <a:off x="6957725" y="281643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7"/>
                  </a:moveTo>
                  <a:cubicBezTo>
                    <a:pt x="451" y="559"/>
                    <a:pt x="544" y="311"/>
                    <a:pt x="466" y="78"/>
                  </a:cubicBezTo>
                  <a:cubicBezTo>
                    <a:pt x="466" y="63"/>
                    <a:pt x="451" y="32"/>
                    <a:pt x="435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9" name="Google Shape;20159;p30"/>
            <p:cNvSpPr/>
            <p:nvPr/>
          </p:nvSpPr>
          <p:spPr>
            <a:xfrm>
              <a:off x="7053900" y="2757513"/>
              <a:ext cx="26375" cy="24050"/>
            </a:xfrm>
            <a:custGeom>
              <a:avLst/>
              <a:gdLst/>
              <a:ahLst/>
              <a:cxnLst/>
              <a:rect l="l" t="t" r="r" b="b"/>
              <a:pathLst>
                <a:path w="1055" h="962" extrusionOk="0">
                  <a:moveTo>
                    <a:pt x="62" y="558"/>
                  </a:moveTo>
                  <a:cubicBezTo>
                    <a:pt x="403" y="962"/>
                    <a:pt x="1055" y="605"/>
                    <a:pt x="900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496"/>
                    <a:pt x="31" y="527"/>
                    <a:pt x="62" y="55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0" name="Google Shape;20160;p30"/>
            <p:cNvSpPr/>
            <p:nvPr/>
          </p:nvSpPr>
          <p:spPr>
            <a:xfrm>
              <a:off x="7275300" y="2907563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326" y="0"/>
                  </a:moveTo>
                  <a:cubicBezTo>
                    <a:pt x="93" y="124"/>
                    <a:pt x="0" y="435"/>
                    <a:pt x="140" y="667"/>
                  </a:cubicBezTo>
                  <a:lnTo>
                    <a:pt x="558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1" name="Google Shape;20161;p30"/>
            <p:cNvSpPr/>
            <p:nvPr/>
          </p:nvSpPr>
          <p:spPr>
            <a:xfrm>
              <a:off x="7216750" y="280093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4" y="652"/>
                  </a:moveTo>
                  <a:cubicBezTo>
                    <a:pt x="248" y="900"/>
                    <a:pt x="543" y="977"/>
                    <a:pt x="791" y="853"/>
                  </a:cubicBezTo>
                  <a:lnTo>
                    <a:pt x="310" y="0"/>
                  </a:lnTo>
                  <a:cubicBezTo>
                    <a:pt x="78" y="124"/>
                    <a:pt x="0" y="419"/>
                    <a:pt x="124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2" name="Google Shape;20162;p30"/>
            <p:cNvSpPr/>
            <p:nvPr/>
          </p:nvSpPr>
          <p:spPr>
            <a:xfrm>
              <a:off x="7160900" y="270438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48"/>
                  </a:moveTo>
                  <a:cubicBezTo>
                    <a:pt x="16" y="264"/>
                    <a:pt x="32" y="295"/>
                    <a:pt x="47" y="326"/>
                  </a:cubicBezTo>
                  <a:cubicBezTo>
                    <a:pt x="202" y="497"/>
                    <a:pt x="466" y="543"/>
                    <a:pt x="668" y="435"/>
                  </a:cubicBezTo>
                  <a:lnTo>
                    <a:pt x="420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3" name="Google Shape;20163;p30"/>
            <p:cNvSpPr/>
            <p:nvPr/>
          </p:nvSpPr>
          <p:spPr>
            <a:xfrm>
              <a:off x="6855750" y="3140588"/>
              <a:ext cx="17100" cy="13600"/>
            </a:xfrm>
            <a:custGeom>
              <a:avLst/>
              <a:gdLst/>
              <a:ahLst/>
              <a:cxnLst/>
              <a:rect l="l" t="t" r="r" b="b"/>
              <a:pathLst>
                <a:path w="684" h="544" extrusionOk="0">
                  <a:moveTo>
                    <a:pt x="683" y="295"/>
                  </a:moveTo>
                  <a:cubicBezTo>
                    <a:pt x="559" y="94"/>
                    <a:pt x="311" y="1"/>
                    <a:pt x="94" y="63"/>
                  </a:cubicBezTo>
                  <a:cubicBezTo>
                    <a:pt x="63" y="78"/>
                    <a:pt x="32" y="94"/>
                    <a:pt x="1" y="109"/>
                  </a:cubicBezTo>
                  <a:lnTo>
                    <a:pt x="233" y="54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4" name="Google Shape;20164;p30"/>
            <p:cNvSpPr/>
            <p:nvPr/>
          </p:nvSpPr>
          <p:spPr>
            <a:xfrm>
              <a:off x="6797200" y="3031638"/>
              <a:ext cx="23675" cy="26400"/>
            </a:xfrm>
            <a:custGeom>
              <a:avLst/>
              <a:gdLst/>
              <a:ahLst/>
              <a:cxnLst/>
              <a:rect l="l" t="t" r="r" b="b"/>
              <a:pathLst>
                <a:path w="947" h="1056" extrusionOk="0">
                  <a:moveTo>
                    <a:pt x="544" y="993"/>
                  </a:moveTo>
                  <a:cubicBezTo>
                    <a:pt x="947" y="652"/>
                    <a:pt x="590" y="0"/>
                    <a:pt x="94" y="155"/>
                  </a:cubicBezTo>
                  <a:cubicBezTo>
                    <a:pt x="63" y="171"/>
                    <a:pt x="32" y="171"/>
                    <a:pt x="1" y="202"/>
                  </a:cubicBezTo>
                  <a:lnTo>
                    <a:pt x="466" y="1055"/>
                  </a:lnTo>
                  <a:cubicBezTo>
                    <a:pt x="497" y="1040"/>
                    <a:pt x="528" y="1008"/>
                    <a:pt x="544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5" name="Google Shape;20165;p30"/>
            <p:cNvSpPr/>
            <p:nvPr/>
          </p:nvSpPr>
          <p:spPr>
            <a:xfrm>
              <a:off x="6950375" y="3075063"/>
              <a:ext cx="29100" cy="26000"/>
            </a:xfrm>
            <a:custGeom>
              <a:avLst/>
              <a:gdLst/>
              <a:ahLst/>
              <a:cxnLst/>
              <a:rect l="l" t="t" r="r" b="b"/>
              <a:pathLst>
                <a:path w="1164" h="1040" extrusionOk="0">
                  <a:moveTo>
                    <a:pt x="310" y="1040"/>
                  </a:moveTo>
                  <a:lnTo>
                    <a:pt x="1163" y="559"/>
                  </a:lnTo>
                  <a:cubicBezTo>
                    <a:pt x="853" y="0"/>
                    <a:pt x="0" y="466"/>
                    <a:pt x="310" y="10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6" name="Google Shape;20166;p30"/>
            <p:cNvSpPr/>
            <p:nvPr/>
          </p:nvSpPr>
          <p:spPr>
            <a:xfrm>
              <a:off x="6895300" y="29726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1" y="900"/>
                    <a:pt x="435" y="1257"/>
                    <a:pt x="823" y="1056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7" name="Google Shape;20167;p30"/>
            <p:cNvSpPr/>
            <p:nvPr/>
          </p:nvSpPr>
          <p:spPr>
            <a:xfrm>
              <a:off x="6812325" y="29486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5" y="915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8" name="Google Shape;20168;p30"/>
            <p:cNvSpPr/>
            <p:nvPr/>
          </p:nvSpPr>
          <p:spPr>
            <a:xfrm>
              <a:off x="6870875" y="30556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1" y="901"/>
                    <a:pt x="450" y="1257"/>
                    <a:pt x="838" y="1040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9" name="Google Shape;20169;p30"/>
            <p:cNvSpPr/>
            <p:nvPr/>
          </p:nvSpPr>
          <p:spPr>
            <a:xfrm>
              <a:off x="6918950" y="28897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1" y="900"/>
                    <a:pt x="451" y="1257"/>
                    <a:pt x="823" y="1056"/>
                  </a:cubicBezTo>
                  <a:cubicBezTo>
                    <a:pt x="1071" y="916"/>
                    <a:pt x="1149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0" name="Google Shape;20170;p30"/>
            <p:cNvSpPr/>
            <p:nvPr/>
          </p:nvSpPr>
          <p:spPr>
            <a:xfrm>
              <a:off x="6977900" y="29967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1"/>
                    <a:pt x="248" y="63"/>
                    <a:pt x="124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70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1" name="Google Shape;20171;p30"/>
            <p:cNvSpPr/>
            <p:nvPr/>
          </p:nvSpPr>
          <p:spPr>
            <a:xfrm>
              <a:off x="6744075" y="2934313"/>
              <a:ext cx="13225" cy="16700"/>
            </a:xfrm>
            <a:custGeom>
              <a:avLst/>
              <a:gdLst/>
              <a:ahLst/>
              <a:cxnLst/>
              <a:rect l="l" t="t" r="r" b="b"/>
              <a:pathLst>
                <a:path w="529" h="668" extrusionOk="0">
                  <a:moveTo>
                    <a:pt x="234" y="667"/>
                  </a:moveTo>
                  <a:cubicBezTo>
                    <a:pt x="265" y="652"/>
                    <a:pt x="296" y="636"/>
                    <a:pt x="311" y="605"/>
                  </a:cubicBezTo>
                  <a:cubicBezTo>
                    <a:pt x="466" y="481"/>
                    <a:pt x="528" y="280"/>
                    <a:pt x="466" y="94"/>
                  </a:cubicBezTo>
                  <a:cubicBezTo>
                    <a:pt x="451" y="63"/>
                    <a:pt x="435" y="31"/>
                    <a:pt x="420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2" name="Google Shape;20172;p30"/>
            <p:cNvSpPr/>
            <p:nvPr/>
          </p:nvSpPr>
          <p:spPr>
            <a:xfrm>
              <a:off x="6840250" y="2875388"/>
              <a:ext cx="26400" cy="24050"/>
            </a:xfrm>
            <a:custGeom>
              <a:avLst/>
              <a:gdLst/>
              <a:ahLst/>
              <a:cxnLst/>
              <a:rect l="l" t="t" r="r" b="b"/>
              <a:pathLst>
                <a:path w="1056" h="962" extrusionOk="0">
                  <a:moveTo>
                    <a:pt x="900" y="93"/>
                  </a:moveTo>
                  <a:cubicBezTo>
                    <a:pt x="884" y="62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496"/>
                    <a:pt x="31" y="527"/>
                    <a:pt x="62" y="558"/>
                  </a:cubicBezTo>
                  <a:cubicBezTo>
                    <a:pt x="404" y="962"/>
                    <a:pt x="1055" y="605"/>
                    <a:pt x="900" y="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3" name="Google Shape;20173;p30"/>
            <p:cNvSpPr/>
            <p:nvPr/>
          </p:nvSpPr>
          <p:spPr>
            <a:xfrm>
              <a:off x="7063200" y="30254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16" y="388"/>
                  </a:moveTo>
                  <a:cubicBezTo>
                    <a:pt x="0" y="481"/>
                    <a:pt x="31" y="574"/>
                    <a:pt x="78" y="667"/>
                  </a:cubicBezTo>
                  <a:lnTo>
                    <a:pt x="497" y="434"/>
                  </a:lnTo>
                  <a:lnTo>
                    <a:pt x="264" y="0"/>
                  </a:lnTo>
                  <a:cubicBezTo>
                    <a:pt x="124" y="78"/>
                    <a:pt x="31" y="217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4" name="Google Shape;20174;p30"/>
            <p:cNvSpPr/>
            <p:nvPr/>
          </p:nvSpPr>
          <p:spPr>
            <a:xfrm>
              <a:off x="7004250" y="2918413"/>
              <a:ext cx="18250" cy="23675"/>
            </a:xfrm>
            <a:custGeom>
              <a:avLst/>
              <a:gdLst/>
              <a:ahLst/>
              <a:cxnLst/>
              <a:rect l="l" t="t" r="r" b="b"/>
              <a:pathLst>
                <a:path w="730" h="947" extrusionOk="0">
                  <a:moveTo>
                    <a:pt x="265" y="1"/>
                  </a:moveTo>
                  <a:cubicBezTo>
                    <a:pt x="125" y="94"/>
                    <a:pt x="32" y="233"/>
                    <a:pt x="16" y="388"/>
                  </a:cubicBezTo>
                  <a:cubicBezTo>
                    <a:pt x="1" y="590"/>
                    <a:pt x="94" y="792"/>
                    <a:pt x="280" y="869"/>
                  </a:cubicBezTo>
                  <a:cubicBezTo>
                    <a:pt x="420" y="947"/>
                    <a:pt x="590" y="947"/>
                    <a:pt x="73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5" name="Google Shape;20175;p30"/>
            <p:cNvSpPr/>
            <p:nvPr/>
          </p:nvSpPr>
          <p:spPr>
            <a:xfrm>
              <a:off x="6947275" y="2822263"/>
              <a:ext cx="16300" cy="12825"/>
            </a:xfrm>
            <a:custGeom>
              <a:avLst/>
              <a:gdLst/>
              <a:ahLst/>
              <a:cxnLst/>
              <a:rect l="l" t="t" r="r" b="b"/>
              <a:pathLst>
                <a:path w="652" h="513" extrusionOk="0">
                  <a:moveTo>
                    <a:pt x="419" y="0"/>
                  </a:moveTo>
                  <a:lnTo>
                    <a:pt x="0" y="248"/>
                  </a:lnTo>
                  <a:cubicBezTo>
                    <a:pt x="16" y="264"/>
                    <a:pt x="31" y="295"/>
                    <a:pt x="47" y="326"/>
                  </a:cubicBezTo>
                  <a:cubicBezTo>
                    <a:pt x="93" y="372"/>
                    <a:pt x="140" y="403"/>
                    <a:pt x="202" y="434"/>
                  </a:cubicBezTo>
                  <a:cubicBezTo>
                    <a:pt x="341" y="512"/>
                    <a:pt x="512" y="512"/>
                    <a:pt x="651" y="43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6" name="Google Shape;20176;p30"/>
            <p:cNvSpPr/>
            <p:nvPr/>
          </p:nvSpPr>
          <p:spPr>
            <a:xfrm>
              <a:off x="6735550" y="3191763"/>
              <a:ext cx="30275" cy="27175"/>
            </a:xfrm>
            <a:custGeom>
              <a:avLst/>
              <a:gdLst/>
              <a:ahLst/>
              <a:cxnLst/>
              <a:rect l="l" t="t" r="r" b="b"/>
              <a:pathLst>
                <a:path w="1211" h="1087" extrusionOk="0">
                  <a:moveTo>
                    <a:pt x="358" y="1087"/>
                  </a:moveTo>
                  <a:lnTo>
                    <a:pt x="1211" y="606"/>
                  </a:lnTo>
                  <a:cubicBezTo>
                    <a:pt x="900" y="1"/>
                    <a:pt x="1" y="497"/>
                    <a:pt x="358" y="10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7" name="Google Shape;20177;p30"/>
            <p:cNvSpPr/>
            <p:nvPr/>
          </p:nvSpPr>
          <p:spPr>
            <a:xfrm>
              <a:off x="6681275" y="30905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8" name="Google Shape;20178;p30"/>
            <p:cNvSpPr/>
            <p:nvPr/>
          </p:nvSpPr>
          <p:spPr>
            <a:xfrm>
              <a:off x="6598300" y="30665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2" y="0"/>
                    <a:pt x="249" y="62"/>
                    <a:pt x="124" y="481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9" name="Google Shape;20179;p30"/>
            <p:cNvSpPr/>
            <p:nvPr/>
          </p:nvSpPr>
          <p:spPr>
            <a:xfrm>
              <a:off x="6657225" y="31735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1" y="900"/>
                    <a:pt x="451" y="1257"/>
                    <a:pt x="838" y="1040"/>
                  </a:cubicBezTo>
                  <a:cubicBezTo>
                    <a:pt x="1071" y="916"/>
                    <a:pt x="1149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0" name="Google Shape;20180;p30"/>
            <p:cNvSpPr/>
            <p:nvPr/>
          </p:nvSpPr>
          <p:spPr>
            <a:xfrm>
              <a:off x="6705325" y="300758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024" y="389"/>
                  </a:moveTo>
                  <a:cubicBezTo>
                    <a:pt x="807" y="1"/>
                    <a:pt x="248" y="63"/>
                    <a:pt x="124" y="482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1" name="Google Shape;20181;p30"/>
            <p:cNvSpPr/>
            <p:nvPr/>
          </p:nvSpPr>
          <p:spPr>
            <a:xfrm>
              <a:off x="6764250" y="31146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2" y="0"/>
                    <a:pt x="249" y="62"/>
                    <a:pt x="125" y="481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2" name="Google Shape;20182;p30"/>
            <p:cNvSpPr/>
            <p:nvPr/>
          </p:nvSpPr>
          <p:spPr>
            <a:xfrm>
              <a:off x="6530450" y="305218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0" y="605"/>
                  </a:cubicBezTo>
                  <a:cubicBezTo>
                    <a:pt x="466" y="481"/>
                    <a:pt x="512" y="280"/>
                    <a:pt x="466" y="93"/>
                  </a:cubicBezTo>
                  <a:cubicBezTo>
                    <a:pt x="450" y="62"/>
                    <a:pt x="434" y="31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3" name="Google Shape;20183;p30"/>
            <p:cNvSpPr/>
            <p:nvPr/>
          </p:nvSpPr>
          <p:spPr>
            <a:xfrm>
              <a:off x="6626600" y="2993238"/>
              <a:ext cx="26400" cy="24075"/>
            </a:xfrm>
            <a:custGeom>
              <a:avLst/>
              <a:gdLst/>
              <a:ahLst/>
              <a:cxnLst/>
              <a:rect l="l" t="t" r="r" b="b"/>
              <a:pathLst>
                <a:path w="1056" h="963" extrusionOk="0">
                  <a:moveTo>
                    <a:pt x="885" y="94"/>
                  </a:moveTo>
                  <a:cubicBezTo>
                    <a:pt x="885" y="63"/>
                    <a:pt x="869" y="32"/>
                    <a:pt x="854" y="1"/>
                  </a:cubicBezTo>
                  <a:lnTo>
                    <a:pt x="1" y="482"/>
                  </a:lnTo>
                  <a:cubicBezTo>
                    <a:pt x="16" y="497"/>
                    <a:pt x="32" y="528"/>
                    <a:pt x="47" y="559"/>
                  </a:cubicBezTo>
                  <a:cubicBezTo>
                    <a:pt x="404" y="963"/>
                    <a:pt x="1055" y="606"/>
                    <a:pt x="885" y="9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4" name="Google Shape;20184;p30"/>
            <p:cNvSpPr/>
            <p:nvPr/>
          </p:nvSpPr>
          <p:spPr>
            <a:xfrm>
              <a:off x="6848000" y="3143313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125" y="667"/>
                  </a:moveTo>
                  <a:lnTo>
                    <a:pt x="559" y="434"/>
                  </a:lnTo>
                  <a:lnTo>
                    <a:pt x="326" y="0"/>
                  </a:lnTo>
                  <a:cubicBezTo>
                    <a:pt x="78" y="124"/>
                    <a:pt x="1" y="434"/>
                    <a:pt x="125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5" name="Google Shape;20185;p30"/>
            <p:cNvSpPr/>
            <p:nvPr/>
          </p:nvSpPr>
          <p:spPr>
            <a:xfrm>
              <a:off x="6790225" y="3036288"/>
              <a:ext cx="18650" cy="23300"/>
            </a:xfrm>
            <a:custGeom>
              <a:avLst/>
              <a:gdLst/>
              <a:ahLst/>
              <a:cxnLst/>
              <a:rect l="l" t="t" r="r" b="b"/>
              <a:pathLst>
                <a:path w="746" h="932" extrusionOk="0">
                  <a:moveTo>
                    <a:pt x="280" y="0"/>
                  </a:moveTo>
                  <a:cubicBezTo>
                    <a:pt x="187" y="47"/>
                    <a:pt x="125" y="125"/>
                    <a:pt x="78" y="218"/>
                  </a:cubicBezTo>
                  <a:cubicBezTo>
                    <a:pt x="1" y="357"/>
                    <a:pt x="1" y="528"/>
                    <a:pt x="78" y="667"/>
                  </a:cubicBezTo>
                  <a:cubicBezTo>
                    <a:pt x="156" y="807"/>
                    <a:pt x="311" y="900"/>
                    <a:pt x="466" y="916"/>
                  </a:cubicBezTo>
                  <a:cubicBezTo>
                    <a:pt x="574" y="931"/>
                    <a:pt x="668" y="916"/>
                    <a:pt x="74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6" name="Google Shape;20186;p30"/>
            <p:cNvSpPr/>
            <p:nvPr/>
          </p:nvSpPr>
          <p:spPr>
            <a:xfrm>
              <a:off x="6733225" y="294013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435" y="0"/>
                  </a:moveTo>
                  <a:lnTo>
                    <a:pt x="1" y="233"/>
                  </a:lnTo>
                  <a:cubicBezTo>
                    <a:pt x="16" y="264"/>
                    <a:pt x="47" y="295"/>
                    <a:pt x="63" y="310"/>
                  </a:cubicBezTo>
                  <a:cubicBezTo>
                    <a:pt x="140" y="419"/>
                    <a:pt x="264" y="481"/>
                    <a:pt x="388" y="481"/>
                  </a:cubicBezTo>
                  <a:cubicBezTo>
                    <a:pt x="482" y="496"/>
                    <a:pt x="590" y="481"/>
                    <a:pt x="668" y="43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7" name="Google Shape;20187;p30"/>
            <p:cNvSpPr/>
            <p:nvPr/>
          </p:nvSpPr>
          <p:spPr>
            <a:xfrm>
              <a:off x="6519575" y="30580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1" y="233"/>
                  </a:moveTo>
                  <a:cubicBezTo>
                    <a:pt x="16" y="264"/>
                    <a:pt x="32" y="295"/>
                    <a:pt x="63" y="326"/>
                  </a:cubicBezTo>
                  <a:cubicBezTo>
                    <a:pt x="141" y="419"/>
                    <a:pt x="265" y="481"/>
                    <a:pt x="389" y="496"/>
                  </a:cubicBezTo>
                  <a:cubicBezTo>
                    <a:pt x="482" y="496"/>
                    <a:pt x="575" y="481"/>
                    <a:pt x="668" y="4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8" name="Google Shape;20188;p30"/>
            <p:cNvSpPr/>
            <p:nvPr/>
          </p:nvSpPr>
          <p:spPr>
            <a:xfrm>
              <a:off x="7165950" y="26923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574" y="109"/>
                    <a:pt x="435" y="16"/>
                    <a:pt x="280" y="0"/>
                  </a:cubicBezTo>
                  <a:cubicBezTo>
                    <a:pt x="233" y="0"/>
                    <a:pt x="202" y="0"/>
                    <a:pt x="171" y="0"/>
                  </a:cubicBezTo>
                  <a:cubicBezTo>
                    <a:pt x="140" y="0"/>
                    <a:pt x="109" y="16"/>
                    <a:pt x="78" y="16"/>
                  </a:cubicBezTo>
                  <a:cubicBezTo>
                    <a:pt x="47" y="32"/>
                    <a:pt x="16" y="47"/>
                    <a:pt x="0" y="63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9" name="Google Shape;20189;p30"/>
            <p:cNvSpPr/>
            <p:nvPr/>
          </p:nvSpPr>
          <p:spPr>
            <a:xfrm>
              <a:off x="7106625" y="2582238"/>
              <a:ext cx="24075" cy="26000"/>
            </a:xfrm>
            <a:custGeom>
              <a:avLst/>
              <a:gdLst/>
              <a:ahLst/>
              <a:cxnLst/>
              <a:rect l="l" t="t" r="r" b="b"/>
              <a:pathLst>
                <a:path w="963" h="1040" extrusionOk="0">
                  <a:moveTo>
                    <a:pt x="481" y="1040"/>
                  </a:moveTo>
                  <a:cubicBezTo>
                    <a:pt x="497" y="1024"/>
                    <a:pt x="528" y="1009"/>
                    <a:pt x="559" y="993"/>
                  </a:cubicBezTo>
                  <a:cubicBezTo>
                    <a:pt x="962" y="652"/>
                    <a:pt x="605" y="1"/>
                    <a:pt x="93" y="156"/>
                  </a:cubicBezTo>
                  <a:cubicBezTo>
                    <a:pt x="62" y="156"/>
                    <a:pt x="31" y="171"/>
                    <a:pt x="0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0" name="Google Shape;20190;p30"/>
            <p:cNvSpPr/>
            <p:nvPr/>
          </p:nvSpPr>
          <p:spPr>
            <a:xfrm>
              <a:off x="7265975" y="2633438"/>
              <a:ext cx="23300" cy="17850"/>
            </a:xfrm>
            <a:custGeom>
              <a:avLst/>
              <a:gdLst/>
              <a:ahLst/>
              <a:cxnLst/>
              <a:rect l="l" t="t" r="r" b="b"/>
              <a:pathLst>
                <a:path w="932" h="714" extrusionOk="0">
                  <a:moveTo>
                    <a:pt x="265" y="62"/>
                  </a:moveTo>
                  <a:cubicBezTo>
                    <a:pt x="202" y="93"/>
                    <a:pt x="156" y="124"/>
                    <a:pt x="109" y="186"/>
                  </a:cubicBezTo>
                  <a:cubicBezTo>
                    <a:pt x="94" y="202"/>
                    <a:pt x="78" y="233"/>
                    <a:pt x="63" y="264"/>
                  </a:cubicBezTo>
                  <a:cubicBezTo>
                    <a:pt x="32" y="310"/>
                    <a:pt x="16" y="372"/>
                    <a:pt x="16" y="434"/>
                  </a:cubicBezTo>
                  <a:cubicBezTo>
                    <a:pt x="1" y="543"/>
                    <a:pt x="16" y="636"/>
                    <a:pt x="63" y="713"/>
                  </a:cubicBezTo>
                  <a:lnTo>
                    <a:pt x="931" y="248"/>
                  </a:lnTo>
                  <a:cubicBezTo>
                    <a:pt x="838" y="109"/>
                    <a:pt x="699" y="16"/>
                    <a:pt x="544" y="0"/>
                  </a:cubicBezTo>
                  <a:cubicBezTo>
                    <a:pt x="497" y="0"/>
                    <a:pt x="466" y="0"/>
                    <a:pt x="435" y="0"/>
                  </a:cubicBezTo>
                  <a:cubicBezTo>
                    <a:pt x="373" y="0"/>
                    <a:pt x="311" y="16"/>
                    <a:pt x="26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1" name="Google Shape;20191;p30"/>
            <p:cNvSpPr/>
            <p:nvPr/>
          </p:nvSpPr>
          <p:spPr>
            <a:xfrm>
              <a:off x="7204725" y="25233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0"/>
                    <a:pt x="249" y="62"/>
                    <a:pt x="124" y="481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55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2" name="Google Shape;20192;p30"/>
            <p:cNvSpPr/>
            <p:nvPr/>
          </p:nvSpPr>
          <p:spPr>
            <a:xfrm>
              <a:off x="7120575" y="250003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3" name="Google Shape;20193;p30"/>
            <p:cNvSpPr/>
            <p:nvPr/>
          </p:nvSpPr>
          <p:spPr>
            <a:xfrm>
              <a:off x="7179525" y="2606663"/>
              <a:ext cx="31425" cy="29125"/>
            </a:xfrm>
            <a:custGeom>
              <a:avLst/>
              <a:gdLst/>
              <a:ahLst/>
              <a:cxnLst/>
              <a:rect l="l" t="t" r="r" b="b"/>
              <a:pathLst>
                <a:path w="1257" h="1165" extrusionOk="0">
                  <a:moveTo>
                    <a:pt x="869" y="1024"/>
                  </a:moveTo>
                  <a:cubicBezTo>
                    <a:pt x="1257" y="823"/>
                    <a:pt x="1194" y="249"/>
                    <a:pt x="776" y="125"/>
                  </a:cubicBezTo>
                  <a:cubicBezTo>
                    <a:pt x="357" y="1"/>
                    <a:pt x="0" y="451"/>
                    <a:pt x="217" y="838"/>
                  </a:cubicBezTo>
                  <a:cubicBezTo>
                    <a:pt x="341" y="1071"/>
                    <a:pt x="636" y="1164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4" name="Google Shape;20194;p30"/>
            <p:cNvSpPr/>
            <p:nvPr/>
          </p:nvSpPr>
          <p:spPr>
            <a:xfrm>
              <a:off x="7053900" y="2484913"/>
              <a:ext cx="12800" cy="16700"/>
            </a:xfrm>
            <a:custGeom>
              <a:avLst/>
              <a:gdLst/>
              <a:ahLst/>
              <a:cxnLst/>
              <a:rect l="l" t="t" r="r" b="b"/>
              <a:pathLst>
                <a:path w="512" h="668" extrusionOk="0">
                  <a:moveTo>
                    <a:pt x="233" y="668"/>
                  </a:moveTo>
                  <a:cubicBezTo>
                    <a:pt x="248" y="652"/>
                    <a:pt x="279" y="621"/>
                    <a:pt x="310" y="606"/>
                  </a:cubicBezTo>
                  <a:cubicBezTo>
                    <a:pt x="450" y="482"/>
                    <a:pt x="512" y="280"/>
                    <a:pt x="465" y="94"/>
                  </a:cubicBezTo>
                  <a:cubicBezTo>
                    <a:pt x="450" y="63"/>
                    <a:pt x="434" y="3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5" name="Google Shape;20195;p30"/>
            <p:cNvSpPr/>
            <p:nvPr/>
          </p:nvSpPr>
          <p:spPr>
            <a:xfrm>
              <a:off x="7149650" y="2425988"/>
              <a:ext cx="26400" cy="23675"/>
            </a:xfrm>
            <a:custGeom>
              <a:avLst/>
              <a:gdLst/>
              <a:ahLst/>
              <a:cxnLst/>
              <a:rect l="l" t="t" r="r" b="b"/>
              <a:pathLst>
                <a:path w="1056" h="947" extrusionOk="0">
                  <a:moveTo>
                    <a:pt x="63" y="559"/>
                  </a:moveTo>
                  <a:cubicBezTo>
                    <a:pt x="404" y="946"/>
                    <a:pt x="1056" y="590"/>
                    <a:pt x="901" y="93"/>
                  </a:cubicBezTo>
                  <a:cubicBezTo>
                    <a:pt x="885" y="62"/>
                    <a:pt x="885" y="31"/>
                    <a:pt x="870" y="0"/>
                  </a:cubicBezTo>
                  <a:lnTo>
                    <a:pt x="1" y="466"/>
                  </a:lnTo>
                  <a:cubicBezTo>
                    <a:pt x="32" y="497"/>
                    <a:pt x="48" y="528"/>
                    <a:pt x="63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6" name="Google Shape;20196;p30"/>
            <p:cNvSpPr/>
            <p:nvPr/>
          </p:nvSpPr>
          <p:spPr>
            <a:xfrm>
              <a:off x="6951925" y="2810238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589" y="109"/>
                    <a:pt x="434" y="16"/>
                    <a:pt x="279" y="0"/>
                  </a:cubicBezTo>
                  <a:cubicBezTo>
                    <a:pt x="248" y="0"/>
                    <a:pt x="217" y="0"/>
                    <a:pt x="186" y="0"/>
                  </a:cubicBezTo>
                  <a:cubicBezTo>
                    <a:pt x="109" y="0"/>
                    <a:pt x="47" y="31"/>
                    <a:pt x="0" y="62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7" name="Google Shape;20197;p30"/>
            <p:cNvSpPr/>
            <p:nvPr/>
          </p:nvSpPr>
          <p:spPr>
            <a:xfrm>
              <a:off x="6892975" y="270166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668" y="326"/>
                  </a:moveTo>
                  <a:cubicBezTo>
                    <a:pt x="528" y="78"/>
                    <a:pt x="233" y="1"/>
                    <a:pt x="1" y="125"/>
                  </a:cubicBezTo>
                  <a:lnTo>
                    <a:pt x="466" y="978"/>
                  </a:lnTo>
                  <a:cubicBezTo>
                    <a:pt x="714" y="854"/>
                    <a:pt x="792" y="559"/>
                    <a:pt x="668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8" name="Google Shape;20198;p30"/>
            <p:cNvSpPr/>
            <p:nvPr/>
          </p:nvSpPr>
          <p:spPr>
            <a:xfrm>
              <a:off x="7051950" y="2751288"/>
              <a:ext cx="23300" cy="18250"/>
            </a:xfrm>
            <a:custGeom>
              <a:avLst/>
              <a:gdLst/>
              <a:ahLst/>
              <a:cxnLst/>
              <a:rect l="l" t="t" r="r" b="b"/>
              <a:pathLst>
                <a:path w="932" h="730" extrusionOk="0">
                  <a:moveTo>
                    <a:pt x="125" y="187"/>
                  </a:moveTo>
                  <a:cubicBezTo>
                    <a:pt x="109" y="218"/>
                    <a:pt x="94" y="234"/>
                    <a:pt x="78" y="265"/>
                  </a:cubicBezTo>
                  <a:cubicBezTo>
                    <a:pt x="1" y="404"/>
                    <a:pt x="1" y="590"/>
                    <a:pt x="78" y="730"/>
                  </a:cubicBezTo>
                  <a:lnTo>
                    <a:pt x="931" y="249"/>
                  </a:lnTo>
                  <a:cubicBezTo>
                    <a:pt x="854" y="110"/>
                    <a:pt x="699" y="16"/>
                    <a:pt x="543" y="1"/>
                  </a:cubicBezTo>
                  <a:cubicBezTo>
                    <a:pt x="512" y="1"/>
                    <a:pt x="481" y="1"/>
                    <a:pt x="450" y="1"/>
                  </a:cubicBezTo>
                  <a:cubicBezTo>
                    <a:pt x="311" y="16"/>
                    <a:pt x="202" y="78"/>
                    <a:pt x="109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9" name="Google Shape;20199;p30"/>
            <p:cNvSpPr/>
            <p:nvPr/>
          </p:nvSpPr>
          <p:spPr>
            <a:xfrm>
              <a:off x="6991075" y="26411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33" y="62"/>
                    <a:pt x="125" y="481"/>
                  </a:cubicBezTo>
                  <a:cubicBezTo>
                    <a:pt x="1" y="900"/>
                    <a:pt x="435" y="1256"/>
                    <a:pt x="823" y="1039"/>
                  </a:cubicBezTo>
                  <a:cubicBezTo>
                    <a:pt x="1055" y="915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0" name="Google Shape;20200;p30"/>
            <p:cNvSpPr/>
            <p:nvPr/>
          </p:nvSpPr>
          <p:spPr>
            <a:xfrm>
              <a:off x="6908100" y="26171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50" y="1257"/>
                    <a:pt x="823" y="1055"/>
                  </a:cubicBezTo>
                  <a:cubicBezTo>
                    <a:pt x="1055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1" name="Google Shape;20201;p30"/>
            <p:cNvSpPr/>
            <p:nvPr/>
          </p:nvSpPr>
          <p:spPr>
            <a:xfrm>
              <a:off x="6967025" y="27241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5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51" y="1257"/>
                    <a:pt x="823" y="1039"/>
                  </a:cubicBezTo>
                  <a:cubicBezTo>
                    <a:pt x="1056" y="915"/>
                    <a:pt x="1149" y="621"/>
                    <a:pt x="1025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2" name="Google Shape;20202;p30"/>
            <p:cNvSpPr/>
            <p:nvPr/>
          </p:nvSpPr>
          <p:spPr>
            <a:xfrm>
              <a:off x="7015125" y="25582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0" y="900"/>
                    <a:pt x="434" y="1256"/>
                    <a:pt x="822" y="1039"/>
                  </a:cubicBezTo>
                  <a:cubicBezTo>
                    <a:pt x="1055" y="915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3" name="Google Shape;20203;p30"/>
            <p:cNvSpPr/>
            <p:nvPr/>
          </p:nvSpPr>
          <p:spPr>
            <a:xfrm>
              <a:off x="7074050" y="26652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73"/>
                  </a:moveTo>
                  <a:cubicBezTo>
                    <a:pt x="807" y="1"/>
                    <a:pt x="233" y="63"/>
                    <a:pt x="109" y="482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5" y="916"/>
                    <a:pt x="1148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4" name="Google Shape;20204;p30"/>
            <p:cNvSpPr/>
            <p:nvPr/>
          </p:nvSpPr>
          <p:spPr>
            <a:xfrm>
              <a:off x="6839850" y="2602413"/>
              <a:ext cx="13600" cy="17075"/>
            </a:xfrm>
            <a:custGeom>
              <a:avLst/>
              <a:gdLst/>
              <a:ahLst/>
              <a:cxnLst/>
              <a:rect l="l" t="t" r="r" b="b"/>
              <a:pathLst>
                <a:path w="544" h="683" extrusionOk="0">
                  <a:moveTo>
                    <a:pt x="233" y="683"/>
                  </a:moveTo>
                  <a:cubicBezTo>
                    <a:pt x="451" y="574"/>
                    <a:pt x="544" y="326"/>
                    <a:pt x="466" y="93"/>
                  </a:cubicBezTo>
                  <a:cubicBezTo>
                    <a:pt x="466" y="62"/>
                    <a:pt x="451" y="31"/>
                    <a:pt x="435" y="0"/>
                  </a:cubicBezTo>
                  <a:lnTo>
                    <a:pt x="1" y="24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5" name="Google Shape;20205;p30"/>
            <p:cNvSpPr/>
            <p:nvPr/>
          </p:nvSpPr>
          <p:spPr>
            <a:xfrm>
              <a:off x="6936025" y="2543863"/>
              <a:ext cx="26375" cy="23675"/>
            </a:xfrm>
            <a:custGeom>
              <a:avLst/>
              <a:gdLst/>
              <a:ahLst/>
              <a:cxnLst/>
              <a:rect l="l" t="t" r="r" b="b"/>
              <a:pathLst>
                <a:path w="1055" h="947" extrusionOk="0">
                  <a:moveTo>
                    <a:pt x="62" y="559"/>
                  </a:moveTo>
                  <a:cubicBezTo>
                    <a:pt x="403" y="946"/>
                    <a:pt x="1055" y="590"/>
                    <a:pt x="900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62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6" name="Google Shape;20206;p30"/>
            <p:cNvSpPr/>
            <p:nvPr/>
          </p:nvSpPr>
          <p:spPr>
            <a:xfrm>
              <a:off x="7159350" y="2693913"/>
              <a:ext cx="12050" cy="16700"/>
            </a:xfrm>
            <a:custGeom>
              <a:avLst/>
              <a:gdLst/>
              <a:ahLst/>
              <a:cxnLst/>
              <a:rect l="l" t="t" r="r" b="b"/>
              <a:pathLst>
                <a:path w="482" h="668" extrusionOk="0">
                  <a:moveTo>
                    <a:pt x="1" y="388"/>
                  </a:moveTo>
                  <a:cubicBezTo>
                    <a:pt x="1" y="481"/>
                    <a:pt x="16" y="574"/>
                    <a:pt x="63" y="667"/>
                  </a:cubicBezTo>
                  <a:lnTo>
                    <a:pt x="482" y="419"/>
                  </a:lnTo>
                  <a:lnTo>
                    <a:pt x="249" y="1"/>
                  </a:lnTo>
                  <a:cubicBezTo>
                    <a:pt x="202" y="32"/>
                    <a:pt x="140" y="78"/>
                    <a:pt x="109" y="125"/>
                  </a:cubicBezTo>
                  <a:cubicBezTo>
                    <a:pt x="78" y="140"/>
                    <a:pt x="63" y="171"/>
                    <a:pt x="47" y="202"/>
                  </a:cubicBezTo>
                  <a:cubicBezTo>
                    <a:pt x="32" y="264"/>
                    <a:pt x="1" y="326"/>
                    <a:pt x="1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7" name="Google Shape;20207;p30"/>
            <p:cNvSpPr/>
            <p:nvPr/>
          </p:nvSpPr>
          <p:spPr>
            <a:xfrm>
              <a:off x="7098875" y="258688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124" y="668"/>
                  </a:moveTo>
                  <a:cubicBezTo>
                    <a:pt x="248" y="900"/>
                    <a:pt x="543" y="993"/>
                    <a:pt x="791" y="854"/>
                  </a:cubicBezTo>
                  <a:lnTo>
                    <a:pt x="310" y="1"/>
                  </a:lnTo>
                  <a:cubicBezTo>
                    <a:pt x="78" y="140"/>
                    <a:pt x="0" y="435"/>
                    <a:pt x="124" y="66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8" name="Google Shape;20208;p30"/>
            <p:cNvSpPr/>
            <p:nvPr/>
          </p:nvSpPr>
          <p:spPr>
            <a:xfrm>
              <a:off x="7043025" y="249073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33"/>
                  </a:moveTo>
                  <a:cubicBezTo>
                    <a:pt x="16" y="264"/>
                    <a:pt x="32" y="295"/>
                    <a:pt x="63" y="326"/>
                  </a:cubicBezTo>
                  <a:cubicBezTo>
                    <a:pt x="202" y="497"/>
                    <a:pt x="466" y="543"/>
                    <a:pt x="668" y="435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9" name="Google Shape;20209;p30"/>
            <p:cNvSpPr/>
            <p:nvPr/>
          </p:nvSpPr>
          <p:spPr>
            <a:xfrm>
              <a:off x="6738275" y="29281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7" y="248"/>
                  </a:moveTo>
                  <a:cubicBezTo>
                    <a:pt x="605" y="171"/>
                    <a:pt x="543" y="93"/>
                    <a:pt x="450" y="62"/>
                  </a:cubicBezTo>
                  <a:cubicBezTo>
                    <a:pt x="404" y="31"/>
                    <a:pt x="342" y="16"/>
                    <a:pt x="280" y="0"/>
                  </a:cubicBezTo>
                  <a:lnTo>
                    <a:pt x="186" y="0"/>
                  </a:lnTo>
                  <a:cubicBezTo>
                    <a:pt x="155" y="0"/>
                    <a:pt x="124" y="16"/>
                    <a:pt x="93" y="31"/>
                  </a:cubicBezTo>
                  <a:cubicBezTo>
                    <a:pt x="62" y="31"/>
                    <a:pt x="31" y="47"/>
                    <a:pt x="0" y="62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0" name="Google Shape;20210;p30"/>
            <p:cNvSpPr/>
            <p:nvPr/>
          </p:nvSpPr>
          <p:spPr>
            <a:xfrm>
              <a:off x="6678950" y="2817988"/>
              <a:ext cx="24050" cy="26000"/>
            </a:xfrm>
            <a:custGeom>
              <a:avLst/>
              <a:gdLst/>
              <a:ahLst/>
              <a:cxnLst/>
              <a:rect l="l" t="t" r="r" b="b"/>
              <a:pathLst>
                <a:path w="962" h="1040" extrusionOk="0">
                  <a:moveTo>
                    <a:pt x="559" y="993"/>
                  </a:moveTo>
                  <a:cubicBezTo>
                    <a:pt x="962" y="652"/>
                    <a:pt x="605" y="1"/>
                    <a:pt x="93" y="156"/>
                  </a:cubicBezTo>
                  <a:cubicBezTo>
                    <a:pt x="62" y="156"/>
                    <a:pt x="31" y="171"/>
                    <a:pt x="0" y="187"/>
                  </a:cubicBezTo>
                  <a:lnTo>
                    <a:pt x="481" y="1040"/>
                  </a:lnTo>
                  <a:cubicBezTo>
                    <a:pt x="512" y="1024"/>
                    <a:pt x="528" y="1009"/>
                    <a:pt x="559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1" name="Google Shape;20211;p30"/>
            <p:cNvSpPr/>
            <p:nvPr/>
          </p:nvSpPr>
          <p:spPr>
            <a:xfrm>
              <a:off x="6838300" y="2869163"/>
              <a:ext cx="23300" cy="17875"/>
            </a:xfrm>
            <a:custGeom>
              <a:avLst/>
              <a:gdLst/>
              <a:ahLst/>
              <a:cxnLst/>
              <a:rect l="l" t="t" r="r" b="b"/>
              <a:pathLst>
                <a:path w="932" h="715" extrusionOk="0">
                  <a:moveTo>
                    <a:pt x="730" y="47"/>
                  </a:moveTo>
                  <a:cubicBezTo>
                    <a:pt x="668" y="32"/>
                    <a:pt x="606" y="1"/>
                    <a:pt x="544" y="1"/>
                  </a:cubicBezTo>
                  <a:cubicBezTo>
                    <a:pt x="513" y="1"/>
                    <a:pt x="482" y="1"/>
                    <a:pt x="451" y="1"/>
                  </a:cubicBezTo>
                  <a:cubicBezTo>
                    <a:pt x="389" y="1"/>
                    <a:pt x="327" y="32"/>
                    <a:pt x="264" y="63"/>
                  </a:cubicBezTo>
                  <a:cubicBezTo>
                    <a:pt x="202" y="94"/>
                    <a:pt x="156" y="125"/>
                    <a:pt x="109" y="187"/>
                  </a:cubicBezTo>
                  <a:cubicBezTo>
                    <a:pt x="94" y="202"/>
                    <a:pt x="78" y="233"/>
                    <a:pt x="63" y="265"/>
                  </a:cubicBezTo>
                  <a:cubicBezTo>
                    <a:pt x="32" y="327"/>
                    <a:pt x="16" y="373"/>
                    <a:pt x="16" y="435"/>
                  </a:cubicBezTo>
                  <a:cubicBezTo>
                    <a:pt x="1" y="544"/>
                    <a:pt x="16" y="637"/>
                    <a:pt x="63" y="714"/>
                  </a:cubicBezTo>
                  <a:lnTo>
                    <a:pt x="931" y="249"/>
                  </a:lnTo>
                  <a:cubicBezTo>
                    <a:pt x="885" y="171"/>
                    <a:pt x="807" y="94"/>
                    <a:pt x="730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2" name="Google Shape;20212;p30"/>
            <p:cNvSpPr/>
            <p:nvPr/>
          </p:nvSpPr>
          <p:spPr>
            <a:xfrm>
              <a:off x="6777050" y="27590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22" y="0"/>
                    <a:pt x="248" y="62"/>
                    <a:pt x="124" y="481"/>
                  </a:cubicBezTo>
                  <a:cubicBezTo>
                    <a:pt x="0" y="900"/>
                    <a:pt x="450" y="1256"/>
                    <a:pt x="838" y="1039"/>
                  </a:cubicBezTo>
                  <a:cubicBezTo>
                    <a:pt x="1070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3" name="Google Shape;20213;p30"/>
            <p:cNvSpPr/>
            <p:nvPr/>
          </p:nvSpPr>
          <p:spPr>
            <a:xfrm>
              <a:off x="6694450" y="27350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1"/>
                    <a:pt x="233" y="63"/>
                    <a:pt x="125" y="481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5" y="916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4" name="Google Shape;20214;p30"/>
            <p:cNvSpPr/>
            <p:nvPr/>
          </p:nvSpPr>
          <p:spPr>
            <a:xfrm>
              <a:off x="6753400" y="28420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72"/>
                  </a:moveTo>
                  <a:cubicBezTo>
                    <a:pt x="807" y="0"/>
                    <a:pt x="233" y="62"/>
                    <a:pt x="124" y="481"/>
                  </a:cubicBezTo>
                  <a:cubicBezTo>
                    <a:pt x="0" y="900"/>
                    <a:pt x="434" y="1256"/>
                    <a:pt x="822" y="1039"/>
                  </a:cubicBezTo>
                  <a:cubicBezTo>
                    <a:pt x="1055" y="915"/>
                    <a:pt x="1148" y="621"/>
                    <a:pt x="1008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5" name="Google Shape;20215;p30"/>
            <p:cNvSpPr/>
            <p:nvPr/>
          </p:nvSpPr>
          <p:spPr>
            <a:xfrm>
              <a:off x="6801075" y="26760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5" y="388"/>
                  </a:moveTo>
                  <a:cubicBezTo>
                    <a:pt x="823" y="0"/>
                    <a:pt x="249" y="62"/>
                    <a:pt x="125" y="481"/>
                  </a:cubicBezTo>
                  <a:cubicBezTo>
                    <a:pt x="1" y="900"/>
                    <a:pt x="451" y="1256"/>
                    <a:pt x="838" y="1039"/>
                  </a:cubicBezTo>
                  <a:cubicBezTo>
                    <a:pt x="1071" y="915"/>
                    <a:pt x="1149" y="620"/>
                    <a:pt x="1025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6" name="Google Shape;20216;p30"/>
            <p:cNvSpPr/>
            <p:nvPr/>
          </p:nvSpPr>
          <p:spPr>
            <a:xfrm>
              <a:off x="6860025" y="27830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22" y="1"/>
                    <a:pt x="249" y="63"/>
                    <a:pt x="124" y="482"/>
                  </a:cubicBezTo>
                  <a:cubicBezTo>
                    <a:pt x="0" y="900"/>
                    <a:pt x="450" y="1257"/>
                    <a:pt x="838" y="1040"/>
                  </a:cubicBezTo>
                  <a:cubicBezTo>
                    <a:pt x="1071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7" name="Google Shape;20217;p30"/>
            <p:cNvSpPr/>
            <p:nvPr/>
          </p:nvSpPr>
          <p:spPr>
            <a:xfrm>
              <a:off x="6626225" y="272066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8"/>
                  </a:moveTo>
                  <a:cubicBezTo>
                    <a:pt x="264" y="652"/>
                    <a:pt x="295" y="621"/>
                    <a:pt x="310" y="606"/>
                  </a:cubicBezTo>
                  <a:cubicBezTo>
                    <a:pt x="465" y="481"/>
                    <a:pt x="527" y="280"/>
                    <a:pt x="465" y="94"/>
                  </a:cubicBezTo>
                  <a:cubicBezTo>
                    <a:pt x="450" y="63"/>
                    <a:pt x="450" y="32"/>
                    <a:pt x="434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8" name="Google Shape;20218;p30"/>
            <p:cNvSpPr/>
            <p:nvPr/>
          </p:nvSpPr>
          <p:spPr>
            <a:xfrm>
              <a:off x="6722375" y="2661738"/>
              <a:ext cx="26400" cy="24050"/>
            </a:xfrm>
            <a:custGeom>
              <a:avLst/>
              <a:gdLst/>
              <a:ahLst/>
              <a:cxnLst/>
              <a:rect l="l" t="t" r="r" b="b"/>
              <a:pathLst>
                <a:path w="1056" h="962" extrusionOk="0">
                  <a:moveTo>
                    <a:pt x="900" y="93"/>
                  </a:moveTo>
                  <a:cubicBezTo>
                    <a:pt x="885" y="47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497"/>
                    <a:pt x="31" y="528"/>
                    <a:pt x="62" y="559"/>
                  </a:cubicBezTo>
                  <a:cubicBezTo>
                    <a:pt x="404" y="962"/>
                    <a:pt x="1055" y="605"/>
                    <a:pt x="900" y="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9" name="Google Shape;20219;p30"/>
            <p:cNvSpPr/>
            <p:nvPr/>
          </p:nvSpPr>
          <p:spPr>
            <a:xfrm>
              <a:off x="6945325" y="28117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0"/>
                  </a:moveTo>
                  <a:cubicBezTo>
                    <a:pt x="202" y="31"/>
                    <a:pt x="156" y="78"/>
                    <a:pt x="125" y="125"/>
                  </a:cubicBezTo>
                  <a:cubicBezTo>
                    <a:pt x="94" y="140"/>
                    <a:pt x="78" y="171"/>
                    <a:pt x="62" y="202"/>
                  </a:cubicBezTo>
                  <a:cubicBezTo>
                    <a:pt x="31" y="264"/>
                    <a:pt x="16" y="326"/>
                    <a:pt x="16" y="388"/>
                  </a:cubicBezTo>
                  <a:cubicBezTo>
                    <a:pt x="0" y="481"/>
                    <a:pt x="31" y="574"/>
                    <a:pt x="78" y="667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0" name="Google Shape;20220;p30"/>
            <p:cNvSpPr/>
            <p:nvPr/>
          </p:nvSpPr>
          <p:spPr>
            <a:xfrm>
              <a:off x="6884825" y="2704763"/>
              <a:ext cx="19800" cy="23300"/>
            </a:xfrm>
            <a:custGeom>
              <a:avLst/>
              <a:gdLst/>
              <a:ahLst/>
              <a:cxnLst/>
              <a:rect l="l" t="t" r="r" b="b"/>
              <a:pathLst>
                <a:path w="792" h="932" extrusionOk="0">
                  <a:moveTo>
                    <a:pt x="327" y="1"/>
                  </a:moveTo>
                  <a:cubicBezTo>
                    <a:pt x="94" y="140"/>
                    <a:pt x="1" y="435"/>
                    <a:pt x="141" y="668"/>
                  </a:cubicBezTo>
                  <a:cubicBezTo>
                    <a:pt x="187" y="745"/>
                    <a:pt x="249" y="823"/>
                    <a:pt x="342" y="869"/>
                  </a:cubicBezTo>
                  <a:cubicBezTo>
                    <a:pt x="482" y="931"/>
                    <a:pt x="652" y="931"/>
                    <a:pt x="792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1" name="Google Shape;20221;p30"/>
            <p:cNvSpPr/>
            <p:nvPr/>
          </p:nvSpPr>
          <p:spPr>
            <a:xfrm>
              <a:off x="6829400" y="2608613"/>
              <a:ext cx="16300" cy="12825"/>
            </a:xfrm>
            <a:custGeom>
              <a:avLst/>
              <a:gdLst/>
              <a:ahLst/>
              <a:cxnLst/>
              <a:rect l="l" t="t" r="r" b="b"/>
              <a:pathLst>
                <a:path w="652" h="513" extrusionOk="0">
                  <a:moveTo>
                    <a:pt x="419" y="0"/>
                  </a:moveTo>
                  <a:lnTo>
                    <a:pt x="0" y="233"/>
                  </a:lnTo>
                  <a:cubicBezTo>
                    <a:pt x="16" y="264"/>
                    <a:pt x="31" y="295"/>
                    <a:pt x="47" y="326"/>
                  </a:cubicBezTo>
                  <a:cubicBezTo>
                    <a:pt x="93" y="373"/>
                    <a:pt x="140" y="404"/>
                    <a:pt x="202" y="435"/>
                  </a:cubicBezTo>
                  <a:cubicBezTo>
                    <a:pt x="341" y="512"/>
                    <a:pt x="512" y="512"/>
                    <a:pt x="651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2" name="Google Shape;20222;p30"/>
            <p:cNvSpPr/>
            <p:nvPr/>
          </p:nvSpPr>
          <p:spPr>
            <a:xfrm>
              <a:off x="6524625" y="304598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652" y="248"/>
                  </a:moveTo>
                  <a:cubicBezTo>
                    <a:pt x="605" y="171"/>
                    <a:pt x="543" y="93"/>
                    <a:pt x="450" y="62"/>
                  </a:cubicBezTo>
                  <a:cubicBezTo>
                    <a:pt x="388" y="31"/>
                    <a:pt x="342" y="16"/>
                    <a:pt x="280" y="0"/>
                  </a:cubicBezTo>
                  <a:lnTo>
                    <a:pt x="171" y="0"/>
                  </a:lnTo>
                  <a:cubicBezTo>
                    <a:pt x="140" y="0"/>
                    <a:pt x="109" y="16"/>
                    <a:pt x="78" y="31"/>
                  </a:cubicBezTo>
                  <a:cubicBezTo>
                    <a:pt x="47" y="31"/>
                    <a:pt x="16" y="47"/>
                    <a:pt x="1" y="62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3" name="Google Shape;20223;p30"/>
            <p:cNvSpPr/>
            <p:nvPr/>
          </p:nvSpPr>
          <p:spPr>
            <a:xfrm>
              <a:off x="6465700" y="2935863"/>
              <a:ext cx="23675" cy="26000"/>
            </a:xfrm>
            <a:custGeom>
              <a:avLst/>
              <a:gdLst/>
              <a:ahLst/>
              <a:cxnLst/>
              <a:rect l="l" t="t" r="r" b="b"/>
              <a:pathLst>
                <a:path w="947" h="1040" extrusionOk="0">
                  <a:moveTo>
                    <a:pt x="543" y="993"/>
                  </a:moveTo>
                  <a:cubicBezTo>
                    <a:pt x="946" y="636"/>
                    <a:pt x="589" y="1"/>
                    <a:pt x="78" y="156"/>
                  </a:cubicBezTo>
                  <a:cubicBezTo>
                    <a:pt x="47" y="156"/>
                    <a:pt x="16" y="171"/>
                    <a:pt x="0" y="187"/>
                  </a:cubicBezTo>
                  <a:lnTo>
                    <a:pt x="465" y="1040"/>
                  </a:lnTo>
                  <a:cubicBezTo>
                    <a:pt x="496" y="1024"/>
                    <a:pt x="527" y="1009"/>
                    <a:pt x="543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4" name="Google Shape;20224;p30"/>
            <p:cNvSpPr/>
            <p:nvPr/>
          </p:nvSpPr>
          <p:spPr>
            <a:xfrm>
              <a:off x="6624275" y="2987438"/>
              <a:ext cx="23300" cy="17850"/>
            </a:xfrm>
            <a:custGeom>
              <a:avLst/>
              <a:gdLst/>
              <a:ahLst/>
              <a:cxnLst/>
              <a:rect l="l" t="t" r="r" b="b"/>
              <a:pathLst>
                <a:path w="932" h="714" extrusionOk="0">
                  <a:moveTo>
                    <a:pt x="745" y="47"/>
                  </a:moveTo>
                  <a:cubicBezTo>
                    <a:pt x="683" y="16"/>
                    <a:pt x="621" y="0"/>
                    <a:pt x="559" y="0"/>
                  </a:cubicBezTo>
                  <a:lnTo>
                    <a:pt x="466" y="0"/>
                  </a:lnTo>
                  <a:cubicBezTo>
                    <a:pt x="404" y="0"/>
                    <a:pt x="326" y="16"/>
                    <a:pt x="280" y="47"/>
                  </a:cubicBezTo>
                  <a:cubicBezTo>
                    <a:pt x="218" y="78"/>
                    <a:pt x="171" y="124"/>
                    <a:pt x="125" y="171"/>
                  </a:cubicBezTo>
                  <a:cubicBezTo>
                    <a:pt x="109" y="202"/>
                    <a:pt x="94" y="233"/>
                    <a:pt x="78" y="264"/>
                  </a:cubicBezTo>
                  <a:cubicBezTo>
                    <a:pt x="1" y="404"/>
                    <a:pt x="1" y="574"/>
                    <a:pt x="78" y="714"/>
                  </a:cubicBezTo>
                  <a:lnTo>
                    <a:pt x="931" y="248"/>
                  </a:lnTo>
                  <a:cubicBezTo>
                    <a:pt x="885" y="155"/>
                    <a:pt x="823" y="93"/>
                    <a:pt x="745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5" name="Google Shape;20225;p30"/>
            <p:cNvSpPr/>
            <p:nvPr/>
          </p:nvSpPr>
          <p:spPr>
            <a:xfrm>
              <a:off x="6563400" y="28769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50" y="1256"/>
                    <a:pt x="823" y="1039"/>
                  </a:cubicBezTo>
                  <a:cubicBezTo>
                    <a:pt x="1071" y="915"/>
                    <a:pt x="1148" y="620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6" name="Google Shape;20226;p30"/>
            <p:cNvSpPr/>
            <p:nvPr/>
          </p:nvSpPr>
          <p:spPr>
            <a:xfrm>
              <a:off x="6480425" y="28528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3" y="0"/>
                    <a:pt x="249" y="62"/>
                    <a:pt x="125" y="481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7" name="Google Shape;20227;p30"/>
            <p:cNvSpPr/>
            <p:nvPr/>
          </p:nvSpPr>
          <p:spPr>
            <a:xfrm>
              <a:off x="6539350" y="29595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5" y="388"/>
                  </a:moveTo>
                  <a:cubicBezTo>
                    <a:pt x="823" y="1"/>
                    <a:pt x="249" y="63"/>
                    <a:pt x="125" y="481"/>
                  </a:cubicBezTo>
                  <a:cubicBezTo>
                    <a:pt x="1" y="900"/>
                    <a:pt x="451" y="1257"/>
                    <a:pt x="838" y="1055"/>
                  </a:cubicBezTo>
                  <a:cubicBezTo>
                    <a:pt x="1071" y="916"/>
                    <a:pt x="1149" y="621"/>
                    <a:pt x="1025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8" name="Google Shape;20228;p30"/>
            <p:cNvSpPr/>
            <p:nvPr/>
          </p:nvSpPr>
          <p:spPr>
            <a:xfrm>
              <a:off x="6587450" y="279393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024" y="389"/>
                  </a:moveTo>
                  <a:cubicBezTo>
                    <a:pt x="807" y="1"/>
                    <a:pt x="248" y="63"/>
                    <a:pt x="124" y="482"/>
                  </a:cubicBezTo>
                  <a:cubicBezTo>
                    <a:pt x="0" y="901"/>
                    <a:pt x="450" y="1257"/>
                    <a:pt x="822" y="1056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9" name="Google Shape;20229;p30"/>
            <p:cNvSpPr/>
            <p:nvPr/>
          </p:nvSpPr>
          <p:spPr>
            <a:xfrm>
              <a:off x="6646375" y="29009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50" y="1257"/>
                    <a:pt x="823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0" name="Google Shape;20230;p30"/>
            <p:cNvSpPr/>
            <p:nvPr/>
          </p:nvSpPr>
          <p:spPr>
            <a:xfrm>
              <a:off x="6412575" y="2838538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8"/>
                  </a:moveTo>
                  <a:cubicBezTo>
                    <a:pt x="264" y="652"/>
                    <a:pt x="279" y="621"/>
                    <a:pt x="311" y="605"/>
                  </a:cubicBezTo>
                  <a:cubicBezTo>
                    <a:pt x="466" y="481"/>
                    <a:pt x="528" y="280"/>
                    <a:pt x="466" y="94"/>
                  </a:cubicBezTo>
                  <a:cubicBezTo>
                    <a:pt x="450" y="63"/>
                    <a:pt x="435" y="3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1" name="Google Shape;20231;p30"/>
            <p:cNvSpPr/>
            <p:nvPr/>
          </p:nvSpPr>
          <p:spPr>
            <a:xfrm>
              <a:off x="6508725" y="2779613"/>
              <a:ext cx="26400" cy="24050"/>
            </a:xfrm>
            <a:custGeom>
              <a:avLst/>
              <a:gdLst/>
              <a:ahLst/>
              <a:cxnLst/>
              <a:rect l="l" t="t" r="r" b="b"/>
              <a:pathLst>
                <a:path w="1056" h="962" extrusionOk="0">
                  <a:moveTo>
                    <a:pt x="885" y="93"/>
                  </a:moveTo>
                  <a:cubicBezTo>
                    <a:pt x="885" y="62"/>
                    <a:pt x="869" y="31"/>
                    <a:pt x="854" y="0"/>
                  </a:cubicBezTo>
                  <a:lnTo>
                    <a:pt x="1" y="465"/>
                  </a:lnTo>
                  <a:cubicBezTo>
                    <a:pt x="16" y="496"/>
                    <a:pt x="32" y="527"/>
                    <a:pt x="63" y="558"/>
                  </a:cubicBezTo>
                  <a:cubicBezTo>
                    <a:pt x="404" y="962"/>
                    <a:pt x="1055" y="590"/>
                    <a:pt x="900" y="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2" name="Google Shape;20232;p30"/>
            <p:cNvSpPr/>
            <p:nvPr/>
          </p:nvSpPr>
          <p:spPr>
            <a:xfrm>
              <a:off x="6731675" y="2929663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0"/>
                  </a:moveTo>
                  <a:cubicBezTo>
                    <a:pt x="202" y="31"/>
                    <a:pt x="156" y="78"/>
                    <a:pt x="109" y="124"/>
                  </a:cubicBezTo>
                  <a:cubicBezTo>
                    <a:pt x="94" y="155"/>
                    <a:pt x="78" y="171"/>
                    <a:pt x="63" y="202"/>
                  </a:cubicBezTo>
                  <a:cubicBezTo>
                    <a:pt x="32" y="264"/>
                    <a:pt x="16" y="326"/>
                    <a:pt x="16" y="373"/>
                  </a:cubicBezTo>
                  <a:cubicBezTo>
                    <a:pt x="1" y="481"/>
                    <a:pt x="16" y="574"/>
                    <a:pt x="63" y="667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3" name="Google Shape;20233;p30"/>
            <p:cNvSpPr/>
            <p:nvPr/>
          </p:nvSpPr>
          <p:spPr>
            <a:xfrm>
              <a:off x="6668875" y="2822638"/>
              <a:ext cx="22125" cy="27175"/>
            </a:xfrm>
            <a:custGeom>
              <a:avLst/>
              <a:gdLst/>
              <a:ahLst/>
              <a:cxnLst/>
              <a:rect l="l" t="t" r="r" b="b"/>
              <a:pathLst>
                <a:path w="885" h="1087" extrusionOk="0">
                  <a:moveTo>
                    <a:pt x="419" y="1"/>
                  </a:moveTo>
                  <a:cubicBezTo>
                    <a:pt x="326" y="47"/>
                    <a:pt x="264" y="125"/>
                    <a:pt x="217" y="202"/>
                  </a:cubicBezTo>
                  <a:cubicBezTo>
                    <a:pt x="0" y="637"/>
                    <a:pt x="465" y="1086"/>
                    <a:pt x="884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4" name="Google Shape;20234;p30"/>
            <p:cNvSpPr/>
            <p:nvPr/>
          </p:nvSpPr>
          <p:spPr>
            <a:xfrm>
              <a:off x="6615350" y="272648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435" y="0"/>
                  </a:moveTo>
                  <a:lnTo>
                    <a:pt x="1" y="233"/>
                  </a:lnTo>
                  <a:cubicBezTo>
                    <a:pt x="16" y="264"/>
                    <a:pt x="32" y="295"/>
                    <a:pt x="63" y="326"/>
                  </a:cubicBezTo>
                  <a:cubicBezTo>
                    <a:pt x="202" y="497"/>
                    <a:pt x="466" y="543"/>
                    <a:pt x="668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5" name="Google Shape;20235;p30"/>
            <p:cNvSpPr/>
            <p:nvPr/>
          </p:nvSpPr>
          <p:spPr>
            <a:xfrm>
              <a:off x="6373025" y="291336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42"/>
                    <a:pt x="62" y="901"/>
                    <a:pt x="481" y="1025"/>
                  </a:cubicBezTo>
                  <a:cubicBezTo>
                    <a:pt x="900" y="1149"/>
                    <a:pt x="1257" y="699"/>
                    <a:pt x="1055" y="327"/>
                  </a:cubicBezTo>
                  <a:cubicBezTo>
                    <a:pt x="931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6" name="Google Shape;20236;p30"/>
            <p:cNvSpPr/>
            <p:nvPr/>
          </p:nvSpPr>
          <p:spPr>
            <a:xfrm>
              <a:off x="6518025" y="304753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16" y="388"/>
                  </a:moveTo>
                  <a:cubicBezTo>
                    <a:pt x="1" y="481"/>
                    <a:pt x="32" y="574"/>
                    <a:pt x="78" y="667"/>
                  </a:cubicBezTo>
                  <a:lnTo>
                    <a:pt x="497" y="419"/>
                  </a:lnTo>
                  <a:lnTo>
                    <a:pt x="265" y="0"/>
                  </a:lnTo>
                  <a:cubicBezTo>
                    <a:pt x="203" y="31"/>
                    <a:pt x="156" y="78"/>
                    <a:pt x="125" y="124"/>
                  </a:cubicBezTo>
                  <a:cubicBezTo>
                    <a:pt x="94" y="155"/>
                    <a:pt x="78" y="171"/>
                    <a:pt x="63" y="202"/>
                  </a:cubicBezTo>
                  <a:cubicBezTo>
                    <a:pt x="32" y="264"/>
                    <a:pt x="16" y="326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7" name="Google Shape;20237;p30"/>
            <p:cNvSpPr/>
            <p:nvPr/>
          </p:nvSpPr>
          <p:spPr>
            <a:xfrm>
              <a:off x="6458700" y="2940513"/>
              <a:ext cx="18650" cy="23300"/>
            </a:xfrm>
            <a:custGeom>
              <a:avLst/>
              <a:gdLst/>
              <a:ahLst/>
              <a:cxnLst/>
              <a:rect l="l" t="t" r="r" b="b"/>
              <a:pathLst>
                <a:path w="746" h="932" extrusionOk="0">
                  <a:moveTo>
                    <a:pt x="280" y="1"/>
                  </a:moveTo>
                  <a:cubicBezTo>
                    <a:pt x="187" y="47"/>
                    <a:pt x="125" y="125"/>
                    <a:pt x="79" y="202"/>
                  </a:cubicBezTo>
                  <a:cubicBezTo>
                    <a:pt x="1" y="357"/>
                    <a:pt x="1" y="528"/>
                    <a:pt x="79" y="668"/>
                  </a:cubicBezTo>
                  <a:cubicBezTo>
                    <a:pt x="156" y="807"/>
                    <a:pt x="296" y="900"/>
                    <a:pt x="466" y="916"/>
                  </a:cubicBezTo>
                  <a:cubicBezTo>
                    <a:pt x="559" y="931"/>
                    <a:pt x="668" y="900"/>
                    <a:pt x="745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8" name="Google Shape;20238;p30"/>
            <p:cNvSpPr/>
            <p:nvPr/>
          </p:nvSpPr>
          <p:spPr>
            <a:xfrm>
              <a:off x="6401725" y="2844363"/>
              <a:ext cx="16675" cy="12425"/>
            </a:xfrm>
            <a:custGeom>
              <a:avLst/>
              <a:gdLst/>
              <a:ahLst/>
              <a:cxnLst/>
              <a:rect l="l" t="t" r="r" b="b"/>
              <a:pathLst>
                <a:path w="667" h="497" extrusionOk="0">
                  <a:moveTo>
                    <a:pt x="0" y="233"/>
                  </a:moveTo>
                  <a:cubicBezTo>
                    <a:pt x="16" y="264"/>
                    <a:pt x="31" y="295"/>
                    <a:pt x="62" y="326"/>
                  </a:cubicBezTo>
                  <a:cubicBezTo>
                    <a:pt x="140" y="419"/>
                    <a:pt x="264" y="481"/>
                    <a:pt x="388" y="497"/>
                  </a:cubicBezTo>
                  <a:cubicBezTo>
                    <a:pt x="481" y="497"/>
                    <a:pt x="574" y="481"/>
                    <a:pt x="667" y="435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9" name="Google Shape;20239;p30"/>
            <p:cNvSpPr/>
            <p:nvPr/>
          </p:nvSpPr>
          <p:spPr>
            <a:xfrm>
              <a:off x="7047675" y="2478713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668" y="249"/>
                  </a:moveTo>
                  <a:cubicBezTo>
                    <a:pt x="621" y="171"/>
                    <a:pt x="544" y="94"/>
                    <a:pt x="466" y="63"/>
                  </a:cubicBezTo>
                  <a:cubicBezTo>
                    <a:pt x="404" y="32"/>
                    <a:pt x="342" y="16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56" y="1"/>
                    <a:pt x="125" y="16"/>
                    <a:pt x="94" y="32"/>
                  </a:cubicBezTo>
                  <a:cubicBezTo>
                    <a:pt x="63" y="32"/>
                    <a:pt x="32" y="47"/>
                    <a:pt x="1" y="63"/>
                  </a:cubicBezTo>
                  <a:lnTo>
                    <a:pt x="249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0" name="Google Shape;20240;p30"/>
            <p:cNvSpPr/>
            <p:nvPr/>
          </p:nvSpPr>
          <p:spPr>
            <a:xfrm>
              <a:off x="6988750" y="2368588"/>
              <a:ext cx="24075" cy="26025"/>
            </a:xfrm>
            <a:custGeom>
              <a:avLst/>
              <a:gdLst/>
              <a:ahLst/>
              <a:cxnLst/>
              <a:rect l="l" t="t" r="r" b="b"/>
              <a:pathLst>
                <a:path w="963" h="1041" extrusionOk="0">
                  <a:moveTo>
                    <a:pt x="481" y="1040"/>
                  </a:moveTo>
                  <a:cubicBezTo>
                    <a:pt x="512" y="1025"/>
                    <a:pt x="528" y="1009"/>
                    <a:pt x="559" y="994"/>
                  </a:cubicBezTo>
                  <a:cubicBezTo>
                    <a:pt x="962" y="637"/>
                    <a:pt x="605" y="1"/>
                    <a:pt x="94" y="156"/>
                  </a:cubicBezTo>
                  <a:cubicBezTo>
                    <a:pt x="63" y="156"/>
                    <a:pt x="32" y="172"/>
                    <a:pt x="1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1" name="Google Shape;20241;p30"/>
            <p:cNvSpPr/>
            <p:nvPr/>
          </p:nvSpPr>
          <p:spPr>
            <a:xfrm>
              <a:off x="7148100" y="2419788"/>
              <a:ext cx="23300" cy="17850"/>
            </a:xfrm>
            <a:custGeom>
              <a:avLst/>
              <a:gdLst/>
              <a:ahLst/>
              <a:cxnLst/>
              <a:rect l="l" t="t" r="r" b="b"/>
              <a:pathLst>
                <a:path w="932" h="714" extrusionOk="0">
                  <a:moveTo>
                    <a:pt x="265" y="62"/>
                  </a:moveTo>
                  <a:cubicBezTo>
                    <a:pt x="203" y="93"/>
                    <a:pt x="156" y="124"/>
                    <a:pt x="110" y="186"/>
                  </a:cubicBezTo>
                  <a:cubicBezTo>
                    <a:pt x="94" y="202"/>
                    <a:pt x="79" y="233"/>
                    <a:pt x="63" y="264"/>
                  </a:cubicBezTo>
                  <a:cubicBezTo>
                    <a:pt x="32" y="310"/>
                    <a:pt x="16" y="372"/>
                    <a:pt x="16" y="435"/>
                  </a:cubicBezTo>
                  <a:cubicBezTo>
                    <a:pt x="1" y="543"/>
                    <a:pt x="16" y="636"/>
                    <a:pt x="79" y="714"/>
                  </a:cubicBezTo>
                  <a:lnTo>
                    <a:pt x="932" y="248"/>
                  </a:lnTo>
                  <a:cubicBezTo>
                    <a:pt x="885" y="171"/>
                    <a:pt x="807" y="93"/>
                    <a:pt x="714" y="62"/>
                  </a:cubicBezTo>
                  <a:cubicBezTo>
                    <a:pt x="668" y="31"/>
                    <a:pt x="606" y="16"/>
                    <a:pt x="544" y="0"/>
                  </a:cubicBezTo>
                  <a:cubicBezTo>
                    <a:pt x="513" y="0"/>
                    <a:pt x="482" y="0"/>
                    <a:pt x="451" y="0"/>
                  </a:cubicBezTo>
                  <a:cubicBezTo>
                    <a:pt x="389" y="16"/>
                    <a:pt x="327" y="31"/>
                    <a:pt x="26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2" name="Google Shape;20242;p30"/>
            <p:cNvSpPr/>
            <p:nvPr/>
          </p:nvSpPr>
          <p:spPr>
            <a:xfrm>
              <a:off x="7086850" y="23096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3" name="Google Shape;20243;p30"/>
            <p:cNvSpPr/>
            <p:nvPr/>
          </p:nvSpPr>
          <p:spPr>
            <a:xfrm>
              <a:off x="7002700" y="22863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85" y="1009"/>
                  </a:moveTo>
                  <a:cubicBezTo>
                    <a:pt x="1257" y="807"/>
                    <a:pt x="1195" y="234"/>
                    <a:pt x="776" y="125"/>
                  </a:cubicBezTo>
                  <a:cubicBezTo>
                    <a:pt x="358" y="1"/>
                    <a:pt x="1" y="435"/>
                    <a:pt x="218" y="823"/>
                  </a:cubicBezTo>
                  <a:cubicBezTo>
                    <a:pt x="342" y="1056"/>
                    <a:pt x="637" y="1149"/>
                    <a:pt x="885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4" name="Google Shape;20244;p30"/>
            <p:cNvSpPr/>
            <p:nvPr/>
          </p:nvSpPr>
          <p:spPr>
            <a:xfrm>
              <a:off x="7061650" y="2393038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869" y="1024"/>
                  </a:moveTo>
                  <a:cubicBezTo>
                    <a:pt x="1257" y="822"/>
                    <a:pt x="1195" y="248"/>
                    <a:pt x="776" y="124"/>
                  </a:cubicBezTo>
                  <a:cubicBezTo>
                    <a:pt x="357" y="0"/>
                    <a:pt x="0" y="450"/>
                    <a:pt x="217" y="838"/>
                  </a:cubicBezTo>
                  <a:cubicBezTo>
                    <a:pt x="342" y="1070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5" name="Google Shape;20245;p30"/>
            <p:cNvSpPr/>
            <p:nvPr/>
          </p:nvSpPr>
          <p:spPr>
            <a:xfrm>
              <a:off x="6935625" y="2271288"/>
              <a:ext cx="13225" cy="16675"/>
            </a:xfrm>
            <a:custGeom>
              <a:avLst/>
              <a:gdLst/>
              <a:ahLst/>
              <a:cxnLst/>
              <a:rect l="l" t="t" r="r" b="b"/>
              <a:pathLst>
                <a:path w="529" h="667" extrusionOk="0">
                  <a:moveTo>
                    <a:pt x="249" y="667"/>
                  </a:moveTo>
                  <a:cubicBezTo>
                    <a:pt x="280" y="651"/>
                    <a:pt x="295" y="620"/>
                    <a:pt x="326" y="605"/>
                  </a:cubicBezTo>
                  <a:cubicBezTo>
                    <a:pt x="342" y="574"/>
                    <a:pt x="373" y="558"/>
                    <a:pt x="388" y="527"/>
                  </a:cubicBezTo>
                  <a:cubicBezTo>
                    <a:pt x="497" y="403"/>
                    <a:pt x="528" y="233"/>
                    <a:pt x="482" y="93"/>
                  </a:cubicBezTo>
                  <a:cubicBezTo>
                    <a:pt x="466" y="62"/>
                    <a:pt x="450" y="31"/>
                    <a:pt x="435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6" name="Google Shape;20246;p30"/>
            <p:cNvSpPr/>
            <p:nvPr/>
          </p:nvSpPr>
          <p:spPr>
            <a:xfrm>
              <a:off x="7032175" y="2212338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47" y="543"/>
                  </a:moveTo>
                  <a:cubicBezTo>
                    <a:pt x="156" y="668"/>
                    <a:pt x="311" y="730"/>
                    <a:pt x="466" y="714"/>
                  </a:cubicBezTo>
                  <a:cubicBezTo>
                    <a:pt x="543" y="714"/>
                    <a:pt x="605" y="699"/>
                    <a:pt x="668" y="668"/>
                  </a:cubicBezTo>
                  <a:cubicBezTo>
                    <a:pt x="730" y="621"/>
                    <a:pt x="776" y="590"/>
                    <a:pt x="823" y="528"/>
                  </a:cubicBezTo>
                  <a:cubicBezTo>
                    <a:pt x="916" y="404"/>
                    <a:pt x="947" y="233"/>
                    <a:pt x="900" y="94"/>
                  </a:cubicBezTo>
                  <a:cubicBezTo>
                    <a:pt x="885" y="63"/>
                    <a:pt x="869" y="32"/>
                    <a:pt x="854" y="1"/>
                  </a:cubicBezTo>
                  <a:lnTo>
                    <a:pt x="1" y="466"/>
                  </a:lnTo>
                  <a:cubicBezTo>
                    <a:pt x="16" y="497"/>
                    <a:pt x="32" y="528"/>
                    <a:pt x="47" y="54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7" name="Google Shape;20247;p30"/>
            <p:cNvSpPr/>
            <p:nvPr/>
          </p:nvSpPr>
          <p:spPr>
            <a:xfrm>
              <a:off x="6833650" y="2596588"/>
              <a:ext cx="17100" cy="12050"/>
            </a:xfrm>
            <a:custGeom>
              <a:avLst/>
              <a:gdLst/>
              <a:ahLst/>
              <a:cxnLst/>
              <a:rect l="l" t="t" r="r" b="b"/>
              <a:pathLst>
                <a:path w="684" h="482" extrusionOk="0">
                  <a:moveTo>
                    <a:pt x="683" y="249"/>
                  </a:moveTo>
                  <a:cubicBezTo>
                    <a:pt x="606" y="109"/>
                    <a:pt x="450" y="16"/>
                    <a:pt x="295" y="1"/>
                  </a:cubicBezTo>
                  <a:cubicBezTo>
                    <a:pt x="264" y="1"/>
                    <a:pt x="233" y="1"/>
                    <a:pt x="202" y="1"/>
                  </a:cubicBezTo>
                  <a:cubicBezTo>
                    <a:pt x="125" y="1"/>
                    <a:pt x="63" y="16"/>
                    <a:pt x="1" y="63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8" name="Google Shape;20248;p30"/>
            <p:cNvSpPr/>
            <p:nvPr/>
          </p:nvSpPr>
          <p:spPr>
            <a:xfrm>
              <a:off x="6775100" y="2488013"/>
              <a:ext cx="19800" cy="24475"/>
            </a:xfrm>
            <a:custGeom>
              <a:avLst/>
              <a:gdLst/>
              <a:ahLst/>
              <a:cxnLst/>
              <a:rect l="l" t="t" r="r" b="b"/>
              <a:pathLst>
                <a:path w="792" h="979" extrusionOk="0">
                  <a:moveTo>
                    <a:pt x="668" y="311"/>
                  </a:moveTo>
                  <a:cubicBezTo>
                    <a:pt x="528" y="78"/>
                    <a:pt x="233" y="1"/>
                    <a:pt x="1" y="125"/>
                  </a:cubicBezTo>
                  <a:lnTo>
                    <a:pt x="466" y="978"/>
                  </a:lnTo>
                  <a:cubicBezTo>
                    <a:pt x="714" y="854"/>
                    <a:pt x="792" y="559"/>
                    <a:pt x="668" y="31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9" name="Google Shape;20249;p30"/>
            <p:cNvSpPr/>
            <p:nvPr/>
          </p:nvSpPr>
          <p:spPr>
            <a:xfrm>
              <a:off x="6934475" y="2537663"/>
              <a:ext cx="22900" cy="17850"/>
            </a:xfrm>
            <a:custGeom>
              <a:avLst/>
              <a:gdLst/>
              <a:ahLst/>
              <a:cxnLst/>
              <a:rect l="l" t="t" r="r" b="b"/>
              <a:pathLst>
                <a:path w="916" h="714" extrusionOk="0">
                  <a:moveTo>
                    <a:pt x="109" y="186"/>
                  </a:moveTo>
                  <a:cubicBezTo>
                    <a:pt x="93" y="202"/>
                    <a:pt x="78" y="233"/>
                    <a:pt x="62" y="264"/>
                  </a:cubicBezTo>
                  <a:cubicBezTo>
                    <a:pt x="31" y="310"/>
                    <a:pt x="16" y="372"/>
                    <a:pt x="16" y="434"/>
                  </a:cubicBezTo>
                  <a:cubicBezTo>
                    <a:pt x="0" y="543"/>
                    <a:pt x="16" y="636"/>
                    <a:pt x="62" y="714"/>
                  </a:cubicBezTo>
                  <a:lnTo>
                    <a:pt x="915" y="248"/>
                  </a:lnTo>
                  <a:cubicBezTo>
                    <a:pt x="838" y="109"/>
                    <a:pt x="698" y="16"/>
                    <a:pt x="528" y="0"/>
                  </a:cubicBezTo>
                  <a:cubicBezTo>
                    <a:pt x="496" y="0"/>
                    <a:pt x="465" y="0"/>
                    <a:pt x="434" y="0"/>
                  </a:cubicBezTo>
                  <a:cubicBezTo>
                    <a:pt x="372" y="0"/>
                    <a:pt x="310" y="16"/>
                    <a:pt x="248" y="62"/>
                  </a:cubicBezTo>
                  <a:cubicBezTo>
                    <a:pt x="186" y="93"/>
                    <a:pt x="140" y="124"/>
                    <a:pt x="109" y="1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0" name="Google Shape;20250;p30"/>
            <p:cNvSpPr/>
            <p:nvPr/>
          </p:nvSpPr>
          <p:spPr>
            <a:xfrm>
              <a:off x="6873200" y="24275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73"/>
                  </a:moveTo>
                  <a:cubicBezTo>
                    <a:pt x="807" y="0"/>
                    <a:pt x="233" y="62"/>
                    <a:pt x="125" y="481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5" y="916"/>
                    <a:pt x="1148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1" name="Google Shape;20251;p30"/>
            <p:cNvSpPr/>
            <p:nvPr/>
          </p:nvSpPr>
          <p:spPr>
            <a:xfrm>
              <a:off x="6790225" y="24034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1" y="900"/>
                    <a:pt x="450" y="1257"/>
                    <a:pt x="823" y="1040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2" name="Google Shape;20252;p30"/>
            <p:cNvSpPr/>
            <p:nvPr/>
          </p:nvSpPr>
          <p:spPr>
            <a:xfrm>
              <a:off x="6849175" y="251051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024" y="373"/>
                  </a:moveTo>
                  <a:cubicBezTo>
                    <a:pt x="807" y="0"/>
                    <a:pt x="248" y="63"/>
                    <a:pt x="124" y="481"/>
                  </a:cubicBezTo>
                  <a:cubicBezTo>
                    <a:pt x="0" y="885"/>
                    <a:pt x="450" y="1241"/>
                    <a:pt x="822" y="1040"/>
                  </a:cubicBezTo>
                  <a:cubicBezTo>
                    <a:pt x="1055" y="916"/>
                    <a:pt x="1148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3" name="Google Shape;20253;p30"/>
            <p:cNvSpPr/>
            <p:nvPr/>
          </p:nvSpPr>
          <p:spPr>
            <a:xfrm>
              <a:off x="6897250" y="23445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0" y="900"/>
                    <a:pt x="435" y="1257"/>
                    <a:pt x="822" y="1040"/>
                  </a:cubicBezTo>
                  <a:cubicBezTo>
                    <a:pt x="1055" y="915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4" name="Google Shape;20254;p30"/>
            <p:cNvSpPr/>
            <p:nvPr/>
          </p:nvSpPr>
          <p:spPr>
            <a:xfrm>
              <a:off x="6956175" y="2451588"/>
              <a:ext cx="28725" cy="31025"/>
            </a:xfrm>
            <a:custGeom>
              <a:avLst/>
              <a:gdLst/>
              <a:ahLst/>
              <a:cxnLst/>
              <a:rect l="l" t="t" r="r" b="b"/>
              <a:pathLst>
                <a:path w="1149" h="1241" extrusionOk="0">
                  <a:moveTo>
                    <a:pt x="1009" y="372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1" y="884"/>
                    <a:pt x="435" y="1241"/>
                    <a:pt x="823" y="1039"/>
                  </a:cubicBezTo>
                  <a:cubicBezTo>
                    <a:pt x="1055" y="915"/>
                    <a:pt x="1148" y="605"/>
                    <a:pt x="1009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5" name="Google Shape;20255;p30"/>
            <p:cNvSpPr/>
            <p:nvPr/>
          </p:nvSpPr>
          <p:spPr>
            <a:xfrm>
              <a:off x="6721975" y="23891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4" y="668"/>
                  </a:moveTo>
                  <a:cubicBezTo>
                    <a:pt x="296" y="621"/>
                    <a:pt x="342" y="590"/>
                    <a:pt x="389" y="528"/>
                  </a:cubicBezTo>
                  <a:cubicBezTo>
                    <a:pt x="482" y="404"/>
                    <a:pt x="513" y="234"/>
                    <a:pt x="466" y="94"/>
                  </a:cubicBezTo>
                  <a:cubicBezTo>
                    <a:pt x="466" y="63"/>
                    <a:pt x="451" y="32"/>
                    <a:pt x="435" y="1"/>
                  </a:cubicBezTo>
                  <a:lnTo>
                    <a:pt x="1" y="2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6" name="Google Shape;20256;p30"/>
            <p:cNvSpPr/>
            <p:nvPr/>
          </p:nvSpPr>
          <p:spPr>
            <a:xfrm>
              <a:off x="6818150" y="233021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822" y="528"/>
                  </a:moveTo>
                  <a:cubicBezTo>
                    <a:pt x="915" y="404"/>
                    <a:pt x="946" y="233"/>
                    <a:pt x="900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62" y="543"/>
                  </a:cubicBezTo>
                  <a:cubicBezTo>
                    <a:pt x="171" y="667"/>
                    <a:pt x="326" y="729"/>
                    <a:pt x="481" y="714"/>
                  </a:cubicBezTo>
                  <a:cubicBezTo>
                    <a:pt x="543" y="714"/>
                    <a:pt x="605" y="698"/>
                    <a:pt x="667" y="667"/>
                  </a:cubicBezTo>
                  <a:cubicBezTo>
                    <a:pt x="729" y="621"/>
                    <a:pt x="776" y="590"/>
                    <a:pt x="822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7" name="Google Shape;20257;p30"/>
            <p:cNvSpPr/>
            <p:nvPr/>
          </p:nvSpPr>
          <p:spPr>
            <a:xfrm>
              <a:off x="7041475" y="2480263"/>
              <a:ext cx="12450" cy="16325"/>
            </a:xfrm>
            <a:custGeom>
              <a:avLst/>
              <a:gdLst/>
              <a:ahLst/>
              <a:cxnLst/>
              <a:rect l="l" t="t" r="r" b="b"/>
              <a:pathLst>
                <a:path w="498" h="653" extrusionOk="0">
                  <a:moveTo>
                    <a:pt x="1" y="373"/>
                  </a:moveTo>
                  <a:cubicBezTo>
                    <a:pt x="1" y="482"/>
                    <a:pt x="16" y="575"/>
                    <a:pt x="63" y="652"/>
                  </a:cubicBezTo>
                  <a:lnTo>
                    <a:pt x="497" y="419"/>
                  </a:lnTo>
                  <a:lnTo>
                    <a:pt x="249" y="1"/>
                  </a:lnTo>
                  <a:cubicBezTo>
                    <a:pt x="202" y="32"/>
                    <a:pt x="140" y="63"/>
                    <a:pt x="109" y="125"/>
                  </a:cubicBezTo>
                  <a:cubicBezTo>
                    <a:pt x="78" y="140"/>
                    <a:pt x="63" y="171"/>
                    <a:pt x="63" y="202"/>
                  </a:cubicBezTo>
                  <a:cubicBezTo>
                    <a:pt x="32" y="249"/>
                    <a:pt x="1" y="311"/>
                    <a:pt x="1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8" name="Google Shape;20258;p30"/>
            <p:cNvSpPr/>
            <p:nvPr/>
          </p:nvSpPr>
          <p:spPr>
            <a:xfrm>
              <a:off x="6981000" y="2373263"/>
              <a:ext cx="19800" cy="24825"/>
            </a:xfrm>
            <a:custGeom>
              <a:avLst/>
              <a:gdLst/>
              <a:ahLst/>
              <a:cxnLst/>
              <a:rect l="l" t="t" r="r" b="b"/>
              <a:pathLst>
                <a:path w="792" h="993" extrusionOk="0">
                  <a:moveTo>
                    <a:pt x="124" y="667"/>
                  </a:moveTo>
                  <a:cubicBezTo>
                    <a:pt x="248" y="900"/>
                    <a:pt x="543" y="993"/>
                    <a:pt x="791" y="853"/>
                  </a:cubicBezTo>
                  <a:lnTo>
                    <a:pt x="311" y="0"/>
                  </a:lnTo>
                  <a:cubicBezTo>
                    <a:pt x="78" y="140"/>
                    <a:pt x="0" y="434"/>
                    <a:pt x="124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9" name="Google Shape;20259;p30"/>
            <p:cNvSpPr/>
            <p:nvPr/>
          </p:nvSpPr>
          <p:spPr>
            <a:xfrm>
              <a:off x="6925150" y="227708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435" y="1"/>
                  </a:moveTo>
                  <a:lnTo>
                    <a:pt x="1" y="233"/>
                  </a:lnTo>
                  <a:cubicBezTo>
                    <a:pt x="16" y="264"/>
                    <a:pt x="32" y="295"/>
                    <a:pt x="63" y="311"/>
                  </a:cubicBezTo>
                  <a:cubicBezTo>
                    <a:pt x="156" y="435"/>
                    <a:pt x="311" y="497"/>
                    <a:pt x="482" y="482"/>
                  </a:cubicBezTo>
                  <a:cubicBezTo>
                    <a:pt x="544" y="482"/>
                    <a:pt x="606" y="466"/>
                    <a:pt x="668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0" name="Google Shape;20260;p30"/>
            <p:cNvSpPr/>
            <p:nvPr/>
          </p:nvSpPr>
          <p:spPr>
            <a:xfrm>
              <a:off x="6620400" y="27144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574" y="109"/>
                    <a:pt x="435" y="16"/>
                    <a:pt x="280" y="1"/>
                  </a:cubicBezTo>
                  <a:cubicBezTo>
                    <a:pt x="233" y="1"/>
                    <a:pt x="202" y="1"/>
                    <a:pt x="171" y="1"/>
                  </a:cubicBezTo>
                  <a:cubicBezTo>
                    <a:pt x="140" y="1"/>
                    <a:pt x="109" y="1"/>
                    <a:pt x="78" y="16"/>
                  </a:cubicBezTo>
                  <a:cubicBezTo>
                    <a:pt x="47" y="32"/>
                    <a:pt x="16" y="32"/>
                    <a:pt x="0" y="63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1" name="Google Shape;20261;p30"/>
            <p:cNvSpPr/>
            <p:nvPr/>
          </p:nvSpPr>
          <p:spPr>
            <a:xfrm>
              <a:off x="6561450" y="2604338"/>
              <a:ext cx="23700" cy="26000"/>
            </a:xfrm>
            <a:custGeom>
              <a:avLst/>
              <a:gdLst/>
              <a:ahLst/>
              <a:cxnLst/>
              <a:rect l="l" t="t" r="r" b="b"/>
              <a:pathLst>
                <a:path w="948" h="1040" extrusionOk="0">
                  <a:moveTo>
                    <a:pt x="544" y="978"/>
                  </a:moveTo>
                  <a:cubicBezTo>
                    <a:pt x="947" y="637"/>
                    <a:pt x="590" y="1"/>
                    <a:pt x="94" y="140"/>
                  </a:cubicBezTo>
                  <a:cubicBezTo>
                    <a:pt x="63" y="156"/>
                    <a:pt x="32" y="171"/>
                    <a:pt x="1" y="187"/>
                  </a:cubicBezTo>
                  <a:lnTo>
                    <a:pt x="466" y="1040"/>
                  </a:lnTo>
                  <a:cubicBezTo>
                    <a:pt x="497" y="1024"/>
                    <a:pt x="528" y="1009"/>
                    <a:pt x="544" y="9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2" name="Google Shape;20262;p30"/>
            <p:cNvSpPr/>
            <p:nvPr/>
          </p:nvSpPr>
          <p:spPr>
            <a:xfrm>
              <a:off x="6720825" y="2655538"/>
              <a:ext cx="22900" cy="17850"/>
            </a:xfrm>
            <a:custGeom>
              <a:avLst/>
              <a:gdLst/>
              <a:ahLst/>
              <a:cxnLst/>
              <a:rect l="l" t="t" r="r" b="b"/>
              <a:pathLst>
                <a:path w="916" h="714" extrusionOk="0">
                  <a:moveTo>
                    <a:pt x="714" y="47"/>
                  </a:moveTo>
                  <a:cubicBezTo>
                    <a:pt x="652" y="16"/>
                    <a:pt x="590" y="0"/>
                    <a:pt x="528" y="0"/>
                  </a:cubicBezTo>
                  <a:cubicBezTo>
                    <a:pt x="497" y="0"/>
                    <a:pt x="466" y="0"/>
                    <a:pt x="435" y="0"/>
                  </a:cubicBezTo>
                  <a:cubicBezTo>
                    <a:pt x="373" y="0"/>
                    <a:pt x="311" y="16"/>
                    <a:pt x="249" y="47"/>
                  </a:cubicBezTo>
                  <a:cubicBezTo>
                    <a:pt x="202" y="93"/>
                    <a:pt x="156" y="124"/>
                    <a:pt x="109" y="171"/>
                  </a:cubicBezTo>
                  <a:cubicBezTo>
                    <a:pt x="93" y="202"/>
                    <a:pt x="78" y="233"/>
                    <a:pt x="62" y="264"/>
                  </a:cubicBezTo>
                  <a:cubicBezTo>
                    <a:pt x="31" y="310"/>
                    <a:pt x="16" y="372"/>
                    <a:pt x="0" y="434"/>
                  </a:cubicBezTo>
                  <a:cubicBezTo>
                    <a:pt x="0" y="527"/>
                    <a:pt x="16" y="636"/>
                    <a:pt x="62" y="714"/>
                  </a:cubicBezTo>
                  <a:lnTo>
                    <a:pt x="915" y="248"/>
                  </a:lnTo>
                  <a:cubicBezTo>
                    <a:pt x="869" y="155"/>
                    <a:pt x="791" y="93"/>
                    <a:pt x="714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3" name="Google Shape;20263;p30"/>
            <p:cNvSpPr/>
            <p:nvPr/>
          </p:nvSpPr>
          <p:spPr>
            <a:xfrm>
              <a:off x="6659175" y="25454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22" y="0"/>
                    <a:pt x="249" y="62"/>
                    <a:pt x="124" y="481"/>
                  </a:cubicBezTo>
                  <a:cubicBezTo>
                    <a:pt x="0" y="900"/>
                    <a:pt x="450" y="1257"/>
                    <a:pt x="838" y="1039"/>
                  </a:cubicBezTo>
                  <a:cubicBezTo>
                    <a:pt x="1071" y="915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4" name="Google Shape;20264;p30"/>
            <p:cNvSpPr/>
            <p:nvPr/>
          </p:nvSpPr>
          <p:spPr>
            <a:xfrm>
              <a:off x="6576575" y="25213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73"/>
                  </a:moveTo>
                  <a:cubicBezTo>
                    <a:pt x="807" y="1"/>
                    <a:pt x="234" y="63"/>
                    <a:pt x="125" y="482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6" y="916"/>
                    <a:pt x="1149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5" name="Google Shape;20265;p30"/>
            <p:cNvSpPr/>
            <p:nvPr/>
          </p:nvSpPr>
          <p:spPr>
            <a:xfrm>
              <a:off x="6635525" y="26283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08" y="373"/>
                  </a:moveTo>
                  <a:cubicBezTo>
                    <a:pt x="807" y="0"/>
                    <a:pt x="233" y="47"/>
                    <a:pt x="124" y="466"/>
                  </a:cubicBezTo>
                  <a:cubicBezTo>
                    <a:pt x="0" y="884"/>
                    <a:pt x="435" y="1241"/>
                    <a:pt x="822" y="1040"/>
                  </a:cubicBezTo>
                  <a:cubicBezTo>
                    <a:pt x="1055" y="900"/>
                    <a:pt x="1148" y="605"/>
                    <a:pt x="1008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6" name="Google Shape;20266;p30"/>
            <p:cNvSpPr/>
            <p:nvPr/>
          </p:nvSpPr>
          <p:spPr>
            <a:xfrm>
              <a:off x="6683200" y="2462438"/>
              <a:ext cx="29125" cy="31425"/>
            </a:xfrm>
            <a:custGeom>
              <a:avLst/>
              <a:gdLst/>
              <a:ahLst/>
              <a:cxnLst/>
              <a:rect l="l" t="t" r="r" b="b"/>
              <a:pathLst>
                <a:path w="1165" h="1257" extrusionOk="0">
                  <a:moveTo>
                    <a:pt x="1025" y="388"/>
                  </a:moveTo>
                  <a:cubicBezTo>
                    <a:pt x="823" y="0"/>
                    <a:pt x="249" y="62"/>
                    <a:pt x="125" y="481"/>
                  </a:cubicBezTo>
                  <a:cubicBezTo>
                    <a:pt x="1" y="900"/>
                    <a:pt x="451" y="1257"/>
                    <a:pt x="839" y="1039"/>
                  </a:cubicBezTo>
                  <a:cubicBezTo>
                    <a:pt x="1071" y="915"/>
                    <a:pt x="1164" y="621"/>
                    <a:pt x="1025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7" name="Google Shape;20267;p30"/>
            <p:cNvSpPr/>
            <p:nvPr/>
          </p:nvSpPr>
          <p:spPr>
            <a:xfrm>
              <a:off x="6742150" y="256943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22" y="1"/>
                    <a:pt x="249" y="47"/>
                    <a:pt x="125" y="466"/>
                  </a:cubicBezTo>
                  <a:cubicBezTo>
                    <a:pt x="0" y="885"/>
                    <a:pt x="450" y="1242"/>
                    <a:pt x="838" y="1040"/>
                  </a:cubicBezTo>
                  <a:cubicBezTo>
                    <a:pt x="1071" y="901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8" name="Google Shape;20268;p30"/>
            <p:cNvSpPr/>
            <p:nvPr/>
          </p:nvSpPr>
          <p:spPr>
            <a:xfrm>
              <a:off x="6508350" y="2506638"/>
              <a:ext cx="12800" cy="16700"/>
            </a:xfrm>
            <a:custGeom>
              <a:avLst/>
              <a:gdLst/>
              <a:ahLst/>
              <a:cxnLst/>
              <a:rect l="l" t="t" r="r" b="b"/>
              <a:pathLst>
                <a:path w="512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0" y="605"/>
                  </a:cubicBezTo>
                  <a:cubicBezTo>
                    <a:pt x="341" y="590"/>
                    <a:pt x="357" y="574"/>
                    <a:pt x="388" y="543"/>
                  </a:cubicBezTo>
                  <a:cubicBezTo>
                    <a:pt x="481" y="419"/>
                    <a:pt x="512" y="249"/>
                    <a:pt x="465" y="93"/>
                  </a:cubicBezTo>
                  <a:cubicBezTo>
                    <a:pt x="450" y="62"/>
                    <a:pt x="450" y="31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9" name="Google Shape;20269;p30"/>
            <p:cNvSpPr/>
            <p:nvPr/>
          </p:nvSpPr>
          <p:spPr>
            <a:xfrm>
              <a:off x="6604900" y="2448088"/>
              <a:ext cx="23275" cy="19400"/>
            </a:xfrm>
            <a:custGeom>
              <a:avLst/>
              <a:gdLst/>
              <a:ahLst/>
              <a:cxnLst/>
              <a:rect l="l" t="t" r="r" b="b"/>
              <a:pathLst>
                <a:path w="931" h="776" extrusionOk="0">
                  <a:moveTo>
                    <a:pt x="807" y="528"/>
                  </a:moveTo>
                  <a:cubicBezTo>
                    <a:pt x="900" y="404"/>
                    <a:pt x="931" y="233"/>
                    <a:pt x="884" y="94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47" y="543"/>
                  </a:cubicBezTo>
                  <a:cubicBezTo>
                    <a:pt x="202" y="729"/>
                    <a:pt x="450" y="776"/>
                    <a:pt x="651" y="667"/>
                  </a:cubicBezTo>
                  <a:cubicBezTo>
                    <a:pt x="714" y="621"/>
                    <a:pt x="760" y="590"/>
                    <a:pt x="807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0" name="Google Shape;20270;p30"/>
            <p:cNvSpPr/>
            <p:nvPr/>
          </p:nvSpPr>
          <p:spPr>
            <a:xfrm>
              <a:off x="6827075" y="2598138"/>
              <a:ext cx="12800" cy="16325"/>
            </a:xfrm>
            <a:custGeom>
              <a:avLst/>
              <a:gdLst/>
              <a:ahLst/>
              <a:cxnLst/>
              <a:rect l="l" t="t" r="r" b="b"/>
              <a:pathLst>
                <a:path w="512" h="653" extrusionOk="0">
                  <a:moveTo>
                    <a:pt x="279" y="1"/>
                  </a:moveTo>
                  <a:cubicBezTo>
                    <a:pt x="217" y="32"/>
                    <a:pt x="171" y="63"/>
                    <a:pt x="140" y="125"/>
                  </a:cubicBezTo>
                  <a:cubicBezTo>
                    <a:pt x="16" y="280"/>
                    <a:pt x="0" y="481"/>
                    <a:pt x="93" y="652"/>
                  </a:cubicBezTo>
                  <a:lnTo>
                    <a:pt x="512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1" name="Google Shape;20271;p30"/>
            <p:cNvSpPr/>
            <p:nvPr/>
          </p:nvSpPr>
          <p:spPr>
            <a:xfrm>
              <a:off x="6768900" y="2491138"/>
              <a:ext cx="18250" cy="24825"/>
            </a:xfrm>
            <a:custGeom>
              <a:avLst/>
              <a:gdLst/>
              <a:ahLst/>
              <a:cxnLst/>
              <a:rect l="l" t="t" r="r" b="b"/>
              <a:pathLst>
                <a:path w="730" h="993" extrusionOk="0">
                  <a:moveTo>
                    <a:pt x="264" y="0"/>
                  </a:moveTo>
                  <a:cubicBezTo>
                    <a:pt x="109" y="78"/>
                    <a:pt x="16" y="217"/>
                    <a:pt x="1" y="388"/>
                  </a:cubicBezTo>
                  <a:cubicBezTo>
                    <a:pt x="1" y="481"/>
                    <a:pt x="16" y="574"/>
                    <a:pt x="63" y="667"/>
                  </a:cubicBezTo>
                  <a:cubicBezTo>
                    <a:pt x="202" y="900"/>
                    <a:pt x="497" y="993"/>
                    <a:pt x="73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2" name="Google Shape;20272;p30"/>
            <p:cNvSpPr/>
            <p:nvPr/>
          </p:nvSpPr>
          <p:spPr>
            <a:xfrm>
              <a:off x="6711125" y="2394963"/>
              <a:ext cx="17100" cy="12425"/>
            </a:xfrm>
            <a:custGeom>
              <a:avLst/>
              <a:gdLst/>
              <a:ahLst/>
              <a:cxnLst/>
              <a:rect l="l" t="t" r="r" b="b"/>
              <a:pathLst>
                <a:path w="684" h="497" extrusionOk="0">
                  <a:moveTo>
                    <a:pt x="435" y="1"/>
                  </a:moveTo>
                  <a:lnTo>
                    <a:pt x="1" y="233"/>
                  </a:lnTo>
                  <a:cubicBezTo>
                    <a:pt x="16" y="264"/>
                    <a:pt x="47" y="295"/>
                    <a:pt x="63" y="311"/>
                  </a:cubicBezTo>
                  <a:cubicBezTo>
                    <a:pt x="109" y="357"/>
                    <a:pt x="156" y="404"/>
                    <a:pt x="218" y="435"/>
                  </a:cubicBezTo>
                  <a:cubicBezTo>
                    <a:pt x="295" y="481"/>
                    <a:pt x="388" y="497"/>
                    <a:pt x="481" y="481"/>
                  </a:cubicBezTo>
                  <a:cubicBezTo>
                    <a:pt x="559" y="481"/>
                    <a:pt x="621" y="466"/>
                    <a:pt x="683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3" name="Google Shape;20273;p30"/>
            <p:cNvSpPr/>
            <p:nvPr/>
          </p:nvSpPr>
          <p:spPr>
            <a:xfrm>
              <a:off x="6406375" y="283193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667" y="265"/>
                  </a:moveTo>
                  <a:cubicBezTo>
                    <a:pt x="590" y="110"/>
                    <a:pt x="450" y="16"/>
                    <a:pt x="279" y="1"/>
                  </a:cubicBezTo>
                  <a:cubicBezTo>
                    <a:pt x="248" y="1"/>
                    <a:pt x="217" y="1"/>
                    <a:pt x="186" y="1"/>
                  </a:cubicBezTo>
                  <a:cubicBezTo>
                    <a:pt x="155" y="1"/>
                    <a:pt x="124" y="16"/>
                    <a:pt x="93" y="32"/>
                  </a:cubicBezTo>
                  <a:cubicBezTo>
                    <a:pt x="62" y="32"/>
                    <a:pt x="31" y="47"/>
                    <a:pt x="0" y="63"/>
                  </a:cubicBezTo>
                  <a:lnTo>
                    <a:pt x="248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4" name="Google Shape;20274;p30"/>
            <p:cNvSpPr/>
            <p:nvPr/>
          </p:nvSpPr>
          <p:spPr>
            <a:xfrm>
              <a:off x="6347825" y="2722213"/>
              <a:ext cx="23675" cy="26000"/>
            </a:xfrm>
            <a:custGeom>
              <a:avLst/>
              <a:gdLst/>
              <a:ahLst/>
              <a:cxnLst/>
              <a:rect l="l" t="t" r="r" b="b"/>
              <a:pathLst>
                <a:path w="947" h="1040" extrusionOk="0">
                  <a:moveTo>
                    <a:pt x="543" y="993"/>
                  </a:moveTo>
                  <a:cubicBezTo>
                    <a:pt x="946" y="637"/>
                    <a:pt x="590" y="1"/>
                    <a:pt x="78" y="140"/>
                  </a:cubicBezTo>
                  <a:cubicBezTo>
                    <a:pt x="47" y="156"/>
                    <a:pt x="16" y="171"/>
                    <a:pt x="0" y="187"/>
                  </a:cubicBezTo>
                  <a:lnTo>
                    <a:pt x="466" y="1040"/>
                  </a:lnTo>
                  <a:cubicBezTo>
                    <a:pt x="497" y="1024"/>
                    <a:pt x="528" y="1009"/>
                    <a:pt x="543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5" name="Google Shape;20275;p30"/>
            <p:cNvSpPr/>
            <p:nvPr/>
          </p:nvSpPr>
          <p:spPr>
            <a:xfrm>
              <a:off x="6506400" y="2773388"/>
              <a:ext cx="23675" cy="17875"/>
            </a:xfrm>
            <a:custGeom>
              <a:avLst/>
              <a:gdLst/>
              <a:ahLst/>
              <a:cxnLst/>
              <a:rect l="l" t="t" r="r" b="b"/>
              <a:pathLst>
                <a:path w="947" h="715" extrusionOk="0">
                  <a:moveTo>
                    <a:pt x="745" y="48"/>
                  </a:moveTo>
                  <a:cubicBezTo>
                    <a:pt x="683" y="16"/>
                    <a:pt x="621" y="1"/>
                    <a:pt x="559" y="1"/>
                  </a:cubicBezTo>
                  <a:cubicBezTo>
                    <a:pt x="528" y="1"/>
                    <a:pt x="497" y="1"/>
                    <a:pt x="466" y="1"/>
                  </a:cubicBezTo>
                  <a:cubicBezTo>
                    <a:pt x="404" y="1"/>
                    <a:pt x="342" y="16"/>
                    <a:pt x="280" y="63"/>
                  </a:cubicBezTo>
                  <a:cubicBezTo>
                    <a:pt x="218" y="94"/>
                    <a:pt x="171" y="125"/>
                    <a:pt x="140" y="187"/>
                  </a:cubicBezTo>
                  <a:cubicBezTo>
                    <a:pt x="109" y="203"/>
                    <a:pt x="94" y="234"/>
                    <a:pt x="78" y="265"/>
                  </a:cubicBezTo>
                  <a:cubicBezTo>
                    <a:pt x="1" y="404"/>
                    <a:pt x="1" y="575"/>
                    <a:pt x="78" y="714"/>
                  </a:cubicBezTo>
                  <a:lnTo>
                    <a:pt x="947" y="249"/>
                  </a:lnTo>
                  <a:cubicBezTo>
                    <a:pt x="900" y="156"/>
                    <a:pt x="823" y="94"/>
                    <a:pt x="745" y="4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6" name="Google Shape;20276;p30"/>
            <p:cNvSpPr/>
            <p:nvPr/>
          </p:nvSpPr>
          <p:spPr>
            <a:xfrm>
              <a:off x="6445525" y="2663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50" y="1257"/>
                    <a:pt x="823" y="1039"/>
                  </a:cubicBezTo>
                  <a:cubicBezTo>
                    <a:pt x="1071" y="915"/>
                    <a:pt x="1148" y="621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7" name="Google Shape;20277;p30"/>
            <p:cNvSpPr/>
            <p:nvPr/>
          </p:nvSpPr>
          <p:spPr>
            <a:xfrm>
              <a:off x="6362550" y="26392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3" y="1"/>
                    <a:pt x="249" y="63"/>
                    <a:pt x="125" y="481"/>
                  </a:cubicBezTo>
                  <a:cubicBezTo>
                    <a:pt x="1" y="900"/>
                    <a:pt x="450" y="1257"/>
                    <a:pt x="838" y="1040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8" name="Google Shape;20278;p30"/>
            <p:cNvSpPr/>
            <p:nvPr/>
          </p:nvSpPr>
          <p:spPr>
            <a:xfrm>
              <a:off x="6421500" y="274626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024" y="373"/>
                  </a:moveTo>
                  <a:cubicBezTo>
                    <a:pt x="822" y="0"/>
                    <a:pt x="248" y="47"/>
                    <a:pt x="124" y="466"/>
                  </a:cubicBezTo>
                  <a:cubicBezTo>
                    <a:pt x="0" y="884"/>
                    <a:pt x="450" y="1241"/>
                    <a:pt x="838" y="1039"/>
                  </a:cubicBezTo>
                  <a:cubicBezTo>
                    <a:pt x="1070" y="915"/>
                    <a:pt x="1148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9" name="Google Shape;20279;p30"/>
            <p:cNvSpPr/>
            <p:nvPr/>
          </p:nvSpPr>
          <p:spPr>
            <a:xfrm>
              <a:off x="6469575" y="25803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6"/>
                    <a:pt x="822" y="1039"/>
                  </a:cubicBezTo>
                  <a:cubicBezTo>
                    <a:pt x="1070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0" name="Google Shape;20280;p30"/>
            <p:cNvSpPr/>
            <p:nvPr/>
          </p:nvSpPr>
          <p:spPr>
            <a:xfrm>
              <a:off x="6528500" y="26873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5" y="466"/>
                  </a:cubicBezTo>
                  <a:cubicBezTo>
                    <a:pt x="1" y="885"/>
                    <a:pt x="450" y="1242"/>
                    <a:pt x="823" y="1040"/>
                  </a:cubicBezTo>
                  <a:cubicBezTo>
                    <a:pt x="1055" y="900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1" name="Google Shape;20281;p30"/>
            <p:cNvSpPr/>
            <p:nvPr/>
          </p:nvSpPr>
          <p:spPr>
            <a:xfrm>
              <a:off x="6294700" y="262488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388" y="528"/>
                  </a:moveTo>
                  <a:cubicBezTo>
                    <a:pt x="481" y="404"/>
                    <a:pt x="512" y="233"/>
                    <a:pt x="466" y="94"/>
                  </a:cubicBezTo>
                  <a:cubicBezTo>
                    <a:pt x="450" y="63"/>
                    <a:pt x="435" y="32"/>
                    <a:pt x="419" y="1"/>
                  </a:cubicBezTo>
                  <a:lnTo>
                    <a:pt x="0" y="233"/>
                  </a:lnTo>
                  <a:lnTo>
                    <a:pt x="233" y="668"/>
                  </a:lnTo>
                  <a:cubicBezTo>
                    <a:pt x="264" y="637"/>
                    <a:pt x="295" y="621"/>
                    <a:pt x="311" y="606"/>
                  </a:cubicBezTo>
                  <a:cubicBezTo>
                    <a:pt x="342" y="590"/>
                    <a:pt x="357" y="559"/>
                    <a:pt x="388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2" name="Google Shape;20282;p30"/>
            <p:cNvSpPr/>
            <p:nvPr/>
          </p:nvSpPr>
          <p:spPr>
            <a:xfrm>
              <a:off x="6390850" y="2565963"/>
              <a:ext cx="23300" cy="19400"/>
            </a:xfrm>
            <a:custGeom>
              <a:avLst/>
              <a:gdLst/>
              <a:ahLst/>
              <a:cxnLst/>
              <a:rect l="l" t="t" r="r" b="b"/>
              <a:pathLst>
                <a:path w="932" h="776" extrusionOk="0">
                  <a:moveTo>
                    <a:pt x="807" y="528"/>
                  </a:moveTo>
                  <a:cubicBezTo>
                    <a:pt x="900" y="404"/>
                    <a:pt x="931" y="233"/>
                    <a:pt x="885" y="93"/>
                  </a:cubicBezTo>
                  <a:cubicBezTo>
                    <a:pt x="885" y="62"/>
                    <a:pt x="869" y="31"/>
                    <a:pt x="854" y="0"/>
                  </a:cubicBezTo>
                  <a:lnTo>
                    <a:pt x="1" y="466"/>
                  </a:lnTo>
                  <a:cubicBezTo>
                    <a:pt x="16" y="497"/>
                    <a:pt x="32" y="528"/>
                    <a:pt x="47" y="543"/>
                  </a:cubicBezTo>
                  <a:cubicBezTo>
                    <a:pt x="202" y="729"/>
                    <a:pt x="451" y="776"/>
                    <a:pt x="668" y="652"/>
                  </a:cubicBezTo>
                  <a:cubicBezTo>
                    <a:pt x="714" y="621"/>
                    <a:pt x="761" y="590"/>
                    <a:pt x="807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3" name="Google Shape;20283;p30"/>
            <p:cNvSpPr/>
            <p:nvPr/>
          </p:nvSpPr>
          <p:spPr>
            <a:xfrm>
              <a:off x="6613800" y="2716013"/>
              <a:ext cx="12450" cy="16300"/>
            </a:xfrm>
            <a:custGeom>
              <a:avLst/>
              <a:gdLst/>
              <a:ahLst/>
              <a:cxnLst/>
              <a:rect l="l" t="t" r="r" b="b"/>
              <a:pathLst>
                <a:path w="498" h="652" extrusionOk="0">
                  <a:moveTo>
                    <a:pt x="264" y="1"/>
                  </a:moveTo>
                  <a:cubicBezTo>
                    <a:pt x="202" y="32"/>
                    <a:pt x="156" y="63"/>
                    <a:pt x="109" y="125"/>
                  </a:cubicBezTo>
                  <a:cubicBezTo>
                    <a:pt x="94" y="140"/>
                    <a:pt x="78" y="171"/>
                    <a:pt x="63" y="202"/>
                  </a:cubicBezTo>
                  <a:cubicBezTo>
                    <a:pt x="32" y="249"/>
                    <a:pt x="16" y="311"/>
                    <a:pt x="1" y="373"/>
                  </a:cubicBezTo>
                  <a:cubicBezTo>
                    <a:pt x="1" y="481"/>
                    <a:pt x="16" y="574"/>
                    <a:pt x="63" y="652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4" name="Google Shape;20284;p30"/>
            <p:cNvSpPr/>
            <p:nvPr/>
          </p:nvSpPr>
          <p:spPr>
            <a:xfrm>
              <a:off x="6547900" y="2608988"/>
              <a:ext cx="25225" cy="28350"/>
            </a:xfrm>
            <a:custGeom>
              <a:avLst/>
              <a:gdLst/>
              <a:ahLst/>
              <a:cxnLst/>
              <a:rect l="l" t="t" r="r" b="b"/>
              <a:pathLst>
                <a:path w="1009" h="1134" extrusionOk="0">
                  <a:moveTo>
                    <a:pt x="543" y="1"/>
                  </a:moveTo>
                  <a:cubicBezTo>
                    <a:pt x="0" y="327"/>
                    <a:pt x="450" y="1133"/>
                    <a:pt x="1008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5" name="Google Shape;20285;p30"/>
            <p:cNvSpPr/>
            <p:nvPr/>
          </p:nvSpPr>
          <p:spPr>
            <a:xfrm>
              <a:off x="6497475" y="2512838"/>
              <a:ext cx="17100" cy="12050"/>
            </a:xfrm>
            <a:custGeom>
              <a:avLst/>
              <a:gdLst/>
              <a:ahLst/>
              <a:cxnLst/>
              <a:rect l="l" t="t" r="r" b="b"/>
              <a:pathLst>
                <a:path w="684" h="482" extrusionOk="0">
                  <a:moveTo>
                    <a:pt x="435" y="1"/>
                  </a:moveTo>
                  <a:lnTo>
                    <a:pt x="1" y="233"/>
                  </a:lnTo>
                  <a:cubicBezTo>
                    <a:pt x="32" y="264"/>
                    <a:pt x="47" y="295"/>
                    <a:pt x="63" y="311"/>
                  </a:cubicBezTo>
                  <a:cubicBezTo>
                    <a:pt x="141" y="419"/>
                    <a:pt x="265" y="466"/>
                    <a:pt x="389" y="481"/>
                  </a:cubicBezTo>
                  <a:cubicBezTo>
                    <a:pt x="420" y="481"/>
                    <a:pt x="451" y="481"/>
                    <a:pt x="482" y="481"/>
                  </a:cubicBezTo>
                  <a:cubicBezTo>
                    <a:pt x="559" y="481"/>
                    <a:pt x="621" y="466"/>
                    <a:pt x="683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6" name="Google Shape;20286;p30"/>
            <p:cNvSpPr/>
            <p:nvPr/>
          </p:nvSpPr>
          <p:spPr>
            <a:xfrm>
              <a:off x="6314075" y="280636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0"/>
                  </a:moveTo>
                  <a:cubicBezTo>
                    <a:pt x="1" y="342"/>
                    <a:pt x="63" y="915"/>
                    <a:pt x="482" y="1039"/>
                  </a:cubicBezTo>
                  <a:cubicBezTo>
                    <a:pt x="900" y="1148"/>
                    <a:pt x="1257" y="714"/>
                    <a:pt x="1056" y="326"/>
                  </a:cubicBezTo>
                  <a:cubicBezTo>
                    <a:pt x="916" y="93"/>
                    <a:pt x="621" y="0"/>
                    <a:pt x="389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7" name="Google Shape;20287;p30"/>
            <p:cNvSpPr/>
            <p:nvPr/>
          </p:nvSpPr>
          <p:spPr>
            <a:xfrm>
              <a:off x="6400175" y="28334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0" y="389"/>
                  </a:moveTo>
                  <a:cubicBezTo>
                    <a:pt x="0" y="482"/>
                    <a:pt x="16" y="575"/>
                    <a:pt x="62" y="668"/>
                  </a:cubicBezTo>
                  <a:lnTo>
                    <a:pt x="496" y="435"/>
                  </a:lnTo>
                  <a:lnTo>
                    <a:pt x="264" y="1"/>
                  </a:lnTo>
                  <a:cubicBezTo>
                    <a:pt x="202" y="32"/>
                    <a:pt x="155" y="79"/>
                    <a:pt x="109" y="125"/>
                  </a:cubicBezTo>
                  <a:cubicBezTo>
                    <a:pt x="93" y="156"/>
                    <a:pt x="78" y="187"/>
                    <a:pt x="62" y="203"/>
                  </a:cubicBezTo>
                  <a:cubicBezTo>
                    <a:pt x="31" y="265"/>
                    <a:pt x="16" y="327"/>
                    <a:pt x="0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8" name="Google Shape;20288;p30"/>
            <p:cNvSpPr/>
            <p:nvPr/>
          </p:nvSpPr>
          <p:spPr>
            <a:xfrm>
              <a:off x="6334250" y="2726863"/>
              <a:ext cx="25225" cy="28350"/>
            </a:xfrm>
            <a:custGeom>
              <a:avLst/>
              <a:gdLst/>
              <a:ahLst/>
              <a:cxnLst/>
              <a:rect l="l" t="t" r="r" b="b"/>
              <a:pathLst>
                <a:path w="1009" h="1134" extrusionOk="0">
                  <a:moveTo>
                    <a:pt x="543" y="1"/>
                  </a:moveTo>
                  <a:cubicBezTo>
                    <a:pt x="0" y="327"/>
                    <a:pt x="450" y="1133"/>
                    <a:pt x="1009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9" name="Google Shape;20289;p30"/>
            <p:cNvSpPr/>
            <p:nvPr/>
          </p:nvSpPr>
          <p:spPr>
            <a:xfrm>
              <a:off x="6283850" y="263071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0" y="233"/>
                  </a:moveTo>
                  <a:cubicBezTo>
                    <a:pt x="16" y="264"/>
                    <a:pt x="31" y="295"/>
                    <a:pt x="62" y="311"/>
                  </a:cubicBezTo>
                  <a:cubicBezTo>
                    <a:pt x="140" y="419"/>
                    <a:pt x="264" y="481"/>
                    <a:pt x="388" y="481"/>
                  </a:cubicBezTo>
                  <a:lnTo>
                    <a:pt x="481" y="481"/>
                  </a:lnTo>
                  <a:cubicBezTo>
                    <a:pt x="543" y="481"/>
                    <a:pt x="605" y="450"/>
                    <a:pt x="667" y="435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0" name="Google Shape;20290;p30"/>
            <p:cNvSpPr/>
            <p:nvPr/>
          </p:nvSpPr>
          <p:spPr>
            <a:xfrm>
              <a:off x="6929825" y="2265063"/>
              <a:ext cx="16675" cy="12450"/>
            </a:xfrm>
            <a:custGeom>
              <a:avLst/>
              <a:gdLst/>
              <a:ahLst/>
              <a:cxnLst/>
              <a:rect l="l" t="t" r="r" b="b"/>
              <a:pathLst>
                <a:path w="667" h="498" extrusionOk="0">
                  <a:moveTo>
                    <a:pt x="667" y="249"/>
                  </a:moveTo>
                  <a:cubicBezTo>
                    <a:pt x="620" y="172"/>
                    <a:pt x="543" y="94"/>
                    <a:pt x="465" y="63"/>
                  </a:cubicBezTo>
                  <a:cubicBezTo>
                    <a:pt x="403" y="32"/>
                    <a:pt x="341" y="1"/>
                    <a:pt x="279" y="1"/>
                  </a:cubicBezTo>
                  <a:cubicBezTo>
                    <a:pt x="248" y="1"/>
                    <a:pt x="217" y="1"/>
                    <a:pt x="186" y="1"/>
                  </a:cubicBezTo>
                  <a:cubicBezTo>
                    <a:pt x="155" y="1"/>
                    <a:pt x="124" y="16"/>
                    <a:pt x="93" y="16"/>
                  </a:cubicBezTo>
                  <a:cubicBezTo>
                    <a:pt x="62" y="32"/>
                    <a:pt x="31" y="47"/>
                    <a:pt x="0" y="63"/>
                  </a:cubicBezTo>
                  <a:lnTo>
                    <a:pt x="248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1" name="Google Shape;20291;p30"/>
            <p:cNvSpPr/>
            <p:nvPr/>
          </p:nvSpPr>
          <p:spPr>
            <a:xfrm>
              <a:off x="6870875" y="2154563"/>
              <a:ext cx="24075" cy="26400"/>
            </a:xfrm>
            <a:custGeom>
              <a:avLst/>
              <a:gdLst/>
              <a:ahLst/>
              <a:cxnLst/>
              <a:rect l="l" t="t" r="r" b="b"/>
              <a:pathLst>
                <a:path w="963" h="1056" extrusionOk="0">
                  <a:moveTo>
                    <a:pt x="559" y="993"/>
                  </a:moveTo>
                  <a:cubicBezTo>
                    <a:pt x="962" y="652"/>
                    <a:pt x="605" y="1"/>
                    <a:pt x="94" y="156"/>
                  </a:cubicBezTo>
                  <a:cubicBezTo>
                    <a:pt x="63" y="171"/>
                    <a:pt x="32" y="187"/>
                    <a:pt x="1" y="202"/>
                  </a:cubicBezTo>
                  <a:lnTo>
                    <a:pt x="481" y="1055"/>
                  </a:lnTo>
                  <a:cubicBezTo>
                    <a:pt x="512" y="1040"/>
                    <a:pt x="528" y="1024"/>
                    <a:pt x="559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2" name="Google Shape;20292;p30"/>
            <p:cNvSpPr/>
            <p:nvPr/>
          </p:nvSpPr>
          <p:spPr>
            <a:xfrm>
              <a:off x="7030625" y="2206138"/>
              <a:ext cx="22900" cy="17850"/>
            </a:xfrm>
            <a:custGeom>
              <a:avLst/>
              <a:gdLst/>
              <a:ahLst/>
              <a:cxnLst/>
              <a:rect l="l" t="t" r="r" b="b"/>
              <a:pathLst>
                <a:path w="916" h="714" extrusionOk="0">
                  <a:moveTo>
                    <a:pt x="264" y="47"/>
                  </a:moveTo>
                  <a:cubicBezTo>
                    <a:pt x="202" y="78"/>
                    <a:pt x="156" y="125"/>
                    <a:pt x="109" y="171"/>
                  </a:cubicBezTo>
                  <a:cubicBezTo>
                    <a:pt x="94" y="202"/>
                    <a:pt x="78" y="233"/>
                    <a:pt x="63" y="264"/>
                  </a:cubicBezTo>
                  <a:cubicBezTo>
                    <a:pt x="32" y="311"/>
                    <a:pt x="16" y="373"/>
                    <a:pt x="1" y="435"/>
                  </a:cubicBezTo>
                  <a:cubicBezTo>
                    <a:pt x="1" y="528"/>
                    <a:pt x="16" y="636"/>
                    <a:pt x="63" y="714"/>
                  </a:cubicBezTo>
                  <a:lnTo>
                    <a:pt x="916" y="249"/>
                  </a:lnTo>
                  <a:cubicBezTo>
                    <a:pt x="869" y="156"/>
                    <a:pt x="807" y="94"/>
                    <a:pt x="730" y="47"/>
                  </a:cubicBezTo>
                  <a:cubicBezTo>
                    <a:pt x="667" y="16"/>
                    <a:pt x="605" y="0"/>
                    <a:pt x="543" y="0"/>
                  </a:cubicBezTo>
                  <a:cubicBezTo>
                    <a:pt x="512" y="0"/>
                    <a:pt x="481" y="0"/>
                    <a:pt x="450" y="0"/>
                  </a:cubicBezTo>
                  <a:cubicBezTo>
                    <a:pt x="388" y="0"/>
                    <a:pt x="311" y="16"/>
                    <a:pt x="264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3" name="Google Shape;20293;p30"/>
            <p:cNvSpPr/>
            <p:nvPr/>
          </p:nvSpPr>
          <p:spPr>
            <a:xfrm>
              <a:off x="6968975" y="20960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5" y="466"/>
                  </a:cubicBezTo>
                  <a:cubicBezTo>
                    <a:pt x="1" y="885"/>
                    <a:pt x="450" y="1242"/>
                    <a:pt x="823" y="1040"/>
                  </a:cubicBezTo>
                  <a:cubicBezTo>
                    <a:pt x="1055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4" name="Google Shape;20294;p30"/>
            <p:cNvSpPr/>
            <p:nvPr/>
          </p:nvSpPr>
          <p:spPr>
            <a:xfrm>
              <a:off x="6886775" y="20715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40" y="761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5" name="Google Shape;20295;p30"/>
            <p:cNvSpPr/>
            <p:nvPr/>
          </p:nvSpPr>
          <p:spPr>
            <a:xfrm>
              <a:off x="6945700" y="21782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1" y="869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9" y="357"/>
                    <a:pt x="714" y="1"/>
                    <a:pt x="327" y="218"/>
                  </a:cubicBezTo>
                  <a:cubicBezTo>
                    <a:pt x="94" y="342"/>
                    <a:pt x="1" y="637"/>
                    <a:pt x="141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6" name="Google Shape;20296;p30"/>
            <p:cNvSpPr/>
            <p:nvPr/>
          </p:nvSpPr>
          <p:spPr>
            <a:xfrm>
              <a:off x="6992250" y="20145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26"/>
                    <a:pt x="62" y="900"/>
                    <a:pt x="481" y="1024"/>
                  </a:cubicBezTo>
                  <a:cubicBezTo>
                    <a:pt x="900" y="1148"/>
                    <a:pt x="1256" y="699"/>
                    <a:pt x="1055" y="326"/>
                  </a:cubicBezTo>
                  <a:cubicBezTo>
                    <a:pt x="915" y="78"/>
                    <a:pt x="620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7" name="Google Shape;20297;p30"/>
            <p:cNvSpPr/>
            <p:nvPr/>
          </p:nvSpPr>
          <p:spPr>
            <a:xfrm>
              <a:off x="7052725" y="2119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9" y="0"/>
                    <a:pt x="326" y="217"/>
                  </a:cubicBezTo>
                  <a:cubicBezTo>
                    <a:pt x="94" y="342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8" name="Google Shape;20298;p30"/>
            <p:cNvSpPr/>
            <p:nvPr/>
          </p:nvSpPr>
          <p:spPr>
            <a:xfrm>
              <a:off x="6817750" y="20572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49" y="668"/>
                  </a:moveTo>
                  <a:cubicBezTo>
                    <a:pt x="264" y="652"/>
                    <a:pt x="295" y="637"/>
                    <a:pt x="327" y="621"/>
                  </a:cubicBezTo>
                  <a:cubicBezTo>
                    <a:pt x="342" y="590"/>
                    <a:pt x="373" y="575"/>
                    <a:pt x="389" y="544"/>
                  </a:cubicBezTo>
                  <a:cubicBezTo>
                    <a:pt x="482" y="420"/>
                    <a:pt x="513" y="249"/>
                    <a:pt x="466" y="94"/>
                  </a:cubicBezTo>
                  <a:cubicBezTo>
                    <a:pt x="466" y="63"/>
                    <a:pt x="451" y="32"/>
                    <a:pt x="435" y="1"/>
                  </a:cubicBezTo>
                  <a:lnTo>
                    <a:pt x="1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9" name="Google Shape;20299;p30"/>
            <p:cNvSpPr/>
            <p:nvPr/>
          </p:nvSpPr>
          <p:spPr>
            <a:xfrm>
              <a:off x="6914300" y="1998688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47" y="544"/>
                  </a:moveTo>
                  <a:cubicBezTo>
                    <a:pt x="156" y="668"/>
                    <a:pt x="311" y="730"/>
                    <a:pt x="466" y="714"/>
                  </a:cubicBezTo>
                  <a:cubicBezTo>
                    <a:pt x="544" y="714"/>
                    <a:pt x="606" y="683"/>
                    <a:pt x="668" y="652"/>
                  </a:cubicBezTo>
                  <a:cubicBezTo>
                    <a:pt x="730" y="621"/>
                    <a:pt x="776" y="590"/>
                    <a:pt x="807" y="528"/>
                  </a:cubicBezTo>
                  <a:cubicBezTo>
                    <a:pt x="916" y="404"/>
                    <a:pt x="947" y="233"/>
                    <a:pt x="900" y="78"/>
                  </a:cubicBezTo>
                  <a:cubicBezTo>
                    <a:pt x="885" y="47"/>
                    <a:pt x="869" y="16"/>
                    <a:pt x="854" y="1"/>
                  </a:cubicBezTo>
                  <a:lnTo>
                    <a:pt x="1" y="466"/>
                  </a:lnTo>
                  <a:cubicBezTo>
                    <a:pt x="16" y="497"/>
                    <a:pt x="32" y="528"/>
                    <a:pt x="47" y="54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0" name="Google Shape;20300;p30"/>
            <p:cNvSpPr/>
            <p:nvPr/>
          </p:nvSpPr>
          <p:spPr>
            <a:xfrm>
              <a:off x="6716175" y="2382938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621" y="156"/>
                    <a:pt x="543" y="94"/>
                    <a:pt x="466" y="47"/>
                  </a:cubicBezTo>
                  <a:cubicBezTo>
                    <a:pt x="404" y="16"/>
                    <a:pt x="342" y="1"/>
                    <a:pt x="279" y="1"/>
                  </a:cubicBezTo>
                  <a:cubicBezTo>
                    <a:pt x="248" y="1"/>
                    <a:pt x="217" y="1"/>
                    <a:pt x="186" y="1"/>
                  </a:cubicBezTo>
                  <a:cubicBezTo>
                    <a:pt x="124" y="1"/>
                    <a:pt x="47" y="32"/>
                    <a:pt x="0" y="63"/>
                  </a:cubicBezTo>
                  <a:lnTo>
                    <a:pt x="233" y="48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1" name="Google Shape;20301;p30"/>
            <p:cNvSpPr/>
            <p:nvPr/>
          </p:nvSpPr>
          <p:spPr>
            <a:xfrm>
              <a:off x="6657225" y="227398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68" y="326"/>
                  </a:moveTo>
                  <a:cubicBezTo>
                    <a:pt x="528" y="94"/>
                    <a:pt x="233" y="1"/>
                    <a:pt x="1" y="140"/>
                  </a:cubicBezTo>
                  <a:lnTo>
                    <a:pt x="482" y="993"/>
                  </a:lnTo>
                  <a:cubicBezTo>
                    <a:pt x="714" y="854"/>
                    <a:pt x="792" y="559"/>
                    <a:pt x="668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2" name="Google Shape;20302;p30"/>
            <p:cNvSpPr/>
            <p:nvPr/>
          </p:nvSpPr>
          <p:spPr>
            <a:xfrm>
              <a:off x="6815825" y="232361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745" y="63"/>
                  </a:moveTo>
                  <a:cubicBezTo>
                    <a:pt x="698" y="32"/>
                    <a:pt x="636" y="16"/>
                    <a:pt x="574" y="16"/>
                  </a:cubicBezTo>
                  <a:cubicBezTo>
                    <a:pt x="543" y="1"/>
                    <a:pt x="512" y="1"/>
                    <a:pt x="481" y="16"/>
                  </a:cubicBezTo>
                  <a:cubicBezTo>
                    <a:pt x="404" y="16"/>
                    <a:pt x="341" y="32"/>
                    <a:pt x="279" y="63"/>
                  </a:cubicBezTo>
                  <a:cubicBezTo>
                    <a:pt x="217" y="94"/>
                    <a:pt x="171" y="140"/>
                    <a:pt x="140" y="202"/>
                  </a:cubicBezTo>
                  <a:cubicBezTo>
                    <a:pt x="109" y="218"/>
                    <a:pt x="93" y="249"/>
                    <a:pt x="78" y="280"/>
                  </a:cubicBezTo>
                  <a:cubicBezTo>
                    <a:pt x="0" y="420"/>
                    <a:pt x="0" y="590"/>
                    <a:pt x="78" y="730"/>
                  </a:cubicBezTo>
                  <a:lnTo>
                    <a:pt x="946" y="265"/>
                  </a:lnTo>
                  <a:cubicBezTo>
                    <a:pt x="900" y="171"/>
                    <a:pt x="822" y="109"/>
                    <a:pt x="745" y="6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3" name="Google Shape;20303;p30"/>
            <p:cNvSpPr/>
            <p:nvPr/>
          </p:nvSpPr>
          <p:spPr>
            <a:xfrm>
              <a:off x="6755325" y="22138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09" y="373"/>
                  </a:moveTo>
                  <a:cubicBezTo>
                    <a:pt x="807" y="1"/>
                    <a:pt x="233" y="47"/>
                    <a:pt x="125" y="466"/>
                  </a:cubicBezTo>
                  <a:cubicBezTo>
                    <a:pt x="1" y="885"/>
                    <a:pt x="435" y="1241"/>
                    <a:pt x="823" y="1040"/>
                  </a:cubicBezTo>
                  <a:cubicBezTo>
                    <a:pt x="1055" y="916"/>
                    <a:pt x="1148" y="606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4" name="Google Shape;20304;p30"/>
            <p:cNvSpPr/>
            <p:nvPr/>
          </p:nvSpPr>
          <p:spPr>
            <a:xfrm>
              <a:off x="6672350" y="21898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35" y="1256"/>
                    <a:pt x="823" y="1039"/>
                  </a:cubicBezTo>
                  <a:cubicBezTo>
                    <a:pt x="1055" y="915"/>
                    <a:pt x="1148" y="620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5" name="Google Shape;20305;p30"/>
            <p:cNvSpPr/>
            <p:nvPr/>
          </p:nvSpPr>
          <p:spPr>
            <a:xfrm>
              <a:off x="6732075" y="22960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3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6" name="Google Shape;20306;p30"/>
            <p:cNvSpPr/>
            <p:nvPr/>
          </p:nvSpPr>
          <p:spPr>
            <a:xfrm>
              <a:off x="6779375" y="21309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8" y="388"/>
                  </a:moveTo>
                  <a:cubicBezTo>
                    <a:pt x="807" y="1"/>
                    <a:pt x="233" y="63"/>
                    <a:pt x="109" y="481"/>
                  </a:cubicBezTo>
                  <a:cubicBezTo>
                    <a:pt x="0" y="900"/>
                    <a:pt x="435" y="1257"/>
                    <a:pt x="822" y="1040"/>
                  </a:cubicBezTo>
                  <a:cubicBezTo>
                    <a:pt x="1055" y="916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7" name="Google Shape;20307;p30"/>
            <p:cNvSpPr/>
            <p:nvPr/>
          </p:nvSpPr>
          <p:spPr>
            <a:xfrm>
              <a:off x="6837525" y="22390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0"/>
                  </a:moveTo>
                  <a:cubicBezTo>
                    <a:pt x="1" y="342"/>
                    <a:pt x="63" y="916"/>
                    <a:pt x="482" y="1024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4"/>
                    <a:pt x="621" y="1"/>
                    <a:pt x="389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8" name="Google Shape;20308;p30"/>
            <p:cNvSpPr/>
            <p:nvPr/>
          </p:nvSpPr>
          <p:spPr>
            <a:xfrm>
              <a:off x="6604125" y="2175513"/>
              <a:ext cx="12800" cy="16300"/>
            </a:xfrm>
            <a:custGeom>
              <a:avLst/>
              <a:gdLst/>
              <a:ahLst/>
              <a:cxnLst/>
              <a:rect l="l" t="t" r="r" b="b"/>
              <a:pathLst>
                <a:path w="512" h="652" extrusionOk="0">
                  <a:moveTo>
                    <a:pt x="248" y="652"/>
                  </a:moveTo>
                  <a:cubicBezTo>
                    <a:pt x="295" y="621"/>
                    <a:pt x="341" y="574"/>
                    <a:pt x="388" y="528"/>
                  </a:cubicBezTo>
                  <a:cubicBezTo>
                    <a:pt x="481" y="403"/>
                    <a:pt x="512" y="233"/>
                    <a:pt x="465" y="78"/>
                  </a:cubicBezTo>
                  <a:cubicBezTo>
                    <a:pt x="465" y="47"/>
                    <a:pt x="450" y="16"/>
                    <a:pt x="434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9" name="Google Shape;20309;p30"/>
            <p:cNvSpPr/>
            <p:nvPr/>
          </p:nvSpPr>
          <p:spPr>
            <a:xfrm>
              <a:off x="6700275" y="211656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822" y="528"/>
                  </a:moveTo>
                  <a:cubicBezTo>
                    <a:pt x="915" y="404"/>
                    <a:pt x="946" y="233"/>
                    <a:pt x="900" y="78"/>
                  </a:cubicBezTo>
                  <a:cubicBezTo>
                    <a:pt x="884" y="47"/>
                    <a:pt x="869" y="16"/>
                    <a:pt x="853" y="1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62" y="544"/>
                  </a:cubicBezTo>
                  <a:cubicBezTo>
                    <a:pt x="171" y="668"/>
                    <a:pt x="326" y="730"/>
                    <a:pt x="481" y="714"/>
                  </a:cubicBezTo>
                  <a:cubicBezTo>
                    <a:pt x="559" y="714"/>
                    <a:pt x="621" y="683"/>
                    <a:pt x="683" y="652"/>
                  </a:cubicBezTo>
                  <a:cubicBezTo>
                    <a:pt x="729" y="621"/>
                    <a:pt x="776" y="575"/>
                    <a:pt x="822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0" name="Google Shape;20310;p30"/>
            <p:cNvSpPr/>
            <p:nvPr/>
          </p:nvSpPr>
          <p:spPr>
            <a:xfrm>
              <a:off x="6923600" y="2266613"/>
              <a:ext cx="12450" cy="16325"/>
            </a:xfrm>
            <a:custGeom>
              <a:avLst/>
              <a:gdLst/>
              <a:ahLst/>
              <a:cxnLst/>
              <a:rect l="l" t="t" r="r" b="b"/>
              <a:pathLst>
                <a:path w="498" h="653" extrusionOk="0">
                  <a:moveTo>
                    <a:pt x="249" y="1"/>
                  </a:moveTo>
                  <a:cubicBezTo>
                    <a:pt x="203" y="32"/>
                    <a:pt x="141" y="63"/>
                    <a:pt x="109" y="125"/>
                  </a:cubicBezTo>
                  <a:cubicBezTo>
                    <a:pt x="78" y="141"/>
                    <a:pt x="63" y="172"/>
                    <a:pt x="63" y="203"/>
                  </a:cubicBezTo>
                  <a:cubicBezTo>
                    <a:pt x="32" y="249"/>
                    <a:pt x="1" y="311"/>
                    <a:pt x="1" y="373"/>
                  </a:cubicBezTo>
                  <a:cubicBezTo>
                    <a:pt x="1" y="466"/>
                    <a:pt x="16" y="575"/>
                    <a:pt x="63" y="652"/>
                  </a:cubicBezTo>
                  <a:lnTo>
                    <a:pt x="497" y="42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1" name="Google Shape;20311;p30"/>
            <p:cNvSpPr/>
            <p:nvPr/>
          </p:nvSpPr>
          <p:spPr>
            <a:xfrm>
              <a:off x="6863125" y="215961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5" y="667"/>
                  </a:moveTo>
                  <a:cubicBezTo>
                    <a:pt x="249" y="900"/>
                    <a:pt x="543" y="977"/>
                    <a:pt x="791" y="853"/>
                  </a:cubicBezTo>
                  <a:lnTo>
                    <a:pt x="311" y="0"/>
                  </a:lnTo>
                  <a:cubicBezTo>
                    <a:pt x="78" y="124"/>
                    <a:pt x="0" y="419"/>
                    <a:pt x="125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2" name="Google Shape;20312;p30"/>
            <p:cNvSpPr/>
            <p:nvPr/>
          </p:nvSpPr>
          <p:spPr>
            <a:xfrm>
              <a:off x="6807300" y="2063438"/>
              <a:ext cx="16675" cy="12450"/>
            </a:xfrm>
            <a:custGeom>
              <a:avLst/>
              <a:gdLst/>
              <a:ahLst/>
              <a:cxnLst/>
              <a:rect l="l" t="t" r="r" b="b"/>
              <a:pathLst>
                <a:path w="667" h="498" extrusionOk="0">
                  <a:moveTo>
                    <a:pt x="434" y="1"/>
                  </a:moveTo>
                  <a:lnTo>
                    <a:pt x="0" y="234"/>
                  </a:lnTo>
                  <a:cubicBezTo>
                    <a:pt x="16" y="265"/>
                    <a:pt x="31" y="296"/>
                    <a:pt x="62" y="311"/>
                  </a:cubicBezTo>
                  <a:cubicBezTo>
                    <a:pt x="155" y="435"/>
                    <a:pt x="310" y="497"/>
                    <a:pt x="481" y="482"/>
                  </a:cubicBezTo>
                  <a:cubicBezTo>
                    <a:pt x="543" y="482"/>
                    <a:pt x="605" y="451"/>
                    <a:pt x="667" y="42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3" name="Google Shape;20313;p30"/>
            <p:cNvSpPr/>
            <p:nvPr/>
          </p:nvSpPr>
          <p:spPr>
            <a:xfrm>
              <a:off x="6502525" y="250081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621" y="156"/>
                    <a:pt x="543" y="94"/>
                    <a:pt x="466" y="47"/>
                  </a:cubicBezTo>
                  <a:cubicBezTo>
                    <a:pt x="404" y="16"/>
                    <a:pt x="342" y="1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56" y="1"/>
                    <a:pt x="125" y="16"/>
                    <a:pt x="94" y="16"/>
                  </a:cubicBezTo>
                  <a:cubicBezTo>
                    <a:pt x="63" y="32"/>
                    <a:pt x="32" y="47"/>
                    <a:pt x="1" y="63"/>
                  </a:cubicBezTo>
                  <a:lnTo>
                    <a:pt x="249" y="48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4" name="Google Shape;20314;p30"/>
            <p:cNvSpPr/>
            <p:nvPr/>
          </p:nvSpPr>
          <p:spPr>
            <a:xfrm>
              <a:off x="6443600" y="2390313"/>
              <a:ext cx="24050" cy="26400"/>
            </a:xfrm>
            <a:custGeom>
              <a:avLst/>
              <a:gdLst/>
              <a:ahLst/>
              <a:cxnLst/>
              <a:rect l="l" t="t" r="r" b="b"/>
              <a:pathLst>
                <a:path w="962" h="1056" extrusionOk="0">
                  <a:moveTo>
                    <a:pt x="558" y="993"/>
                  </a:moveTo>
                  <a:cubicBezTo>
                    <a:pt x="962" y="652"/>
                    <a:pt x="589" y="1"/>
                    <a:pt x="93" y="156"/>
                  </a:cubicBezTo>
                  <a:cubicBezTo>
                    <a:pt x="62" y="171"/>
                    <a:pt x="31" y="187"/>
                    <a:pt x="0" y="202"/>
                  </a:cubicBezTo>
                  <a:lnTo>
                    <a:pt x="481" y="1055"/>
                  </a:lnTo>
                  <a:cubicBezTo>
                    <a:pt x="496" y="1040"/>
                    <a:pt x="527" y="1024"/>
                    <a:pt x="558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5" name="Google Shape;20315;p30"/>
            <p:cNvSpPr/>
            <p:nvPr/>
          </p:nvSpPr>
          <p:spPr>
            <a:xfrm>
              <a:off x="6602575" y="2441488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729" y="63"/>
                  </a:moveTo>
                  <a:cubicBezTo>
                    <a:pt x="667" y="32"/>
                    <a:pt x="605" y="16"/>
                    <a:pt x="543" y="16"/>
                  </a:cubicBezTo>
                  <a:cubicBezTo>
                    <a:pt x="512" y="1"/>
                    <a:pt x="481" y="1"/>
                    <a:pt x="450" y="16"/>
                  </a:cubicBezTo>
                  <a:cubicBezTo>
                    <a:pt x="388" y="16"/>
                    <a:pt x="326" y="32"/>
                    <a:pt x="264" y="63"/>
                  </a:cubicBezTo>
                  <a:cubicBezTo>
                    <a:pt x="202" y="94"/>
                    <a:pt x="155" y="140"/>
                    <a:pt x="109" y="202"/>
                  </a:cubicBezTo>
                  <a:cubicBezTo>
                    <a:pt x="93" y="218"/>
                    <a:pt x="78" y="249"/>
                    <a:pt x="62" y="280"/>
                  </a:cubicBezTo>
                  <a:cubicBezTo>
                    <a:pt x="31" y="326"/>
                    <a:pt x="16" y="389"/>
                    <a:pt x="16" y="451"/>
                  </a:cubicBezTo>
                  <a:cubicBezTo>
                    <a:pt x="0" y="544"/>
                    <a:pt x="16" y="652"/>
                    <a:pt x="78" y="730"/>
                  </a:cubicBezTo>
                  <a:lnTo>
                    <a:pt x="931" y="264"/>
                  </a:lnTo>
                  <a:cubicBezTo>
                    <a:pt x="884" y="171"/>
                    <a:pt x="807" y="109"/>
                    <a:pt x="729" y="6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6" name="Google Shape;20316;p30"/>
            <p:cNvSpPr/>
            <p:nvPr/>
          </p:nvSpPr>
          <p:spPr>
            <a:xfrm>
              <a:off x="6541300" y="233176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23" y="1"/>
                    <a:pt x="249" y="47"/>
                    <a:pt x="125" y="466"/>
                  </a:cubicBezTo>
                  <a:cubicBezTo>
                    <a:pt x="0" y="885"/>
                    <a:pt x="450" y="1241"/>
                    <a:pt x="838" y="1040"/>
                  </a:cubicBezTo>
                  <a:cubicBezTo>
                    <a:pt x="1071" y="916"/>
                    <a:pt x="1148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7" name="Google Shape;20317;p30"/>
            <p:cNvSpPr/>
            <p:nvPr/>
          </p:nvSpPr>
          <p:spPr>
            <a:xfrm>
              <a:off x="6458700" y="23077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73"/>
                  </a:moveTo>
                  <a:cubicBezTo>
                    <a:pt x="807" y="1"/>
                    <a:pt x="234" y="63"/>
                    <a:pt x="125" y="482"/>
                  </a:cubicBezTo>
                  <a:cubicBezTo>
                    <a:pt x="1" y="901"/>
                    <a:pt x="435" y="1257"/>
                    <a:pt x="823" y="1040"/>
                  </a:cubicBezTo>
                  <a:cubicBezTo>
                    <a:pt x="1056" y="916"/>
                    <a:pt x="1149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8" name="Google Shape;20318;p30"/>
            <p:cNvSpPr/>
            <p:nvPr/>
          </p:nvSpPr>
          <p:spPr>
            <a:xfrm>
              <a:off x="6517650" y="24143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33" y="62"/>
                    <a:pt x="124" y="481"/>
                  </a:cubicBezTo>
                  <a:cubicBezTo>
                    <a:pt x="0" y="900"/>
                    <a:pt x="435" y="1256"/>
                    <a:pt x="822" y="1055"/>
                  </a:cubicBezTo>
                  <a:cubicBezTo>
                    <a:pt x="1055" y="915"/>
                    <a:pt x="1148" y="620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9" name="Google Shape;20319;p30"/>
            <p:cNvSpPr/>
            <p:nvPr/>
          </p:nvSpPr>
          <p:spPr>
            <a:xfrm>
              <a:off x="6565725" y="22487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0" name="Google Shape;20320;p30"/>
            <p:cNvSpPr/>
            <p:nvPr/>
          </p:nvSpPr>
          <p:spPr>
            <a:xfrm>
              <a:off x="6624275" y="23554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50" y="1257"/>
                    <a:pt x="838" y="1055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1" name="Google Shape;20321;p30"/>
            <p:cNvSpPr/>
            <p:nvPr/>
          </p:nvSpPr>
          <p:spPr>
            <a:xfrm>
              <a:off x="6390475" y="2293388"/>
              <a:ext cx="12825" cy="16300"/>
            </a:xfrm>
            <a:custGeom>
              <a:avLst/>
              <a:gdLst/>
              <a:ahLst/>
              <a:cxnLst/>
              <a:rect l="l" t="t" r="r" b="b"/>
              <a:pathLst>
                <a:path w="513" h="652" extrusionOk="0">
                  <a:moveTo>
                    <a:pt x="388" y="527"/>
                  </a:moveTo>
                  <a:cubicBezTo>
                    <a:pt x="481" y="403"/>
                    <a:pt x="512" y="233"/>
                    <a:pt x="466" y="93"/>
                  </a:cubicBezTo>
                  <a:cubicBezTo>
                    <a:pt x="450" y="47"/>
                    <a:pt x="450" y="31"/>
                    <a:pt x="435" y="0"/>
                  </a:cubicBezTo>
                  <a:lnTo>
                    <a:pt x="0" y="233"/>
                  </a:lnTo>
                  <a:lnTo>
                    <a:pt x="233" y="652"/>
                  </a:lnTo>
                  <a:cubicBezTo>
                    <a:pt x="264" y="636"/>
                    <a:pt x="295" y="621"/>
                    <a:pt x="310" y="605"/>
                  </a:cubicBezTo>
                  <a:cubicBezTo>
                    <a:pt x="341" y="574"/>
                    <a:pt x="357" y="558"/>
                    <a:pt x="388" y="52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2" name="Google Shape;20322;p30"/>
            <p:cNvSpPr/>
            <p:nvPr/>
          </p:nvSpPr>
          <p:spPr>
            <a:xfrm>
              <a:off x="6486625" y="2234063"/>
              <a:ext cx="23675" cy="18625"/>
            </a:xfrm>
            <a:custGeom>
              <a:avLst/>
              <a:gdLst/>
              <a:ahLst/>
              <a:cxnLst/>
              <a:rect l="l" t="t" r="r" b="b"/>
              <a:pathLst>
                <a:path w="947" h="745" extrusionOk="0">
                  <a:moveTo>
                    <a:pt x="807" y="543"/>
                  </a:moveTo>
                  <a:cubicBezTo>
                    <a:pt x="916" y="419"/>
                    <a:pt x="947" y="248"/>
                    <a:pt x="900" y="93"/>
                  </a:cubicBezTo>
                  <a:cubicBezTo>
                    <a:pt x="885" y="62"/>
                    <a:pt x="869" y="31"/>
                    <a:pt x="854" y="0"/>
                  </a:cubicBezTo>
                  <a:lnTo>
                    <a:pt x="1" y="481"/>
                  </a:lnTo>
                  <a:cubicBezTo>
                    <a:pt x="16" y="512"/>
                    <a:pt x="32" y="527"/>
                    <a:pt x="63" y="558"/>
                  </a:cubicBezTo>
                  <a:cubicBezTo>
                    <a:pt x="156" y="683"/>
                    <a:pt x="326" y="745"/>
                    <a:pt x="481" y="729"/>
                  </a:cubicBezTo>
                  <a:cubicBezTo>
                    <a:pt x="543" y="729"/>
                    <a:pt x="621" y="698"/>
                    <a:pt x="668" y="667"/>
                  </a:cubicBezTo>
                  <a:cubicBezTo>
                    <a:pt x="730" y="636"/>
                    <a:pt x="776" y="590"/>
                    <a:pt x="807" y="54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3" name="Google Shape;20323;p30"/>
            <p:cNvSpPr/>
            <p:nvPr/>
          </p:nvSpPr>
          <p:spPr>
            <a:xfrm>
              <a:off x="6709575" y="2384113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0"/>
                  </a:moveTo>
                  <a:cubicBezTo>
                    <a:pt x="202" y="31"/>
                    <a:pt x="156" y="78"/>
                    <a:pt x="125" y="140"/>
                  </a:cubicBezTo>
                  <a:cubicBezTo>
                    <a:pt x="94" y="155"/>
                    <a:pt x="78" y="186"/>
                    <a:pt x="63" y="217"/>
                  </a:cubicBezTo>
                  <a:cubicBezTo>
                    <a:pt x="32" y="264"/>
                    <a:pt x="16" y="326"/>
                    <a:pt x="16" y="388"/>
                  </a:cubicBezTo>
                  <a:cubicBezTo>
                    <a:pt x="1" y="481"/>
                    <a:pt x="32" y="590"/>
                    <a:pt x="78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4" name="Google Shape;20324;p30"/>
            <p:cNvSpPr/>
            <p:nvPr/>
          </p:nvSpPr>
          <p:spPr>
            <a:xfrm>
              <a:off x="6650650" y="2277488"/>
              <a:ext cx="18625" cy="24825"/>
            </a:xfrm>
            <a:custGeom>
              <a:avLst/>
              <a:gdLst/>
              <a:ahLst/>
              <a:cxnLst/>
              <a:rect l="l" t="t" r="r" b="b"/>
              <a:pathLst>
                <a:path w="745" h="993" extrusionOk="0">
                  <a:moveTo>
                    <a:pt x="16" y="388"/>
                  </a:moveTo>
                  <a:cubicBezTo>
                    <a:pt x="0" y="481"/>
                    <a:pt x="31" y="574"/>
                    <a:pt x="78" y="667"/>
                  </a:cubicBezTo>
                  <a:cubicBezTo>
                    <a:pt x="202" y="900"/>
                    <a:pt x="496" y="993"/>
                    <a:pt x="745" y="853"/>
                  </a:cubicBezTo>
                  <a:lnTo>
                    <a:pt x="264" y="0"/>
                  </a:lnTo>
                  <a:cubicBezTo>
                    <a:pt x="124" y="78"/>
                    <a:pt x="31" y="217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5" name="Google Shape;20325;p30"/>
            <p:cNvSpPr/>
            <p:nvPr/>
          </p:nvSpPr>
          <p:spPr>
            <a:xfrm>
              <a:off x="6593650" y="2181313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419" y="1"/>
                  </a:moveTo>
                  <a:lnTo>
                    <a:pt x="0" y="233"/>
                  </a:lnTo>
                  <a:cubicBezTo>
                    <a:pt x="16" y="265"/>
                    <a:pt x="31" y="296"/>
                    <a:pt x="47" y="311"/>
                  </a:cubicBezTo>
                  <a:cubicBezTo>
                    <a:pt x="93" y="358"/>
                    <a:pt x="140" y="404"/>
                    <a:pt x="202" y="435"/>
                  </a:cubicBezTo>
                  <a:cubicBezTo>
                    <a:pt x="279" y="482"/>
                    <a:pt x="373" y="497"/>
                    <a:pt x="466" y="482"/>
                  </a:cubicBezTo>
                  <a:cubicBezTo>
                    <a:pt x="543" y="482"/>
                    <a:pt x="605" y="451"/>
                    <a:pt x="667" y="42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6" name="Google Shape;20326;p30"/>
            <p:cNvSpPr/>
            <p:nvPr/>
          </p:nvSpPr>
          <p:spPr>
            <a:xfrm>
              <a:off x="6288500" y="26183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7" y="264"/>
                  </a:moveTo>
                  <a:cubicBezTo>
                    <a:pt x="590" y="109"/>
                    <a:pt x="450" y="16"/>
                    <a:pt x="279" y="16"/>
                  </a:cubicBezTo>
                  <a:cubicBezTo>
                    <a:pt x="248" y="0"/>
                    <a:pt x="217" y="0"/>
                    <a:pt x="186" y="16"/>
                  </a:cubicBezTo>
                  <a:cubicBezTo>
                    <a:pt x="155" y="16"/>
                    <a:pt x="124" y="16"/>
                    <a:pt x="93" y="31"/>
                  </a:cubicBezTo>
                  <a:cubicBezTo>
                    <a:pt x="62" y="31"/>
                    <a:pt x="31" y="47"/>
                    <a:pt x="0" y="62"/>
                  </a:cubicBezTo>
                  <a:lnTo>
                    <a:pt x="233" y="496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7" name="Google Shape;20327;p30"/>
            <p:cNvSpPr/>
            <p:nvPr/>
          </p:nvSpPr>
          <p:spPr>
            <a:xfrm>
              <a:off x="6388150" y="255936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760" y="63"/>
                  </a:moveTo>
                  <a:cubicBezTo>
                    <a:pt x="667" y="16"/>
                    <a:pt x="574" y="1"/>
                    <a:pt x="481" y="16"/>
                  </a:cubicBezTo>
                  <a:cubicBezTo>
                    <a:pt x="403" y="16"/>
                    <a:pt x="341" y="32"/>
                    <a:pt x="279" y="63"/>
                  </a:cubicBezTo>
                  <a:cubicBezTo>
                    <a:pt x="233" y="94"/>
                    <a:pt x="186" y="140"/>
                    <a:pt x="140" y="187"/>
                  </a:cubicBezTo>
                  <a:cubicBezTo>
                    <a:pt x="16" y="342"/>
                    <a:pt x="0" y="559"/>
                    <a:pt x="93" y="730"/>
                  </a:cubicBezTo>
                  <a:lnTo>
                    <a:pt x="946" y="264"/>
                  </a:lnTo>
                  <a:cubicBezTo>
                    <a:pt x="900" y="171"/>
                    <a:pt x="838" y="109"/>
                    <a:pt x="760" y="6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8" name="Google Shape;20328;p30"/>
            <p:cNvSpPr/>
            <p:nvPr/>
          </p:nvSpPr>
          <p:spPr>
            <a:xfrm>
              <a:off x="6327650" y="244963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0"/>
                    <a:pt x="249" y="47"/>
                    <a:pt x="125" y="466"/>
                  </a:cubicBezTo>
                  <a:cubicBezTo>
                    <a:pt x="1" y="885"/>
                    <a:pt x="451" y="1241"/>
                    <a:pt x="823" y="1040"/>
                  </a:cubicBezTo>
                  <a:cubicBezTo>
                    <a:pt x="1071" y="916"/>
                    <a:pt x="1148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9" name="Google Shape;20329;p30"/>
            <p:cNvSpPr/>
            <p:nvPr/>
          </p:nvSpPr>
          <p:spPr>
            <a:xfrm>
              <a:off x="6243900" y="2426363"/>
              <a:ext cx="31050" cy="28350"/>
            </a:xfrm>
            <a:custGeom>
              <a:avLst/>
              <a:gdLst/>
              <a:ahLst/>
              <a:cxnLst/>
              <a:rect l="l" t="t" r="r" b="b"/>
              <a:pathLst>
                <a:path w="1242" h="1134" extrusionOk="0">
                  <a:moveTo>
                    <a:pt x="869" y="1009"/>
                  </a:moveTo>
                  <a:cubicBezTo>
                    <a:pt x="1241" y="807"/>
                    <a:pt x="1179" y="234"/>
                    <a:pt x="761" y="109"/>
                  </a:cubicBezTo>
                  <a:cubicBezTo>
                    <a:pt x="357" y="1"/>
                    <a:pt x="1" y="435"/>
                    <a:pt x="202" y="823"/>
                  </a:cubicBezTo>
                  <a:cubicBezTo>
                    <a:pt x="326" y="1056"/>
                    <a:pt x="621" y="1133"/>
                    <a:pt x="869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0" name="Google Shape;20330;p30"/>
            <p:cNvSpPr/>
            <p:nvPr/>
          </p:nvSpPr>
          <p:spPr>
            <a:xfrm>
              <a:off x="6304000" y="25322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35" y="1256"/>
                    <a:pt x="823" y="1055"/>
                  </a:cubicBezTo>
                  <a:cubicBezTo>
                    <a:pt x="1055" y="915"/>
                    <a:pt x="1148" y="620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1" name="Google Shape;20331;p30"/>
            <p:cNvSpPr/>
            <p:nvPr/>
          </p:nvSpPr>
          <p:spPr>
            <a:xfrm>
              <a:off x="6351700" y="23666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70" y="915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2" name="Google Shape;20332;p30"/>
            <p:cNvSpPr/>
            <p:nvPr/>
          </p:nvSpPr>
          <p:spPr>
            <a:xfrm>
              <a:off x="6410625" y="2473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5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3" name="Google Shape;20333;p30"/>
            <p:cNvSpPr/>
            <p:nvPr/>
          </p:nvSpPr>
          <p:spPr>
            <a:xfrm>
              <a:off x="6272975" y="2351938"/>
              <a:ext cx="23675" cy="18625"/>
            </a:xfrm>
            <a:custGeom>
              <a:avLst/>
              <a:gdLst/>
              <a:ahLst/>
              <a:cxnLst/>
              <a:rect l="l" t="t" r="r" b="b"/>
              <a:pathLst>
                <a:path w="947" h="745" extrusionOk="0">
                  <a:moveTo>
                    <a:pt x="47" y="558"/>
                  </a:moveTo>
                  <a:cubicBezTo>
                    <a:pt x="156" y="682"/>
                    <a:pt x="311" y="745"/>
                    <a:pt x="482" y="729"/>
                  </a:cubicBezTo>
                  <a:cubicBezTo>
                    <a:pt x="544" y="729"/>
                    <a:pt x="606" y="698"/>
                    <a:pt x="668" y="667"/>
                  </a:cubicBezTo>
                  <a:cubicBezTo>
                    <a:pt x="730" y="636"/>
                    <a:pt x="776" y="589"/>
                    <a:pt x="823" y="543"/>
                  </a:cubicBezTo>
                  <a:cubicBezTo>
                    <a:pt x="916" y="419"/>
                    <a:pt x="947" y="248"/>
                    <a:pt x="900" y="93"/>
                  </a:cubicBezTo>
                  <a:cubicBezTo>
                    <a:pt x="885" y="62"/>
                    <a:pt x="885" y="31"/>
                    <a:pt x="854" y="0"/>
                  </a:cubicBezTo>
                  <a:lnTo>
                    <a:pt x="1" y="481"/>
                  </a:lnTo>
                  <a:cubicBezTo>
                    <a:pt x="16" y="512"/>
                    <a:pt x="32" y="527"/>
                    <a:pt x="47" y="55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4" name="Google Shape;20334;p30"/>
            <p:cNvSpPr/>
            <p:nvPr/>
          </p:nvSpPr>
          <p:spPr>
            <a:xfrm>
              <a:off x="6495925" y="250198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5" y="0"/>
                  </a:moveTo>
                  <a:cubicBezTo>
                    <a:pt x="203" y="31"/>
                    <a:pt x="156" y="78"/>
                    <a:pt x="109" y="124"/>
                  </a:cubicBezTo>
                  <a:cubicBezTo>
                    <a:pt x="47" y="202"/>
                    <a:pt x="16" y="295"/>
                    <a:pt x="16" y="388"/>
                  </a:cubicBezTo>
                  <a:cubicBezTo>
                    <a:pt x="1" y="481"/>
                    <a:pt x="16" y="590"/>
                    <a:pt x="78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5" name="Google Shape;20335;p30"/>
            <p:cNvSpPr/>
            <p:nvPr/>
          </p:nvSpPr>
          <p:spPr>
            <a:xfrm>
              <a:off x="6435450" y="239536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40" y="667"/>
                  </a:moveTo>
                  <a:cubicBezTo>
                    <a:pt x="264" y="900"/>
                    <a:pt x="559" y="977"/>
                    <a:pt x="791" y="853"/>
                  </a:cubicBezTo>
                  <a:lnTo>
                    <a:pt x="326" y="0"/>
                  </a:lnTo>
                  <a:cubicBezTo>
                    <a:pt x="78" y="124"/>
                    <a:pt x="0" y="419"/>
                    <a:pt x="124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6" name="Google Shape;20336;p30"/>
            <p:cNvSpPr/>
            <p:nvPr/>
          </p:nvSpPr>
          <p:spPr>
            <a:xfrm>
              <a:off x="6380000" y="229918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1" y="249"/>
                  </a:moveTo>
                  <a:cubicBezTo>
                    <a:pt x="16" y="264"/>
                    <a:pt x="32" y="295"/>
                    <a:pt x="47" y="326"/>
                  </a:cubicBezTo>
                  <a:cubicBezTo>
                    <a:pt x="125" y="420"/>
                    <a:pt x="249" y="482"/>
                    <a:pt x="373" y="497"/>
                  </a:cubicBezTo>
                  <a:cubicBezTo>
                    <a:pt x="404" y="497"/>
                    <a:pt x="435" y="497"/>
                    <a:pt x="466" y="497"/>
                  </a:cubicBezTo>
                  <a:cubicBezTo>
                    <a:pt x="543" y="482"/>
                    <a:pt x="605" y="466"/>
                    <a:pt x="667" y="435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7" name="Google Shape;20337;p30"/>
            <p:cNvSpPr/>
            <p:nvPr/>
          </p:nvSpPr>
          <p:spPr>
            <a:xfrm>
              <a:off x="6281900" y="26202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80" y="1"/>
                  </a:moveTo>
                  <a:cubicBezTo>
                    <a:pt x="218" y="32"/>
                    <a:pt x="171" y="78"/>
                    <a:pt x="125" y="125"/>
                  </a:cubicBezTo>
                  <a:cubicBezTo>
                    <a:pt x="109" y="156"/>
                    <a:pt x="94" y="171"/>
                    <a:pt x="78" y="202"/>
                  </a:cubicBezTo>
                  <a:cubicBezTo>
                    <a:pt x="1" y="342"/>
                    <a:pt x="1" y="528"/>
                    <a:pt x="78" y="668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8" name="Google Shape;20338;p30"/>
            <p:cNvSpPr/>
            <p:nvPr/>
          </p:nvSpPr>
          <p:spPr>
            <a:xfrm>
              <a:off x="6967025" y="1823038"/>
              <a:ext cx="24075" cy="26400"/>
            </a:xfrm>
            <a:custGeom>
              <a:avLst/>
              <a:gdLst/>
              <a:ahLst/>
              <a:cxnLst/>
              <a:rect l="l" t="t" r="r" b="b"/>
              <a:pathLst>
                <a:path w="963" h="1056" extrusionOk="0">
                  <a:moveTo>
                    <a:pt x="482" y="1056"/>
                  </a:moveTo>
                  <a:cubicBezTo>
                    <a:pt x="497" y="1040"/>
                    <a:pt x="528" y="1009"/>
                    <a:pt x="559" y="994"/>
                  </a:cubicBezTo>
                  <a:cubicBezTo>
                    <a:pt x="963" y="652"/>
                    <a:pt x="606" y="1"/>
                    <a:pt x="94" y="156"/>
                  </a:cubicBezTo>
                  <a:cubicBezTo>
                    <a:pt x="63" y="172"/>
                    <a:pt x="32" y="187"/>
                    <a:pt x="1" y="20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9" name="Google Shape;20339;p30"/>
            <p:cNvSpPr/>
            <p:nvPr/>
          </p:nvSpPr>
          <p:spPr>
            <a:xfrm>
              <a:off x="6981000" y="1740838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869" y="1025"/>
                  </a:moveTo>
                  <a:cubicBezTo>
                    <a:pt x="1241" y="807"/>
                    <a:pt x="1179" y="249"/>
                    <a:pt x="760" y="125"/>
                  </a:cubicBezTo>
                  <a:cubicBezTo>
                    <a:pt x="357" y="1"/>
                    <a:pt x="0" y="451"/>
                    <a:pt x="202" y="823"/>
                  </a:cubicBezTo>
                  <a:cubicBezTo>
                    <a:pt x="326" y="1071"/>
                    <a:pt x="621" y="1149"/>
                    <a:pt x="869" y="10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0" name="Google Shape;20340;p30"/>
            <p:cNvSpPr/>
            <p:nvPr/>
          </p:nvSpPr>
          <p:spPr>
            <a:xfrm>
              <a:off x="6913925" y="1725738"/>
              <a:ext cx="13600" cy="16675"/>
            </a:xfrm>
            <a:custGeom>
              <a:avLst/>
              <a:gdLst/>
              <a:ahLst/>
              <a:cxnLst/>
              <a:rect l="l" t="t" r="r" b="b"/>
              <a:pathLst>
                <a:path w="544" h="667" extrusionOk="0">
                  <a:moveTo>
                    <a:pt x="419" y="0"/>
                  </a:moveTo>
                  <a:lnTo>
                    <a:pt x="0" y="248"/>
                  </a:lnTo>
                  <a:lnTo>
                    <a:pt x="233" y="667"/>
                  </a:lnTo>
                  <a:cubicBezTo>
                    <a:pt x="264" y="651"/>
                    <a:pt x="295" y="636"/>
                    <a:pt x="310" y="620"/>
                  </a:cubicBezTo>
                  <a:cubicBezTo>
                    <a:pt x="496" y="465"/>
                    <a:pt x="543" y="202"/>
                    <a:pt x="419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1" name="Google Shape;20341;p30"/>
            <p:cNvSpPr/>
            <p:nvPr/>
          </p:nvSpPr>
          <p:spPr>
            <a:xfrm>
              <a:off x="6811950" y="205103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7" y="264"/>
                  </a:moveTo>
                  <a:cubicBezTo>
                    <a:pt x="590" y="109"/>
                    <a:pt x="450" y="16"/>
                    <a:pt x="279" y="1"/>
                  </a:cubicBezTo>
                  <a:lnTo>
                    <a:pt x="186" y="1"/>
                  </a:lnTo>
                  <a:cubicBezTo>
                    <a:pt x="155" y="16"/>
                    <a:pt x="124" y="16"/>
                    <a:pt x="93" y="32"/>
                  </a:cubicBezTo>
                  <a:cubicBezTo>
                    <a:pt x="62" y="32"/>
                    <a:pt x="31" y="47"/>
                    <a:pt x="0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2" name="Google Shape;20342;p30"/>
            <p:cNvSpPr/>
            <p:nvPr/>
          </p:nvSpPr>
          <p:spPr>
            <a:xfrm>
              <a:off x="6753000" y="1940913"/>
              <a:ext cx="24075" cy="26400"/>
            </a:xfrm>
            <a:custGeom>
              <a:avLst/>
              <a:gdLst/>
              <a:ahLst/>
              <a:cxnLst/>
              <a:rect l="l" t="t" r="r" b="b"/>
              <a:pathLst>
                <a:path w="963" h="1056" extrusionOk="0">
                  <a:moveTo>
                    <a:pt x="482" y="1056"/>
                  </a:moveTo>
                  <a:cubicBezTo>
                    <a:pt x="513" y="1040"/>
                    <a:pt x="528" y="1009"/>
                    <a:pt x="559" y="994"/>
                  </a:cubicBezTo>
                  <a:cubicBezTo>
                    <a:pt x="962" y="652"/>
                    <a:pt x="606" y="1"/>
                    <a:pt x="94" y="156"/>
                  </a:cubicBezTo>
                  <a:cubicBezTo>
                    <a:pt x="63" y="172"/>
                    <a:pt x="32" y="172"/>
                    <a:pt x="1" y="20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3" name="Google Shape;20343;p30"/>
            <p:cNvSpPr/>
            <p:nvPr/>
          </p:nvSpPr>
          <p:spPr>
            <a:xfrm>
              <a:off x="6912375" y="1992113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264" y="62"/>
                  </a:moveTo>
                  <a:cubicBezTo>
                    <a:pt x="202" y="93"/>
                    <a:pt x="155" y="140"/>
                    <a:pt x="109" y="186"/>
                  </a:cubicBezTo>
                  <a:cubicBezTo>
                    <a:pt x="93" y="217"/>
                    <a:pt x="78" y="248"/>
                    <a:pt x="62" y="264"/>
                  </a:cubicBezTo>
                  <a:cubicBezTo>
                    <a:pt x="31" y="326"/>
                    <a:pt x="16" y="388"/>
                    <a:pt x="16" y="450"/>
                  </a:cubicBezTo>
                  <a:cubicBezTo>
                    <a:pt x="0" y="543"/>
                    <a:pt x="16" y="636"/>
                    <a:pt x="78" y="729"/>
                  </a:cubicBezTo>
                  <a:lnTo>
                    <a:pt x="931" y="264"/>
                  </a:lnTo>
                  <a:cubicBezTo>
                    <a:pt x="853" y="109"/>
                    <a:pt x="698" y="16"/>
                    <a:pt x="543" y="0"/>
                  </a:cubicBezTo>
                  <a:lnTo>
                    <a:pt x="450" y="0"/>
                  </a:lnTo>
                  <a:cubicBezTo>
                    <a:pt x="388" y="16"/>
                    <a:pt x="326" y="31"/>
                    <a:pt x="264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4" name="Google Shape;20344;p30"/>
            <p:cNvSpPr/>
            <p:nvPr/>
          </p:nvSpPr>
          <p:spPr>
            <a:xfrm>
              <a:off x="6847225" y="1877338"/>
              <a:ext cx="37250" cy="40350"/>
            </a:xfrm>
            <a:custGeom>
              <a:avLst/>
              <a:gdLst/>
              <a:ahLst/>
              <a:cxnLst/>
              <a:rect l="l" t="t" r="r" b="b"/>
              <a:pathLst>
                <a:path w="1490" h="1614" extrusionOk="0">
                  <a:moveTo>
                    <a:pt x="326" y="1039"/>
                  </a:moveTo>
                  <a:cubicBezTo>
                    <a:pt x="636" y="1613"/>
                    <a:pt x="1489" y="1148"/>
                    <a:pt x="1179" y="574"/>
                  </a:cubicBezTo>
                  <a:cubicBezTo>
                    <a:pt x="854" y="0"/>
                    <a:pt x="1" y="481"/>
                    <a:pt x="326" y="103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5" name="Google Shape;20345;p30"/>
            <p:cNvSpPr/>
            <p:nvPr/>
          </p:nvSpPr>
          <p:spPr>
            <a:xfrm>
              <a:off x="6768900" y="18575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4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0"/>
                    <a:pt x="326" y="217"/>
                  </a:cubicBezTo>
                  <a:cubicBezTo>
                    <a:pt x="94" y="342"/>
                    <a:pt x="1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6" name="Google Shape;20346;p30"/>
            <p:cNvSpPr/>
            <p:nvPr/>
          </p:nvSpPr>
          <p:spPr>
            <a:xfrm>
              <a:off x="6827850" y="196456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40" y="870"/>
                  </a:moveTo>
                  <a:cubicBezTo>
                    <a:pt x="341" y="1257"/>
                    <a:pt x="915" y="1195"/>
                    <a:pt x="1039" y="776"/>
                  </a:cubicBezTo>
                  <a:cubicBezTo>
                    <a:pt x="1148" y="358"/>
                    <a:pt x="713" y="1"/>
                    <a:pt x="326" y="203"/>
                  </a:cubicBezTo>
                  <a:cubicBezTo>
                    <a:pt x="93" y="342"/>
                    <a:pt x="0" y="637"/>
                    <a:pt x="140" y="87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7" name="Google Shape;20347;p30"/>
            <p:cNvSpPr/>
            <p:nvPr/>
          </p:nvSpPr>
          <p:spPr>
            <a:xfrm>
              <a:off x="6875925" y="179861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24" y="885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8"/>
                    <a:pt x="698" y="1"/>
                    <a:pt x="326" y="218"/>
                  </a:cubicBezTo>
                  <a:cubicBezTo>
                    <a:pt x="93" y="342"/>
                    <a:pt x="0" y="637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8" name="Google Shape;20348;p30"/>
            <p:cNvSpPr/>
            <p:nvPr/>
          </p:nvSpPr>
          <p:spPr>
            <a:xfrm>
              <a:off x="6934850" y="19056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9" y="1"/>
                    <a:pt x="326" y="202"/>
                  </a:cubicBezTo>
                  <a:cubicBezTo>
                    <a:pt x="94" y="342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9" name="Google Shape;20349;p30"/>
            <p:cNvSpPr/>
            <p:nvPr/>
          </p:nvSpPr>
          <p:spPr>
            <a:xfrm>
              <a:off x="6700275" y="1843613"/>
              <a:ext cx="13200" cy="16675"/>
            </a:xfrm>
            <a:custGeom>
              <a:avLst/>
              <a:gdLst/>
              <a:ahLst/>
              <a:cxnLst/>
              <a:rect l="l" t="t" r="r" b="b"/>
              <a:pathLst>
                <a:path w="528" h="667" extrusionOk="0">
                  <a:moveTo>
                    <a:pt x="233" y="667"/>
                  </a:moveTo>
                  <a:cubicBezTo>
                    <a:pt x="264" y="651"/>
                    <a:pt x="280" y="636"/>
                    <a:pt x="311" y="605"/>
                  </a:cubicBezTo>
                  <a:cubicBezTo>
                    <a:pt x="481" y="465"/>
                    <a:pt x="528" y="202"/>
                    <a:pt x="419" y="0"/>
                  </a:cubicBezTo>
                  <a:lnTo>
                    <a:pt x="0" y="24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0" name="Google Shape;20350;p30"/>
            <p:cNvSpPr/>
            <p:nvPr/>
          </p:nvSpPr>
          <p:spPr>
            <a:xfrm>
              <a:off x="6796425" y="178466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652" y="667"/>
                  </a:moveTo>
                  <a:cubicBezTo>
                    <a:pt x="900" y="543"/>
                    <a:pt x="978" y="249"/>
                    <a:pt x="854" y="1"/>
                  </a:cubicBezTo>
                  <a:lnTo>
                    <a:pt x="1" y="481"/>
                  </a:lnTo>
                  <a:cubicBezTo>
                    <a:pt x="125" y="714"/>
                    <a:pt x="420" y="792"/>
                    <a:pt x="652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1" name="Google Shape;20351;p30"/>
            <p:cNvSpPr/>
            <p:nvPr/>
          </p:nvSpPr>
          <p:spPr>
            <a:xfrm>
              <a:off x="6958125" y="1828088"/>
              <a:ext cx="20575" cy="22900"/>
            </a:xfrm>
            <a:custGeom>
              <a:avLst/>
              <a:gdLst/>
              <a:ahLst/>
              <a:cxnLst/>
              <a:rect l="l" t="t" r="r" b="b"/>
              <a:pathLst>
                <a:path w="823" h="916" extrusionOk="0">
                  <a:moveTo>
                    <a:pt x="155" y="202"/>
                  </a:moveTo>
                  <a:cubicBezTo>
                    <a:pt x="0" y="512"/>
                    <a:pt x="202" y="869"/>
                    <a:pt x="543" y="916"/>
                  </a:cubicBezTo>
                  <a:cubicBezTo>
                    <a:pt x="636" y="916"/>
                    <a:pt x="729" y="900"/>
                    <a:pt x="822" y="854"/>
                  </a:cubicBezTo>
                  <a:lnTo>
                    <a:pt x="341" y="1"/>
                  </a:lnTo>
                  <a:cubicBezTo>
                    <a:pt x="264" y="47"/>
                    <a:pt x="202" y="109"/>
                    <a:pt x="155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2" name="Google Shape;20352;p30"/>
            <p:cNvSpPr/>
            <p:nvPr/>
          </p:nvSpPr>
          <p:spPr>
            <a:xfrm>
              <a:off x="6903050" y="1731938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1" y="233"/>
                  </a:moveTo>
                  <a:cubicBezTo>
                    <a:pt x="78" y="372"/>
                    <a:pt x="234" y="466"/>
                    <a:pt x="389" y="481"/>
                  </a:cubicBezTo>
                  <a:cubicBezTo>
                    <a:pt x="482" y="481"/>
                    <a:pt x="590" y="466"/>
                    <a:pt x="668" y="419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3" name="Google Shape;20353;p30"/>
            <p:cNvSpPr/>
            <p:nvPr/>
          </p:nvSpPr>
          <p:spPr>
            <a:xfrm>
              <a:off x="6598300" y="21689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7" y="264"/>
                  </a:moveTo>
                  <a:cubicBezTo>
                    <a:pt x="621" y="171"/>
                    <a:pt x="559" y="109"/>
                    <a:pt x="466" y="63"/>
                  </a:cubicBezTo>
                  <a:cubicBezTo>
                    <a:pt x="419" y="32"/>
                    <a:pt x="357" y="16"/>
                    <a:pt x="295" y="16"/>
                  </a:cubicBezTo>
                  <a:cubicBezTo>
                    <a:pt x="264" y="1"/>
                    <a:pt x="233" y="1"/>
                    <a:pt x="202" y="16"/>
                  </a:cubicBezTo>
                  <a:cubicBezTo>
                    <a:pt x="124" y="16"/>
                    <a:pt x="62" y="32"/>
                    <a:pt x="0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4" name="Google Shape;20354;p30"/>
            <p:cNvSpPr/>
            <p:nvPr/>
          </p:nvSpPr>
          <p:spPr>
            <a:xfrm>
              <a:off x="6539350" y="206033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68" y="327"/>
                  </a:moveTo>
                  <a:cubicBezTo>
                    <a:pt x="544" y="94"/>
                    <a:pt x="234" y="1"/>
                    <a:pt x="1" y="125"/>
                  </a:cubicBezTo>
                  <a:lnTo>
                    <a:pt x="482" y="993"/>
                  </a:lnTo>
                  <a:cubicBezTo>
                    <a:pt x="714" y="854"/>
                    <a:pt x="792" y="559"/>
                    <a:pt x="668" y="32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5" name="Google Shape;20355;p30"/>
            <p:cNvSpPr/>
            <p:nvPr/>
          </p:nvSpPr>
          <p:spPr>
            <a:xfrm>
              <a:off x="6697950" y="2109988"/>
              <a:ext cx="24050" cy="18250"/>
            </a:xfrm>
            <a:custGeom>
              <a:avLst/>
              <a:gdLst/>
              <a:ahLst/>
              <a:cxnLst/>
              <a:rect l="l" t="t" r="r" b="b"/>
              <a:pathLst>
                <a:path w="962" h="730" extrusionOk="0">
                  <a:moveTo>
                    <a:pt x="745" y="62"/>
                  </a:moveTo>
                  <a:cubicBezTo>
                    <a:pt x="698" y="31"/>
                    <a:pt x="636" y="0"/>
                    <a:pt x="574" y="0"/>
                  </a:cubicBezTo>
                  <a:cubicBezTo>
                    <a:pt x="543" y="0"/>
                    <a:pt x="512" y="0"/>
                    <a:pt x="481" y="0"/>
                  </a:cubicBezTo>
                  <a:cubicBezTo>
                    <a:pt x="404" y="16"/>
                    <a:pt x="342" y="31"/>
                    <a:pt x="280" y="62"/>
                  </a:cubicBezTo>
                  <a:cubicBezTo>
                    <a:pt x="217" y="93"/>
                    <a:pt x="171" y="140"/>
                    <a:pt x="140" y="186"/>
                  </a:cubicBezTo>
                  <a:cubicBezTo>
                    <a:pt x="109" y="217"/>
                    <a:pt x="93" y="233"/>
                    <a:pt x="78" y="264"/>
                  </a:cubicBezTo>
                  <a:cubicBezTo>
                    <a:pt x="0" y="403"/>
                    <a:pt x="0" y="574"/>
                    <a:pt x="78" y="729"/>
                  </a:cubicBezTo>
                  <a:lnTo>
                    <a:pt x="962" y="248"/>
                  </a:lnTo>
                  <a:cubicBezTo>
                    <a:pt x="915" y="171"/>
                    <a:pt x="838" y="93"/>
                    <a:pt x="74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6" name="Google Shape;20356;p30"/>
            <p:cNvSpPr/>
            <p:nvPr/>
          </p:nvSpPr>
          <p:spPr>
            <a:xfrm>
              <a:off x="6637450" y="19998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6" y="915"/>
                    <a:pt x="1149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7" name="Google Shape;20357;p30"/>
            <p:cNvSpPr/>
            <p:nvPr/>
          </p:nvSpPr>
          <p:spPr>
            <a:xfrm>
              <a:off x="6554475" y="19762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0"/>
                    <a:pt x="249" y="47"/>
                    <a:pt x="125" y="466"/>
                  </a:cubicBezTo>
                  <a:cubicBezTo>
                    <a:pt x="1" y="884"/>
                    <a:pt x="451" y="1241"/>
                    <a:pt x="823" y="1039"/>
                  </a:cubicBezTo>
                  <a:cubicBezTo>
                    <a:pt x="1055" y="915"/>
                    <a:pt x="1149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8" name="Google Shape;20358;p30"/>
            <p:cNvSpPr/>
            <p:nvPr/>
          </p:nvSpPr>
          <p:spPr>
            <a:xfrm>
              <a:off x="6613425" y="20828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55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9" name="Google Shape;20359;p30"/>
            <p:cNvSpPr/>
            <p:nvPr/>
          </p:nvSpPr>
          <p:spPr>
            <a:xfrm>
              <a:off x="6661500" y="191726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09" y="373"/>
                  </a:moveTo>
                  <a:cubicBezTo>
                    <a:pt x="807" y="1"/>
                    <a:pt x="233" y="47"/>
                    <a:pt x="109" y="466"/>
                  </a:cubicBezTo>
                  <a:cubicBezTo>
                    <a:pt x="0" y="885"/>
                    <a:pt x="435" y="1242"/>
                    <a:pt x="822" y="1040"/>
                  </a:cubicBezTo>
                  <a:cubicBezTo>
                    <a:pt x="1055" y="916"/>
                    <a:pt x="1148" y="606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0" name="Google Shape;20360;p30"/>
            <p:cNvSpPr/>
            <p:nvPr/>
          </p:nvSpPr>
          <p:spPr>
            <a:xfrm>
              <a:off x="6720425" y="20238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89"/>
                  </a:moveTo>
                  <a:cubicBezTo>
                    <a:pt x="807" y="1"/>
                    <a:pt x="234" y="63"/>
                    <a:pt x="109" y="482"/>
                  </a:cubicBezTo>
                  <a:cubicBezTo>
                    <a:pt x="1" y="901"/>
                    <a:pt x="435" y="1257"/>
                    <a:pt x="823" y="1056"/>
                  </a:cubicBezTo>
                  <a:cubicBezTo>
                    <a:pt x="1056" y="916"/>
                    <a:pt x="1149" y="621"/>
                    <a:pt x="1009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1" name="Google Shape;20361;p30"/>
            <p:cNvSpPr/>
            <p:nvPr/>
          </p:nvSpPr>
          <p:spPr>
            <a:xfrm>
              <a:off x="6486250" y="1961463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248" y="668"/>
                  </a:moveTo>
                  <a:cubicBezTo>
                    <a:pt x="481" y="544"/>
                    <a:pt x="558" y="249"/>
                    <a:pt x="434" y="1"/>
                  </a:cubicBezTo>
                  <a:lnTo>
                    <a:pt x="0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2" name="Google Shape;20362;p30"/>
            <p:cNvSpPr/>
            <p:nvPr/>
          </p:nvSpPr>
          <p:spPr>
            <a:xfrm>
              <a:off x="6582800" y="1902538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651" y="667"/>
                  </a:moveTo>
                  <a:cubicBezTo>
                    <a:pt x="884" y="543"/>
                    <a:pt x="977" y="249"/>
                    <a:pt x="853" y="0"/>
                  </a:cubicBezTo>
                  <a:lnTo>
                    <a:pt x="0" y="481"/>
                  </a:lnTo>
                  <a:cubicBezTo>
                    <a:pt x="124" y="714"/>
                    <a:pt x="419" y="791"/>
                    <a:pt x="651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3" name="Google Shape;20363;p30"/>
            <p:cNvSpPr/>
            <p:nvPr/>
          </p:nvSpPr>
          <p:spPr>
            <a:xfrm>
              <a:off x="6805750" y="20525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48" y="1"/>
                  </a:moveTo>
                  <a:cubicBezTo>
                    <a:pt x="202" y="32"/>
                    <a:pt x="140" y="78"/>
                    <a:pt x="109" y="125"/>
                  </a:cubicBezTo>
                  <a:cubicBezTo>
                    <a:pt x="78" y="156"/>
                    <a:pt x="62" y="187"/>
                    <a:pt x="62" y="202"/>
                  </a:cubicBezTo>
                  <a:cubicBezTo>
                    <a:pt x="31" y="264"/>
                    <a:pt x="0" y="326"/>
                    <a:pt x="0" y="388"/>
                  </a:cubicBezTo>
                  <a:cubicBezTo>
                    <a:pt x="0" y="481"/>
                    <a:pt x="16" y="575"/>
                    <a:pt x="62" y="668"/>
                  </a:cubicBezTo>
                  <a:lnTo>
                    <a:pt x="496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4" name="Google Shape;20364;p30"/>
            <p:cNvSpPr/>
            <p:nvPr/>
          </p:nvSpPr>
          <p:spPr>
            <a:xfrm>
              <a:off x="6745250" y="194596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5" y="652"/>
                  </a:moveTo>
                  <a:cubicBezTo>
                    <a:pt x="249" y="900"/>
                    <a:pt x="559" y="978"/>
                    <a:pt x="792" y="854"/>
                  </a:cubicBezTo>
                  <a:lnTo>
                    <a:pt x="311" y="1"/>
                  </a:lnTo>
                  <a:cubicBezTo>
                    <a:pt x="78" y="125"/>
                    <a:pt x="1" y="419"/>
                    <a:pt x="125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5" name="Google Shape;20365;p30"/>
            <p:cNvSpPr/>
            <p:nvPr/>
          </p:nvSpPr>
          <p:spPr>
            <a:xfrm>
              <a:off x="6689425" y="1849813"/>
              <a:ext cx="16700" cy="13975"/>
            </a:xfrm>
            <a:custGeom>
              <a:avLst/>
              <a:gdLst/>
              <a:ahLst/>
              <a:cxnLst/>
              <a:rect l="l" t="t" r="r" b="b"/>
              <a:pathLst>
                <a:path w="668" h="559" extrusionOk="0">
                  <a:moveTo>
                    <a:pt x="434" y="0"/>
                  </a:moveTo>
                  <a:lnTo>
                    <a:pt x="0" y="233"/>
                  </a:lnTo>
                  <a:cubicBezTo>
                    <a:pt x="124" y="465"/>
                    <a:pt x="434" y="559"/>
                    <a:pt x="667" y="41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6" name="Google Shape;20366;p30"/>
            <p:cNvSpPr/>
            <p:nvPr/>
          </p:nvSpPr>
          <p:spPr>
            <a:xfrm>
              <a:off x="6384650" y="22871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8" y="249"/>
                  </a:moveTo>
                  <a:cubicBezTo>
                    <a:pt x="606" y="156"/>
                    <a:pt x="543" y="94"/>
                    <a:pt x="450" y="47"/>
                  </a:cubicBezTo>
                  <a:cubicBezTo>
                    <a:pt x="404" y="16"/>
                    <a:pt x="342" y="1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56" y="1"/>
                    <a:pt x="125" y="1"/>
                    <a:pt x="94" y="16"/>
                  </a:cubicBezTo>
                  <a:cubicBezTo>
                    <a:pt x="63" y="32"/>
                    <a:pt x="32" y="47"/>
                    <a:pt x="1" y="63"/>
                  </a:cubicBezTo>
                  <a:lnTo>
                    <a:pt x="233" y="48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7" name="Google Shape;20367;p30"/>
            <p:cNvSpPr/>
            <p:nvPr/>
          </p:nvSpPr>
          <p:spPr>
            <a:xfrm>
              <a:off x="6325725" y="2176663"/>
              <a:ext cx="23675" cy="26400"/>
            </a:xfrm>
            <a:custGeom>
              <a:avLst/>
              <a:gdLst/>
              <a:ahLst/>
              <a:cxnLst/>
              <a:rect l="l" t="t" r="r" b="b"/>
              <a:pathLst>
                <a:path w="947" h="1056" extrusionOk="0">
                  <a:moveTo>
                    <a:pt x="559" y="993"/>
                  </a:moveTo>
                  <a:cubicBezTo>
                    <a:pt x="946" y="652"/>
                    <a:pt x="590" y="1"/>
                    <a:pt x="93" y="156"/>
                  </a:cubicBezTo>
                  <a:cubicBezTo>
                    <a:pt x="62" y="171"/>
                    <a:pt x="31" y="171"/>
                    <a:pt x="0" y="202"/>
                  </a:cubicBezTo>
                  <a:lnTo>
                    <a:pt x="465" y="1055"/>
                  </a:lnTo>
                  <a:cubicBezTo>
                    <a:pt x="496" y="1040"/>
                    <a:pt x="528" y="1009"/>
                    <a:pt x="559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8" name="Google Shape;20368;p30"/>
            <p:cNvSpPr/>
            <p:nvPr/>
          </p:nvSpPr>
          <p:spPr>
            <a:xfrm>
              <a:off x="6484300" y="2227863"/>
              <a:ext cx="23300" cy="18225"/>
            </a:xfrm>
            <a:custGeom>
              <a:avLst/>
              <a:gdLst/>
              <a:ahLst/>
              <a:cxnLst/>
              <a:rect l="l" t="t" r="r" b="b"/>
              <a:pathLst>
                <a:path w="932" h="729" extrusionOk="0">
                  <a:moveTo>
                    <a:pt x="745" y="62"/>
                  </a:moveTo>
                  <a:cubicBezTo>
                    <a:pt x="683" y="31"/>
                    <a:pt x="621" y="16"/>
                    <a:pt x="559" y="0"/>
                  </a:cubicBezTo>
                  <a:cubicBezTo>
                    <a:pt x="528" y="0"/>
                    <a:pt x="497" y="0"/>
                    <a:pt x="466" y="0"/>
                  </a:cubicBezTo>
                  <a:cubicBezTo>
                    <a:pt x="404" y="16"/>
                    <a:pt x="342" y="31"/>
                    <a:pt x="280" y="62"/>
                  </a:cubicBezTo>
                  <a:cubicBezTo>
                    <a:pt x="218" y="93"/>
                    <a:pt x="171" y="140"/>
                    <a:pt x="125" y="186"/>
                  </a:cubicBezTo>
                  <a:cubicBezTo>
                    <a:pt x="109" y="217"/>
                    <a:pt x="94" y="248"/>
                    <a:pt x="78" y="264"/>
                  </a:cubicBezTo>
                  <a:cubicBezTo>
                    <a:pt x="1" y="419"/>
                    <a:pt x="1" y="589"/>
                    <a:pt x="78" y="729"/>
                  </a:cubicBezTo>
                  <a:lnTo>
                    <a:pt x="931" y="264"/>
                  </a:lnTo>
                  <a:cubicBezTo>
                    <a:pt x="900" y="171"/>
                    <a:pt x="823" y="109"/>
                    <a:pt x="74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9" name="Google Shape;20369;p30"/>
            <p:cNvSpPr/>
            <p:nvPr/>
          </p:nvSpPr>
          <p:spPr>
            <a:xfrm>
              <a:off x="6423825" y="21177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0" y="900"/>
                    <a:pt x="434" y="1257"/>
                    <a:pt x="822" y="1055"/>
                  </a:cubicBezTo>
                  <a:cubicBezTo>
                    <a:pt x="1055" y="915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0" name="Google Shape;20370;p30"/>
            <p:cNvSpPr/>
            <p:nvPr/>
          </p:nvSpPr>
          <p:spPr>
            <a:xfrm>
              <a:off x="6340850" y="2094088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008" y="372"/>
                  </a:moveTo>
                  <a:cubicBezTo>
                    <a:pt x="807" y="0"/>
                    <a:pt x="233" y="47"/>
                    <a:pt x="124" y="465"/>
                  </a:cubicBezTo>
                  <a:cubicBezTo>
                    <a:pt x="0" y="884"/>
                    <a:pt x="434" y="1241"/>
                    <a:pt x="822" y="1039"/>
                  </a:cubicBezTo>
                  <a:cubicBezTo>
                    <a:pt x="1055" y="915"/>
                    <a:pt x="1148" y="605"/>
                    <a:pt x="1008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1" name="Google Shape;20371;p30"/>
            <p:cNvSpPr/>
            <p:nvPr/>
          </p:nvSpPr>
          <p:spPr>
            <a:xfrm>
              <a:off x="6399775" y="22007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33" y="62"/>
                    <a:pt x="125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5" y="915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2" name="Google Shape;20372;p30"/>
            <p:cNvSpPr/>
            <p:nvPr/>
          </p:nvSpPr>
          <p:spPr>
            <a:xfrm>
              <a:off x="6447475" y="2035138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024" y="373"/>
                  </a:moveTo>
                  <a:cubicBezTo>
                    <a:pt x="822" y="1"/>
                    <a:pt x="248" y="47"/>
                    <a:pt x="124" y="466"/>
                  </a:cubicBezTo>
                  <a:cubicBezTo>
                    <a:pt x="0" y="885"/>
                    <a:pt x="450" y="1242"/>
                    <a:pt x="838" y="1040"/>
                  </a:cubicBezTo>
                  <a:cubicBezTo>
                    <a:pt x="1070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3" name="Google Shape;20373;p30"/>
            <p:cNvSpPr/>
            <p:nvPr/>
          </p:nvSpPr>
          <p:spPr>
            <a:xfrm>
              <a:off x="6506400" y="21417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1" y="900"/>
                    <a:pt x="450" y="1257"/>
                    <a:pt x="838" y="1056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4" name="Google Shape;20374;p30"/>
            <p:cNvSpPr/>
            <p:nvPr/>
          </p:nvSpPr>
          <p:spPr>
            <a:xfrm>
              <a:off x="6272600" y="207933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8"/>
                  </a:moveTo>
                  <a:cubicBezTo>
                    <a:pt x="264" y="652"/>
                    <a:pt x="295" y="637"/>
                    <a:pt x="326" y="606"/>
                  </a:cubicBezTo>
                  <a:cubicBezTo>
                    <a:pt x="497" y="466"/>
                    <a:pt x="543" y="202"/>
                    <a:pt x="435" y="1"/>
                  </a:cubicBezTo>
                  <a:lnTo>
                    <a:pt x="0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5" name="Google Shape;20375;p30"/>
            <p:cNvSpPr/>
            <p:nvPr/>
          </p:nvSpPr>
          <p:spPr>
            <a:xfrm>
              <a:off x="6368750" y="2020413"/>
              <a:ext cx="29500" cy="26000"/>
            </a:xfrm>
            <a:custGeom>
              <a:avLst/>
              <a:gdLst/>
              <a:ahLst/>
              <a:cxnLst/>
              <a:rect l="l" t="t" r="r" b="b"/>
              <a:pathLst>
                <a:path w="1180" h="1040" extrusionOk="0">
                  <a:moveTo>
                    <a:pt x="854" y="0"/>
                  </a:moveTo>
                  <a:lnTo>
                    <a:pt x="1" y="481"/>
                  </a:lnTo>
                  <a:cubicBezTo>
                    <a:pt x="311" y="1040"/>
                    <a:pt x="1179" y="574"/>
                    <a:pt x="85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6" name="Google Shape;20376;p30"/>
            <p:cNvSpPr/>
            <p:nvPr/>
          </p:nvSpPr>
          <p:spPr>
            <a:xfrm>
              <a:off x="6591700" y="2170463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4" y="1"/>
                  </a:moveTo>
                  <a:cubicBezTo>
                    <a:pt x="202" y="32"/>
                    <a:pt x="156" y="78"/>
                    <a:pt x="125" y="125"/>
                  </a:cubicBezTo>
                  <a:cubicBezTo>
                    <a:pt x="94" y="156"/>
                    <a:pt x="78" y="187"/>
                    <a:pt x="63" y="202"/>
                  </a:cubicBezTo>
                  <a:cubicBezTo>
                    <a:pt x="32" y="264"/>
                    <a:pt x="16" y="326"/>
                    <a:pt x="16" y="388"/>
                  </a:cubicBezTo>
                  <a:cubicBezTo>
                    <a:pt x="1" y="481"/>
                    <a:pt x="32" y="574"/>
                    <a:pt x="78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7" name="Google Shape;20377;p30"/>
            <p:cNvSpPr/>
            <p:nvPr/>
          </p:nvSpPr>
          <p:spPr>
            <a:xfrm>
              <a:off x="6531225" y="2063838"/>
              <a:ext cx="19800" cy="23300"/>
            </a:xfrm>
            <a:custGeom>
              <a:avLst/>
              <a:gdLst/>
              <a:ahLst/>
              <a:cxnLst/>
              <a:rect l="l" t="t" r="r" b="b"/>
              <a:pathLst>
                <a:path w="792" h="932" extrusionOk="0">
                  <a:moveTo>
                    <a:pt x="326" y="0"/>
                  </a:moveTo>
                  <a:cubicBezTo>
                    <a:pt x="93" y="125"/>
                    <a:pt x="0" y="419"/>
                    <a:pt x="140" y="652"/>
                  </a:cubicBezTo>
                  <a:cubicBezTo>
                    <a:pt x="171" y="745"/>
                    <a:pt x="248" y="807"/>
                    <a:pt x="326" y="853"/>
                  </a:cubicBezTo>
                  <a:cubicBezTo>
                    <a:pt x="466" y="931"/>
                    <a:pt x="636" y="931"/>
                    <a:pt x="791" y="85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8" name="Google Shape;20378;p30"/>
            <p:cNvSpPr/>
            <p:nvPr/>
          </p:nvSpPr>
          <p:spPr>
            <a:xfrm>
              <a:off x="6475775" y="196768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419" y="0"/>
                  </a:moveTo>
                  <a:lnTo>
                    <a:pt x="0" y="233"/>
                  </a:lnTo>
                  <a:cubicBezTo>
                    <a:pt x="47" y="310"/>
                    <a:pt x="109" y="372"/>
                    <a:pt x="202" y="419"/>
                  </a:cubicBezTo>
                  <a:cubicBezTo>
                    <a:pt x="342" y="496"/>
                    <a:pt x="512" y="496"/>
                    <a:pt x="652" y="41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9" name="Google Shape;20379;p30"/>
            <p:cNvSpPr/>
            <p:nvPr/>
          </p:nvSpPr>
          <p:spPr>
            <a:xfrm>
              <a:off x="6271050" y="2346113"/>
              <a:ext cx="23275" cy="17850"/>
            </a:xfrm>
            <a:custGeom>
              <a:avLst/>
              <a:gdLst/>
              <a:ahLst/>
              <a:cxnLst/>
              <a:rect l="l" t="t" r="r" b="b"/>
              <a:pathLst>
                <a:path w="931" h="714" extrusionOk="0">
                  <a:moveTo>
                    <a:pt x="264" y="47"/>
                  </a:moveTo>
                  <a:cubicBezTo>
                    <a:pt x="202" y="78"/>
                    <a:pt x="155" y="125"/>
                    <a:pt x="124" y="171"/>
                  </a:cubicBezTo>
                  <a:cubicBezTo>
                    <a:pt x="93" y="202"/>
                    <a:pt x="78" y="233"/>
                    <a:pt x="62" y="249"/>
                  </a:cubicBezTo>
                  <a:cubicBezTo>
                    <a:pt x="47" y="311"/>
                    <a:pt x="16" y="373"/>
                    <a:pt x="16" y="435"/>
                  </a:cubicBezTo>
                  <a:cubicBezTo>
                    <a:pt x="0" y="528"/>
                    <a:pt x="31" y="621"/>
                    <a:pt x="78" y="714"/>
                  </a:cubicBezTo>
                  <a:lnTo>
                    <a:pt x="931" y="249"/>
                  </a:lnTo>
                  <a:cubicBezTo>
                    <a:pt x="884" y="156"/>
                    <a:pt x="807" y="93"/>
                    <a:pt x="729" y="47"/>
                  </a:cubicBezTo>
                  <a:cubicBezTo>
                    <a:pt x="667" y="16"/>
                    <a:pt x="605" y="0"/>
                    <a:pt x="543" y="0"/>
                  </a:cubicBezTo>
                  <a:cubicBezTo>
                    <a:pt x="512" y="0"/>
                    <a:pt x="481" y="0"/>
                    <a:pt x="450" y="0"/>
                  </a:cubicBezTo>
                  <a:cubicBezTo>
                    <a:pt x="388" y="0"/>
                    <a:pt x="326" y="16"/>
                    <a:pt x="264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0" name="Google Shape;20380;p30"/>
            <p:cNvSpPr/>
            <p:nvPr/>
          </p:nvSpPr>
          <p:spPr>
            <a:xfrm>
              <a:off x="6291975" y="22611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25"/>
                  </a:moveTo>
                  <a:cubicBezTo>
                    <a:pt x="1" y="342"/>
                    <a:pt x="63" y="900"/>
                    <a:pt x="482" y="1024"/>
                  </a:cubicBezTo>
                  <a:cubicBezTo>
                    <a:pt x="900" y="1149"/>
                    <a:pt x="1257" y="699"/>
                    <a:pt x="1055" y="327"/>
                  </a:cubicBezTo>
                  <a:cubicBezTo>
                    <a:pt x="916" y="94"/>
                    <a:pt x="621" y="1"/>
                    <a:pt x="389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1" name="Google Shape;20381;p30"/>
            <p:cNvSpPr/>
            <p:nvPr/>
          </p:nvSpPr>
          <p:spPr>
            <a:xfrm>
              <a:off x="6378050" y="228833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5" y="0"/>
                  </a:moveTo>
                  <a:cubicBezTo>
                    <a:pt x="203" y="32"/>
                    <a:pt x="156" y="78"/>
                    <a:pt x="110" y="125"/>
                  </a:cubicBezTo>
                  <a:cubicBezTo>
                    <a:pt x="94" y="156"/>
                    <a:pt x="79" y="187"/>
                    <a:pt x="63" y="202"/>
                  </a:cubicBezTo>
                  <a:cubicBezTo>
                    <a:pt x="32" y="264"/>
                    <a:pt x="16" y="326"/>
                    <a:pt x="16" y="388"/>
                  </a:cubicBezTo>
                  <a:cubicBezTo>
                    <a:pt x="1" y="481"/>
                    <a:pt x="16" y="574"/>
                    <a:pt x="79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2" name="Google Shape;20382;p30"/>
            <p:cNvSpPr/>
            <p:nvPr/>
          </p:nvSpPr>
          <p:spPr>
            <a:xfrm>
              <a:off x="6315250" y="2181713"/>
              <a:ext cx="22125" cy="22900"/>
            </a:xfrm>
            <a:custGeom>
              <a:avLst/>
              <a:gdLst/>
              <a:ahLst/>
              <a:cxnLst/>
              <a:rect l="l" t="t" r="r" b="b"/>
              <a:pathLst>
                <a:path w="885" h="916" extrusionOk="0">
                  <a:moveTo>
                    <a:pt x="419" y="0"/>
                  </a:moveTo>
                  <a:cubicBezTo>
                    <a:pt x="0" y="233"/>
                    <a:pt x="140" y="869"/>
                    <a:pt x="605" y="900"/>
                  </a:cubicBezTo>
                  <a:cubicBezTo>
                    <a:pt x="714" y="915"/>
                    <a:pt x="807" y="900"/>
                    <a:pt x="884" y="85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3" name="Google Shape;20383;p30"/>
            <p:cNvSpPr/>
            <p:nvPr/>
          </p:nvSpPr>
          <p:spPr>
            <a:xfrm>
              <a:off x="6262125" y="2085538"/>
              <a:ext cx="16300" cy="13600"/>
            </a:xfrm>
            <a:custGeom>
              <a:avLst/>
              <a:gdLst/>
              <a:ahLst/>
              <a:cxnLst/>
              <a:rect l="l" t="t" r="r" b="b"/>
              <a:pathLst>
                <a:path w="652" h="544" extrusionOk="0">
                  <a:moveTo>
                    <a:pt x="419" y="1"/>
                  </a:moveTo>
                  <a:lnTo>
                    <a:pt x="1" y="234"/>
                  </a:lnTo>
                  <a:cubicBezTo>
                    <a:pt x="125" y="466"/>
                    <a:pt x="419" y="544"/>
                    <a:pt x="652" y="42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4" name="Google Shape;20384;p30"/>
            <p:cNvSpPr/>
            <p:nvPr/>
          </p:nvSpPr>
          <p:spPr>
            <a:xfrm>
              <a:off x="6908100" y="1719513"/>
              <a:ext cx="16300" cy="12450"/>
            </a:xfrm>
            <a:custGeom>
              <a:avLst/>
              <a:gdLst/>
              <a:ahLst/>
              <a:cxnLst/>
              <a:rect l="l" t="t" r="r" b="b"/>
              <a:pathLst>
                <a:path w="652" h="498" extrusionOk="0">
                  <a:moveTo>
                    <a:pt x="652" y="249"/>
                  </a:moveTo>
                  <a:cubicBezTo>
                    <a:pt x="605" y="172"/>
                    <a:pt x="543" y="110"/>
                    <a:pt x="450" y="63"/>
                  </a:cubicBezTo>
                  <a:cubicBezTo>
                    <a:pt x="404" y="32"/>
                    <a:pt x="342" y="16"/>
                    <a:pt x="280" y="16"/>
                  </a:cubicBezTo>
                  <a:cubicBezTo>
                    <a:pt x="249" y="1"/>
                    <a:pt x="218" y="1"/>
                    <a:pt x="187" y="16"/>
                  </a:cubicBezTo>
                  <a:cubicBezTo>
                    <a:pt x="140" y="16"/>
                    <a:pt x="109" y="16"/>
                    <a:pt x="78" y="32"/>
                  </a:cubicBezTo>
                  <a:cubicBezTo>
                    <a:pt x="47" y="32"/>
                    <a:pt x="16" y="47"/>
                    <a:pt x="1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5" name="Google Shape;20385;p30"/>
            <p:cNvSpPr/>
            <p:nvPr/>
          </p:nvSpPr>
          <p:spPr>
            <a:xfrm>
              <a:off x="6849175" y="1609413"/>
              <a:ext cx="23675" cy="26375"/>
            </a:xfrm>
            <a:custGeom>
              <a:avLst/>
              <a:gdLst/>
              <a:ahLst/>
              <a:cxnLst/>
              <a:rect l="l" t="t" r="r" b="b"/>
              <a:pathLst>
                <a:path w="947" h="1055" extrusionOk="0">
                  <a:moveTo>
                    <a:pt x="465" y="1055"/>
                  </a:moveTo>
                  <a:cubicBezTo>
                    <a:pt x="496" y="1024"/>
                    <a:pt x="527" y="1008"/>
                    <a:pt x="543" y="993"/>
                  </a:cubicBezTo>
                  <a:cubicBezTo>
                    <a:pt x="946" y="652"/>
                    <a:pt x="589" y="0"/>
                    <a:pt x="93" y="155"/>
                  </a:cubicBezTo>
                  <a:cubicBezTo>
                    <a:pt x="47" y="155"/>
                    <a:pt x="16" y="171"/>
                    <a:pt x="0" y="1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6" name="Google Shape;20386;p30"/>
            <p:cNvSpPr/>
            <p:nvPr/>
          </p:nvSpPr>
          <p:spPr>
            <a:xfrm>
              <a:off x="6946875" y="15504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8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7" name="Google Shape;20387;p30"/>
            <p:cNvSpPr/>
            <p:nvPr/>
          </p:nvSpPr>
          <p:spPr>
            <a:xfrm>
              <a:off x="6863125" y="1527213"/>
              <a:ext cx="31050" cy="28700"/>
            </a:xfrm>
            <a:custGeom>
              <a:avLst/>
              <a:gdLst/>
              <a:ahLst/>
              <a:cxnLst/>
              <a:rect l="l" t="t" r="r" b="b"/>
              <a:pathLst>
                <a:path w="1242" h="1148" extrusionOk="0">
                  <a:moveTo>
                    <a:pt x="869" y="1024"/>
                  </a:moveTo>
                  <a:cubicBezTo>
                    <a:pt x="1241" y="807"/>
                    <a:pt x="1179" y="248"/>
                    <a:pt x="760" y="124"/>
                  </a:cubicBezTo>
                  <a:cubicBezTo>
                    <a:pt x="357" y="0"/>
                    <a:pt x="0" y="450"/>
                    <a:pt x="202" y="822"/>
                  </a:cubicBezTo>
                  <a:cubicBezTo>
                    <a:pt x="326" y="1055"/>
                    <a:pt x="621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8" name="Google Shape;20388;p30"/>
            <p:cNvSpPr/>
            <p:nvPr/>
          </p:nvSpPr>
          <p:spPr>
            <a:xfrm>
              <a:off x="6922050" y="1634213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869" y="1009"/>
                  </a:moveTo>
                  <a:cubicBezTo>
                    <a:pt x="1242" y="807"/>
                    <a:pt x="1180" y="233"/>
                    <a:pt x="761" y="109"/>
                  </a:cubicBezTo>
                  <a:cubicBezTo>
                    <a:pt x="358" y="1"/>
                    <a:pt x="1" y="435"/>
                    <a:pt x="203" y="823"/>
                  </a:cubicBezTo>
                  <a:cubicBezTo>
                    <a:pt x="327" y="1055"/>
                    <a:pt x="621" y="1149"/>
                    <a:pt x="869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9" name="Google Shape;20389;p30"/>
            <p:cNvSpPr/>
            <p:nvPr/>
          </p:nvSpPr>
          <p:spPr>
            <a:xfrm>
              <a:off x="6796050" y="151208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0" y="605"/>
                  </a:cubicBezTo>
                  <a:cubicBezTo>
                    <a:pt x="497" y="466"/>
                    <a:pt x="543" y="202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0" name="Google Shape;20390;p30"/>
            <p:cNvSpPr/>
            <p:nvPr/>
          </p:nvSpPr>
          <p:spPr>
            <a:xfrm>
              <a:off x="6892200" y="1453138"/>
              <a:ext cx="26400" cy="20575"/>
            </a:xfrm>
            <a:custGeom>
              <a:avLst/>
              <a:gdLst/>
              <a:ahLst/>
              <a:cxnLst/>
              <a:rect l="l" t="t" r="r" b="b"/>
              <a:pathLst>
                <a:path w="1056" h="823" extrusionOk="0">
                  <a:moveTo>
                    <a:pt x="295" y="699"/>
                  </a:moveTo>
                  <a:cubicBezTo>
                    <a:pt x="714" y="823"/>
                    <a:pt x="1055" y="389"/>
                    <a:pt x="854" y="1"/>
                  </a:cubicBezTo>
                  <a:lnTo>
                    <a:pt x="1" y="482"/>
                  </a:lnTo>
                  <a:cubicBezTo>
                    <a:pt x="63" y="590"/>
                    <a:pt x="171" y="668"/>
                    <a:pt x="295" y="69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1" name="Google Shape;20391;p30"/>
            <p:cNvSpPr/>
            <p:nvPr/>
          </p:nvSpPr>
          <p:spPr>
            <a:xfrm>
              <a:off x="6694075" y="183738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667" y="249"/>
                  </a:moveTo>
                  <a:cubicBezTo>
                    <a:pt x="621" y="171"/>
                    <a:pt x="543" y="109"/>
                    <a:pt x="466" y="63"/>
                  </a:cubicBezTo>
                  <a:cubicBezTo>
                    <a:pt x="404" y="32"/>
                    <a:pt x="341" y="16"/>
                    <a:pt x="279" y="1"/>
                  </a:cubicBezTo>
                  <a:lnTo>
                    <a:pt x="186" y="1"/>
                  </a:lnTo>
                  <a:cubicBezTo>
                    <a:pt x="155" y="16"/>
                    <a:pt x="124" y="16"/>
                    <a:pt x="93" y="32"/>
                  </a:cubicBezTo>
                  <a:cubicBezTo>
                    <a:pt x="62" y="32"/>
                    <a:pt x="31" y="47"/>
                    <a:pt x="0" y="63"/>
                  </a:cubicBezTo>
                  <a:lnTo>
                    <a:pt x="248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2" name="Google Shape;20392;p30"/>
            <p:cNvSpPr/>
            <p:nvPr/>
          </p:nvSpPr>
          <p:spPr>
            <a:xfrm>
              <a:off x="6635525" y="1727288"/>
              <a:ext cx="23675" cy="26375"/>
            </a:xfrm>
            <a:custGeom>
              <a:avLst/>
              <a:gdLst/>
              <a:ahLst/>
              <a:cxnLst/>
              <a:rect l="l" t="t" r="r" b="b"/>
              <a:pathLst>
                <a:path w="947" h="1055" extrusionOk="0">
                  <a:moveTo>
                    <a:pt x="559" y="993"/>
                  </a:moveTo>
                  <a:cubicBezTo>
                    <a:pt x="946" y="652"/>
                    <a:pt x="590" y="0"/>
                    <a:pt x="93" y="155"/>
                  </a:cubicBezTo>
                  <a:cubicBezTo>
                    <a:pt x="62" y="155"/>
                    <a:pt x="31" y="171"/>
                    <a:pt x="0" y="186"/>
                  </a:cubicBezTo>
                  <a:lnTo>
                    <a:pt x="466" y="1055"/>
                  </a:lnTo>
                  <a:cubicBezTo>
                    <a:pt x="497" y="1024"/>
                    <a:pt x="528" y="1008"/>
                    <a:pt x="559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3" name="Google Shape;20393;p30"/>
            <p:cNvSpPr/>
            <p:nvPr/>
          </p:nvSpPr>
          <p:spPr>
            <a:xfrm>
              <a:off x="6794500" y="1778463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264" y="62"/>
                  </a:moveTo>
                  <a:cubicBezTo>
                    <a:pt x="202" y="93"/>
                    <a:pt x="155" y="140"/>
                    <a:pt x="109" y="187"/>
                  </a:cubicBezTo>
                  <a:cubicBezTo>
                    <a:pt x="93" y="218"/>
                    <a:pt x="78" y="233"/>
                    <a:pt x="62" y="264"/>
                  </a:cubicBezTo>
                  <a:cubicBezTo>
                    <a:pt x="31" y="326"/>
                    <a:pt x="16" y="388"/>
                    <a:pt x="16" y="450"/>
                  </a:cubicBezTo>
                  <a:cubicBezTo>
                    <a:pt x="0" y="543"/>
                    <a:pt x="31" y="636"/>
                    <a:pt x="78" y="729"/>
                  </a:cubicBezTo>
                  <a:lnTo>
                    <a:pt x="931" y="249"/>
                  </a:lnTo>
                  <a:cubicBezTo>
                    <a:pt x="884" y="171"/>
                    <a:pt x="807" y="109"/>
                    <a:pt x="729" y="62"/>
                  </a:cubicBezTo>
                  <a:cubicBezTo>
                    <a:pt x="667" y="31"/>
                    <a:pt x="605" y="16"/>
                    <a:pt x="543" y="16"/>
                  </a:cubicBezTo>
                  <a:cubicBezTo>
                    <a:pt x="512" y="0"/>
                    <a:pt x="481" y="0"/>
                    <a:pt x="450" y="16"/>
                  </a:cubicBezTo>
                  <a:cubicBezTo>
                    <a:pt x="388" y="16"/>
                    <a:pt x="326" y="31"/>
                    <a:pt x="264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4" name="Google Shape;20394;p30"/>
            <p:cNvSpPr/>
            <p:nvPr/>
          </p:nvSpPr>
          <p:spPr>
            <a:xfrm>
              <a:off x="6734000" y="16679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6"/>
                    <a:pt x="916" y="1194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4" y="341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5" name="Google Shape;20395;p30"/>
            <p:cNvSpPr/>
            <p:nvPr/>
          </p:nvSpPr>
          <p:spPr>
            <a:xfrm>
              <a:off x="6651025" y="16439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4" y="342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6" name="Google Shape;20396;p30"/>
            <p:cNvSpPr/>
            <p:nvPr/>
          </p:nvSpPr>
          <p:spPr>
            <a:xfrm>
              <a:off x="6709975" y="1750938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40" y="869"/>
                  </a:moveTo>
                  <a:cubicBezTo>
                    <a:pt x="341" y="1241"/>
                    <a:pt x="915" y="1194"/>
                    <a:pt x="1039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26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7" name="Google Shape;20397;p30"/>
            <p:cNvSpPr/>
            <p:nvPr/>
          </p:nvSpPr>
          <p:spPr>
            <a:xfrm>
              <a:off x="6758050" y="15849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69"/>
                  </a:moveTo>
                  <a:cubicBezTo>
                    <a:pt x="342" y="1256"/>
                    <a:pt x="900" y="1194"/>
                    <a:pt x="1024" y="776"/>
                  </a:cubicBezTo>
                  <a:cubicBezTo>
                    <a:pt x="1148" y="357"/>
                    <a:pt x="698" y="0"/>
                    <a:pt x="326" y="202"/>
                  </a:cubicBezTo>
                  <a:cubicBezTo>
                    <a:pt x="93" y="341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8" name="Google Shape;20398;p30"/>
            <p:cNvSpPr/>
            <p:nvPr/>
          </p:nvSpPr>
          <p:spPr>
            <a:xfrm>
              <a:off x="6816975" y="16919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25" y="885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9" y="1"/>
                    <a:pt x="326" y="218"/>
                  </a:cubicBezTo>
                  <a:cubicBezTo>
                    <a:pt x="94" y="342"/>
                    <a:pt x="1" y="637"/>
                    <a:pt x="125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9" name="Google Shape;20399;p30"/>
            <p:cNvSpPr/>
            <p:nvPr/>
          </p:nvSpPr>
          <p:spPr>
            <a:xfrm>
              <a:off x="6582400" y="162996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7"/>
                  </a:moveTo>
                  <a:cubicBezTo>
                    <a:pt x="264" y="652"/>
                    <a:pt x="280" y="636"/>
                    <a:pt x="311" y="605"/>
                  </a:cubicBezTo>
                  <a:cubicBezTo>
                    <a:pt x="481" y="466"/>
                    <a:pt x="528" y="202"/>
                    <a:pt x="419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0" name="Google Shape;20400;p30"/>
            <p:cNvSpPr/>
            <p:nvPr/>
          </p:nvSpPr>
          <p:spPr>
            <a:xfrm>
              <a:off x="6678550" y="1571013"/>
              <a:ext cx="26400" cy="20575"/>
            </a:xfrm>
            <a:custGeom>
              <a:avLst/>
              <a:gdLst/>
              <a:ahLst/>
              <a:cxnLst/>
              <a:rect l="l" t="t" r="r" b="b"/>
              <a:pathLst>
                <a:path w="1056" h="823" extrusionOk="0">
                  <a:moveTo>
                    <a:pt x="280" y="714"/>
                  </a:moveTo>
                  <a:cubicBezTo>
                    <a:pt x="699" y="823"/>
                    <a:pt x="1056" y="389"/>
                    <a:pt x="854" y="1"/>
                  </a:cubicBezTo>
                  <a:lnTo>
                    <a:pt x="1" y="482"/>
                  </a:lnTo>
                  <a:cubicBezTo>
                    <a:pt x="63" y="590"/>
                    <a:pt x="156" y="668"/>
                    <a:pt x="280" y="71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1" name="Google Shape;20401;p30"/>
            <p:cNvSpPr/>
            <p:nvPr/>
          </p:nvSpPr>
          <p:spPr>
            <a:xfrm>
              <a:off x="6901500" y="1721063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5" y="1"/>
                  </a:moveTo>
                  <a:cubicBezTo>
                    <a:pt x="203" y="32"/>
                    <a:pt x="156" y="79"/>
                    <a:pt x="109" y="125"/>
                  </a:cubicBezTo>
                  <a:cubicBezTo>
                    <a:pt x="94" y="156"/>
                    <a:pt x="78" y="172"/>
                    <a:pt x="63" y="203"/>
                  </a:cubicBezTo>
                  <a:cubicBezTo>
                    <a:pt x="32" y="265"/>
                    <a:pt x="16" y="327"/>
                    <a:pt x="1" y="389"/>
                  </a:cubicBezTo>
                  <a:cubicBezTo>
                    <a:pt x="1" y="482"/>
                    <a:pt x="16" y="575"/>
                    <a:pt x="63" y="668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2" name="Google Shape;20402;p30"/>
            <p:cNvSpPr/>
            <p:nvPr/>
          </p:nvSpPr>
          <p:spPr>
            <a:xfrm>
              <a:off x="6840250" y="1614063"/>
              <a:ext cx="20575" cy="23275"/>
            </a:xfrm>
            <a:custGeom>
              <a:avLst/>
              <a:gdLst/>
              <a:ahLst/>
              <a:cxnLst/>
              <a:rect l="l" t="t" r="r" b="b"/>
              <a:pathLst>
                <a:path w="823" h="931" extrusionOk="0">
                  <a:moveTo>
                    <a:pt x="155" y="217"/>
                  </a:moveTo>
                  <a:cubicBezTo>
                    <a:pt x="0" y="512"/>
                    <a:pt x="202" y="884"/>
                    <a:pt x="543" y="915"/>
                  </a:cubicBezTo>
                  <a:cubicBezTo>
                    <a:pt x="636" y="931"/>
                    <a:pt x="729" y="900"/>
                    <a:pt x="822" y="869"/>
                  </a:cubicBezTo>
                  <a:lnTo>
                    <a:pt x="342" y="0"/>
                  </a:lnTo>
                  <a:cubicBezTo>
                    <a:pt x="264" y="47"/>
                    <a:pt x="202" y="124"/>
                    <a:pt x="155" y="21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3" name="Google Shape;20403;p30"/>
            <p:cNvSpPr/>
            <p:nvPr/>
          </p:nvSpPr>
          <p:spPr>
            <a:xfrm>
              <a:off x="6785200" y="1517888"/>
              <a:ext cx="16675" cy="12450"/>
            </a:xfrm>
            <a:custGeom>
              <a:avLst/>
              <a:gdLst/>
              <a:ahLst/>
              <a:cxnLst/>
              <a:rect l="l" t="t" r="r" b="b"/>
              <a:pathLst>
                <a:path w="667" h="498" extrusionOk="0">
                  <a:moveTo>
                    <a:pt x="0" y="249"/>
                  </a:moveTo>
                  <a:cubicBezTo>
                    <a:pt x="62" y="358"/>
                    <a:pt x="171" y="435"/>
                    <a:pt x="295" y="482"/>
                  </a:cubicBezTo>
                  <a:cubicBezTo>
                    <a:pt x="326" y="482"/>
                    <a:pt x="357" y="482"/>
                    <a:pt x="388" y="497"/>
                  </a:cubicBezTo>
                  <a:cubicBezTo>
                    <a:pt x="481" y="497"/>
                    <a:pt x="574" y="482"/>
                    <a:pt x="667" y="435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4" name="Google Shape;20404;p30"/>
            <p:cNvSpPr/>
            <p:nvPr/>
          </p:nvSpPr>
          <p:spPr>
            <a:xfrm>
              <a:off x="6480425" y="1955263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667" y="249"/>
                  </a:moveTo>
                  <a:cubicBezTo>
                    <a:pt x="621" y="171"/>
                    <a:pt x="543" y="109"/>
                    <a:pt x="466" y="63"/>
                  </a:cubicBezTo>
                  <a:cubicBezTo>
                    <a:pt x="404" y="32"/>
                    <a:pt x="342" y="16"/>
                    <a:pt x="280" y="1"/>
                  </a:cubicBezTo>
                  <a:lnTo>
                    <a:pt x="187" y="1"/>
                  </a:lnTo>
                  <a:cubicBezTo>
                    <a:pt x="125" y="16"/>
                    <a:pt x="47" y="32"/>
                    <a:pt x="0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5" name="Google Shape;20405;p30"/>
            <p:cNvSpPr/>
            <p:nvPr/>
          </p:nvSpPr>
          <p:spPr>
            <a:xfrm>
              <a:off x="6421500" y="184671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667" y="326"/>
                  </a:moveTo>
                  <a:cubicBezTo>
                    <a:pt x="543" y="78"/>
                    <a:pt x="233" y="0"/>
                    <a:pt x="0" y="124"/>
                  </a:cubicBezTo>
                  <a:lnTo>
                    <a:pt x="481" y="977"/>
                  </a:lnTo>
                  <a:cubicBezTo>
                    <a:pt x="713" y="853"/>
                    <a:pt x="791" y="558"/>
                    <a:pt x="667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6" name="Google Shape;20406;p30"/>
            <p:cNvSpPr/>
            <p:nvPr/>
          </p:nvSpPr>
          <p:spPr>
            <a:xfrm>
              <a:off x="6580450" y="1896338"/>
              <a:ext cx="23700" cy="18250"/>
            </a:xfrm>
            <a:custGeom>
              <a:avLst/>
              <a:gdLst/>
              <a:ahLst/>
              <a:cxnLst/>
              <a:rect l="l" t="t" r="r" b="b"/>
              <a:pathLst>
                <a:path w="948" h="730" extrusionOk="0">
                  <a:moveTo>
                    <a:pt x="947" y="248"/>
                  </a:moveTo>
                  <a:cubicBezTo>
                    <a:pt x="885" y="171"/>
                    <a:pt x="823" y="109"/>
                    <a:pt x="730" y="62"/>
                  </a:cubicBezTo>
                  <a:cubicBezTo>
                    <a:pt x="683" y="31"/>
                    <a:pt x="621" y="16"/>
                    <a:pt x="559" y="0"/>
                  </a:cubicBezTo>
                  <a:lnTo>
                    <a:pt x="466" y="0"/>
                  </a:lnTo>
                  <a:cubicBezTo>
                    <a:pt x="389" y="16"/>
                    <a:pt x="327" y="31"/>
                    <a:pt x="280" y="62"/>
                  </a:cubicBezTo>
                  <a:cubicBezTo>
                    <a:pt x="187" y="109"/>
                    <a:pt x="125" y="186"/>
                    <a:pt x="79" y="264"/>
                  </a:cubicBezTo>
                  <a:cubicBezTo>
                    <a:pt x="1" y="419"/>
                    <a:pt x="1" y="590"/>
                    <a:pt x="79" y="72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7" name="Google Shape;20407;p30"/>
            <p:cNvSpPr/>
            <p:nvPr/>
          </p:nvSpPr>
          <p:spPr>
            <a:xfrm>
              <a:off x="6519575" y="17862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5" y="388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6" y="916"/>
                    <a:pt x="1149" y="621"/>
                    <a:pt x="1025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8" name="Google Shape;20408;p30"/>
            <p:cNvSpPr/>
            <p:nvPr/>
          </p:nvSpPr>
          <p:spPr>
            <a:xfrm>
              <a:off x="6435450" y="1762963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869" y="1024"/>
                  </a:moveTo>
                  <a:cubicBezTo>
                    <a:pt x="1257" y="807"/>
                    <a:pt x="1195" y="248"/>
                    <a:pt x="776" y="124"/>
                  </a:cubicBezTo>
                  <a:cubicBezTo>
                    <a:pt x="357" y="0"/>
                    <a:pt x="0" y="450"/>
                    <a:pt x="218" y="822"/>
                  </a:cubicBezTo>
                  <a:cubicBezTo>
                    <a:pt x="342" y="1055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9" name="Google Shape;20409;p30"/>
            <p:cNvSpPr/>
            <p:nvPr/>
          </p:nvSpPr>
          <p:spPr>
            <a:xfrm>
              <a:off x="6495550" y="18691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4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0" name="Google Shape;20410;p30"/>
            <p:cNvSpPr/>
            <p:nvPr/>
          </p:nvSpPr>
          <p:spPr>
            <a:xfrm>
              <a:off x="6543625" y="17032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1"/>
                    <a:pt x="233" y="63"/>
                    <a:pt x="109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5" y="916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1" name="Google Shape;20411;p30"/>
            <p:cNvSpPr/>
            <p:nvPr/>
          </p:nvSpPr>
          <p:spPr>
            <a:xfrm>
              <a:off x="6602575" y="18102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0" y="900"/>
                    <a:pt x="434" y="1256"/>
                    <a:pt x="822" y="1039"/>
                  </a:cubicBezTo>
                  <a:cubicBezTo>
                    <a:pt x="1055" y="915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2" name="Google Shape;20412;p30"/>
            <p:cNvSpPr/>
            <p:nvPr/>
          </p:nvSpPr>
          <p:spPr>
            <a:xfrm>
              <a:off x="6368375" y="1747838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248" y="667"/>
                  </a:moveTo>
                  <a:cubicBezTo>
                    <a:pt x="481" y="527"/>
                    <a:pt x="559" y="233"/>
                    <a:pt x="434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3" name="Google Shape;20413;p30"/>
            <p:cNvSpPr/>
            <p:nvPr/>
          </p:nvSpPr>
          <p:spPr>
            <a:xfrm>
              <a:off x="6464525" y="1688888"/>
              <a:ext cx="23300" cy="19425"/>
            </a:xfrm>
            <a:custGeom>
              <a:avLst/>
              <a:gdLst/>
              <a:ahLst/>
              <a:cxnLst/>
              <a:rect l="l" t="t" r="r" b="b"/>
              <a:pathLst>
                <a:path w="932" h="777" extrusionOk="0">
                  <a:moveTo>
                    <a:pt x="295" y="714"/>
                  </a:moveTo>
                  <a:cubicBezTo>
                    <a:pt x="559" y="776"/>
                    <a:pt x="823" y="637"/>
                    <a:pt x="900" y="373"/>
                  </a:cubicBezTo>
                  <a:cubicBezTo>
                    <a:pt x="931" y="249"/>
                    <a:pt x="931" y="109"/>
                    <a:pt x="869" y="1"/>
                  </a:cubicBezTo>
                  <a:lnTo>
                    <a:pt x="1" y="481"/>
                  </a:lnTo>
                  <a:cubicBezTo>
                    <a:pt x="63" y="590"/>
                    <a:pt x="171" y="668"/>
                    <a:pt x="295" y="71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4" name="Google Shape;20414;p30"/>
            <p:cNvSpPr/>
            <p:nvPr/>
          </p:nvSpPr>
          <p:spPr>
            <a:xfrm>
              <a:off x="6687875" y="18389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48" y="1"/>
                  </a:moveTo>
                  <a:cubicBezTo>
                    <a:pt x="202" y="32"/>
                    <a:pt x="140" y="78"/>
                    <a:pt x="109" y="125"/>
                  </a:cubicBezTo>
                  <a:cubicBezTo>
                    <a:pt x="93" y="156"/>
                    <a:pt x="62" y="171"/>
                    <a:pt x="62" y="203"/>
                  </a:cubicBezTo>
                  <a:cubicBezTo>
                    <a:pt x="31" y="265"/>
                    <a:pt x="0" y="327"/>
                    <a:pt x="0" y="389"/>
                  </a:cubicBezTo>
                  <a:cubicBezTo>
                    <a:pt x="0" y="482"/>
                    <a:pt x="16" y="575"/>
                    <a:pt x="62" y="668"/>
                  </a:cubicBezTo>
                  <a:lnTo>
                    <a:pt x="496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5" name="Google Shape;20415;p30"/>
            <p:cNvSpPr/>
            <p:nvPr/>
          </p:nvSpPr>
          <p:spPr>
            <a:xfrm>
              <a:off x="6620000" y="1731938"/>
              <a:ext cx="27175" cy="30250"/>
            </a:xfrm>
            <a:custGeom>
              <a:avLst/>
              <a:gdLst/>
              <a:ahLst/>
              <a:cxnLst/>
              <a:rect l="l" t="t" r="r" b="b"/>
              <a:pathLst>
                <a:path w="1087" h="1210" extrusionOk="0">
                  <a:moveTo>
                    <a:pt x="606" y="0"/>
                  </a:moveTo>
                  <a:cubicBezTo>
                    <a:pt x="1" y="310"/>
                    <a:pt x="497" y="1210"/>
                    <a:pt x="1087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6" name="Google Shape;20416;p30"/>
            <p:cNvSpPr/>
            <p:nvPr/>
          </p:nvSpPr>
          <p:spPr>
            <a:xfrm>
              <a:off x="6571925" y="1635763"/>
              <a:ext cx="16325" cy="14000"/>
            </a:xfrm>
            <a:custGeom>
              <a:avLst/>
              <a:gdLst/>
              <a:ahLst/>
              <a:cxnLst/>
              <a:rect l="l" t="t" r="r" b="b"/>
              <a:pathLst>
                <a:path w="653" h="560" extrusionOk="0">
                  <a:moveTo>
                    <a:pt x="1" y="249"/>
                  </a:moveTo>
                  <a:cubicBezTo>
                    <a:pt x="125" y="482"/>
                    <a:pt x="420" y="559"/>
                    <a:pt x="652" y="435"/>
                  </a:cubicBezTo>
                  <a:lnTo>
                    <a:pt x="420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7" name="Google Shape;20417;p30"/>
            <p:cNvSpPr/>
            <p:nvPr/>
          </p:nvSpPr>
          <p:spPr>
            <a:xfrm>
              <a:off x="6266775" y="207313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8" y="249"/>
                  </a:moveTo>
                  <a:cubicBezTo>
                    <a:pt x="621" y="171"/>
                    <a:pt x="544" y="109"/>
                    <a:pt x="451" y="63"/>
                  </a:cubicBezTo>
                  <a:cubicBezTo>
                    <a:pt x="404" y="32"/>
                    <a:pt x="342" y="16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56" y="16"/>
                    <a:pt x="125" y="16"/>
                    <a:pt x="94" y="32"/>
                  </a:cubicBezTo>
                  <a:cubicBezTo>
                    <a:pt x="63" y="32"/>
                    <a:pt x="32" y="47"/>
                    <a:pt x="1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8" name="Google Shape;20418;p30"/>
            <p:cNvSpPr/>
            <p:nvPr/>
          </p:nvSpPr>
          <p:spPr>
            <a:xfrm>
              <a:off x="6366425" y="201421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745" y="62"/>
                  </a:moveTo>
                  <a:cubicBezTo>
                    <a:pt x="683" y="31"/>
                    <a:pt x="637" y="0"/>
                    <a:pt x="575" y="0"/>
                  </a:cubicBezTo>
                  <a:cubicBezTo>
                    <a:pt x="528" y="0"/>
                    <a:pt x="497" y="0"/>
                    <a:pt x="466" y="0"/>
                  </a:cubicBezTo>
                  <a:cubicBezTo>
                    <a:pt x="404" y="16"/>
                    <a:pt x="342" y="31"/>
                    <a:pt x="280" y="62"/>
                  </a:cubicBezTo>
                  <a:cubicBezTo>
                    <a:pt x="187" y="109"/>
                    <a:pt x="125" y="186"/>
                    <a:pt x="78" y="264"/>
                  </a:cubicBezTo>
                  <a:cubicBezTo>
                    <a:pt x="1" y="403"/>
                    <a:pt x="1" y="590"/>
                    <a:pt x="78" y="729"/>
                  </a:cubicBezTo>
                  <a:lnTo>
                    <a:pt x="947" y="248"/>
                  </a:lnTo>
                  <a:cubicBezTo>
                    <a:pt x="900" y="171"/>
                    <a:pt x="823" y="93"/>
                    <a:pt x="74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9" name="Google Shape;20419;p30"/>
            <p:cNvSpPr/>
            <p:nvPr/>
          </p:nvSpPr>
          <p:spPr>
            <a:xfrm>
              <a:off x="6305175" y="19056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42"/>
                    <a:pt x="62" y="900"/>
                    <a:pt x="481" y="1024"/>
                  </a:cubicBezTo>
                  <a:cubicBezTo>
                    <a:pt x="900" y="1148"/>
                    <a:pt x="1256" y="698"/>
                    <a:pt x="1055" y="326"/>
                  </a:cubicBezTo>
                  <a:cubicBezTo>
                    <a:pt x="915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0" name="Google Shape;20420;p30"/>
            <p:cNvSpPr/>
            <p:nvPr/>
          </p:nvSpPr>
          <p:spPr>
            <a:xfrm>
              <a:off x="6280750" y="19878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09"/>
                  </a:moveTo>
                  <a:cubicBezTo>
                    <a:pt x="1256" y="807"/>
                    <a:pt x="1194" y="233"/>
                    <a:pt x="776" y="109"/>
                  </a:cubicBezTo>
                  <a:cubicBezTo>
                    <a:pt x="357" y="1"/>
                    <a:pt x="0" y="435"/>
                    <a:pt x="202" y="823"/>
                  </a:cubicBezTo>
                  <a:cubicBezTo>
                    <a:pt x="341" y="1055"/>
                    <a:pt x="636" y="1148"/>
                    <a:pt x="869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1" name="Google Shape;20421;p30"/>
            <p:cNvSpPr/>
            <p:nvPr/>
          </p:nvSpPr>
          <p:spPr>
            <a:xfrm>
              <a:off x="6329200" y="1822663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373" y="140"/>
                  </a:moveTo>
                  <a:cubicBezTo>
                    <a:pt x="1" y="342"/>
                    <a:pt x="63" y="900"/>
                    <a:pt x="482" y="1024"/>
                  </a:cubicBezTo>
                  <a:cubicBezTo>
                    <a:pt x="885" y="1148"/>
                    <a:pt x="1242" y="714"/>
                    <a:pt x="1040" y="326"/>
                  </a:cubicBezTo>
                  <a:cubicBezTo>
                    <a:pt x="916" y="94"/>
                    <a:pt x="621" y="0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2" name="Google Shape;20422;p30"/>
            <p:cNvSpPr/>
            <p:nvPr/>
          </p:nvSpPr>
          <p:spPr>
            <a:xfrm>
              <a:off x="6388525" y="19281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3" y="0"/>
                    <a:pt x="249" y="62"/>
                    <a:pt x="125" y="481"/>
                  </a:cubicBezTo>
                  <a:cubicBezTo>
                    <a:pt x="1" y="900"/>
                    <a:pt x="451" y="1256"/>
                    <a:pt x="838" y="1039"/>
                  </a:cubicBezTo>
                  <a:cubicBezTo>
                    <a:pt x="1071" y="915"/>
                    <a:pt x="1148" y="620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3" name="Google Shape;20423;p30"/>
            <p:cNvSpPr/>
            <p:nvPr/>
          </p:nvSpPr>
          <p:spPr>
            <a:xfrm>
              <a:off x="6473825" y="1956813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4" y="1"/>
                  </a:moveTo>
                  <a:cubicBezTo>
                    <a:pt x="202" y="32"/>
                    <a:pt x="156" y="78"/>
                    <a:pt x="125" y="125"/>
                  </a:cubicBezTo>
                  <a:cubicBezTo>
                    <a:pt x="94" y="156"/>
                    <a:pt x="78" y="171"/>
                    <a:pt x="63" y="202"/>
                  </a:cubicBezTo>
                  <a:cubicBezTo>
                    <a:pt x="32" y="264"/>
                    <a:pt x="16" y="327"/>
                    <a:pt x="16" y="389"/>
                  </a:cubicBezTo>
                  <a:cubicBezTo>
                    <a:pt x="1" y="482"/>
                    <a:pt x="32" y="575"/>
                    <a:pt x="78" y="668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4" name="Google Shape;20424;p30"/>
            <p:cNvSpPr/>
            <p:nvPr/>
          </p:nvSpPr>
          <p:spPr>
            <a:xfrm>
              <a:off x="6414900" y="1849813"/>
              <a:ext cx="18625" cy="23275"/>
            </a:xfrm>
            <a:custGeom>
              <a:avLst/>
              <a:gdLst/>
              <a:ahLst/>
              <a:cxnLst/>
              <a:rect l="l" t="t" r="r" b="b"/>
              <a:pathLst>
                <a:path w="745" h="931" extrusionOk="0">
                  <a:moveTo>
                    <a:pt x="16" y="388"/>
                  </a:moveTo>
                  <a:cubicBezTo>
                    <a:pt x="0" y="574"/>
                    <a:pt x="109" y="776"/>
                    <a:pt x="280" y="853"/>
                  </a:cubicBezTo>
                  <a:cubicBezTo>
                    <a:pt x="419" y="931"/>
                    <a:pt x="590" y="931"/>
                    <a:pt x="745" y="853"/>
                  </a:cubicBezTo>
                  <a:lnTo>
                    <a:pt x="264" y="0"/>
                  </a:lnTo>
                  <a:cubicBezTo>
                    <a:pt x="124" y="78"/>
                    <a:pt x="31" y="217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5" name="Google Shape;20425;p30"/>
            <p:cNvSpPr/>
            <p:nvPr/>
          </p:nvSpPr>
          <p:spPr>
            <a:xfrm>
              <a:off x="6357900" y="1753638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667" y="435"/>
                  </a:moveTo>
                  <a:lnTo>
                    <a:pt x="419" y="1"/>
                  </a:lnTo>
                  <a:lnTo>
                    <a:pt x="0" y="249"/>
                  </a:lnTo>
                  <a:cubicBezTo>
                    <a:pt x="47" y="326"/>
                    <a:pt x="109" y="389"/>
                    <a:pt x="202" y="435"/>
                  </a:cubicBezTo>
                  <a:cubicBezTo>
                    <a:pt x="233" y="451"/>
                    <a:pt x="264" y="466"/>
                    <a:pt x="295" y="466"/>
                  </a:cubicBezTo>
                  <a:cubicBezTo>
                    <a:pt x="419" y="513"/>
                    <a:pt x="543" y="497"/>
                    <a:pt x="667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6" name="Google Shape;20426;p30"/>
            <p:cNvSpPr/>
            <p:nvPr/>
          </p:nvSpPr>
          <p:spPr>
            <a:xfrm>
              <a:off x="6260200" y="20746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1"/>
                  </a:moveTo>
                  <a:cubicBezTo>
                    <a:pt x="202" y="32"/>
                    <a:pt x="155" y="78"/>
                    <a:pt x="109" y="125"/>
                  </a:cubicBezTo>
                  <a:cubicBezTo>
                    <a:pt x="93" y="156"/>
                    <a:pt x="78" y="171"/>
                    <a:pt x="62" y="202"/>
                  </a:cubicBezTo>
                  <a:cubicBezTo>
                    <a:pt x="31" y="264"/>
                    <a:pt x="16" y="326"/>
                    <a:pt x="16" y="388"/>
                  </a:cubicBezTo>
                  <a:cubicBezTo>
                    <a:pt x="0" y="482"/>
                    <a:pt x="16" y="575"/>
                    <a:pt x="78" y="668"/>
                  </a:cubicBezTo>
                  <a:lnTo>
                    <a:pt x="496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7" name="Google Shape;20427;p30"/>
            <p:cNvSpPr/>
            <p:nvPr/>
          </p:nvSpPr>
          <p:spPr>
            <a:xfrm>
              <a:off x="6944925" y="1280613"/>
              <a:ext cx="18250" cy="23275"/>
            </a:xfrm>
            <a:custGeom>
              <a:avLst/>
              <a:gdLst/>
              <a:ahLst/>
              <a:cxnLst/>
              <a:rect l="l" t="t" r="r" b="b"/>
              <a:pathLst>
                <a:path w="730" h="931" extrusionOk="0">
                  <a:moveTo>
                    <a:pt x="466" y="931"/>
                  </a:moveTo>
                  <a:cubicBezTo>
                    <a:pt x="497" y="915"/>
                    <a:pt x="528" y="900"/>
                    <a:pt x="544" y="884"/>
                  </a:cubicBezTo>
                  <a:cubicBezTo>
                    <a:pt x="668" y="776"/>
                    <a:pt x="730" y="620"/>
                    <a:pt x="714" y="450"/>
                  </a:cubicBezTo>
                  <a:cubicBezTo>
                    <a:pt x="714" y="388"/>
                    <a:pt x="699" y="326"/>
                    <a:pt x="668" y="279"/>
                  </a:cubicBezTo>
                  <a:cubicBezTo>
                    <a:pt x="637" y="217"/>
                    <a:pt x="590" y="171"/>
                    <a:pt x="544" y="124"/>
                  </a:cubicBezTo>
                  <a:cubicBezTo>
                    <a:pt x="404" y="31"/>
                    <a:pt x="249" y="0"/>
                    <a:pt x="94" y="47"/>
                  </a:cubicBezTo>
                  <a:cubicBezTo>
                    <a:pt x="63" y="47"/>
                    <a:pt x="32" y="62"/>
                    <a:pt x="1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8" name="Google Shape;20428;p30"/>
            <p:cNvSpPr/>
            <p:nvPr/>
          </p:nvSpPr>
          <p:spPr>
            <a:xfrm>
              <a:off x="6891825" y="1180188"/>
              <a:ext cx="12425" cy="17075"/>
            </a:xfrm>
            <a:custGeom>
              <a:avLst/>
              <a:gdLst/>
              <a:ahLst/>
              <a:cxnLst/>
              <a:rect l="l" t="t" r="r" b="b"/>
              <a:pathLst>
                <a:path w="497" h="683" extrusionOk="0">
                  <a:moveTo>
                    <a:pt x="0" y="248"/>
                  </a:moveTo>
                  <a:lnTo>
                    <a:pt x="233" y="683"/>
                  </a:lnTo>
                  <a:cubicBezTo>
                    <a:pt x="264" y="667"/>
                    <a:pt x="295" y="636"/>
                    <a:pt x="326" y="620"/>
                  </a:cubicBezTo>
                  <a:cubicBezTo>
                    <a:pt x="388" y="558"/>
                    <a:pt x="450" y="481"/>
                    <a:pt x="465" y="388"/>
                  </a:cubicBezTo>
                  <a:cubicBezTo>
                    <a:pt x="481" y="326"/>
                    <a:pt x="496" y="264"/>
                    <a:pt x="481" y="186"/>
                  </a:cubicBezTo>
                  <a:cubicBezTo>
                    <a:pt x="481" y="124"/>
                    <a:pt x="465" y="62"/>
                    <a:pt x="43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9" name="Google Shape;20429;p30"/>
            <p:cNvSpPr/>
            <p:nvPr/>
          </p:nvSpPr>
          <p:spPr>
            <a:xfrm>
              <a:off x="6789850" y="1505888"/>
              <a:ext cx="16700" cy="12025"/>
            </a:xfrm>
            <a:custGeom>
              <a:avLst/>
              <a:gdLst/>
              <a:ahLst/>
              <a:cxnLst/>
              <a:rect l="l" t="t" r="r" b="b"/>
              <a:pathLst>
                <a:path w="668" h="481" extrusionOk="0">
                  <a:moveTo>
                    <a:pt x="667" y="248"/>
                  </a:moveTo>
                  <a:cubicBezTo>
                    <a:pt x="589" y="109"/>
                    <a:pt x="450" y="16"/>
                    <a:pt x="279" y="0"/>
                  </a:cubicBezTo>
                  <a:cubicBezTo>
                    <a:pt x="248" y="0"/>
                    <a:pt x="217" y="0"/>
                    <a:pt x="186" y="0"/>
                  </a:cubicBezTo>
                  <a:cubicBezTo>
                    <a:pt x="155" y="0"/>
                    <a:pt x="124" y="16"/>
                    <a:pt x="93" y="16"/>
                  </a:cubicBezTo>
                  <a:cubicBezTo>
                    <a:pt x="62" y="31"/>
                    <a:pt x="31" y="47"/>
                    <a:pt x="0" y="62"/>
                  </a:cubicBezTo>
                  <a:lnTo>
                    <a:pt x="248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0" name="Google Shape;20430;p30"/>
            <p:cNvSpPr/>
            <p:nvPr/>
          </p:nvSpPr>
          <p:spPr>
            <a:xfrm>
              <a:off x="6731300" y="1397688"/>
              <a:ext cx="19400" cy="24075"/>
            </a:xfrm>
            <a:custGeom>
              <a:avLst/>
              <a:gdLst/>
              <a:ahLst/>
              <a:cxnLst/>
              <a:rect l="l" t="t" r="r" b="b"/>
              <a:pathLst>
                <a:path w="776" h="963" extrusionOk="0">
                  <a:moveTo>
                    <a:pt x="652" y="311"/>
                  </a:moveTo>
                  <a:cubicBezTo>
                    <a:pt x="543" y="94"/>
                    <a:pt x="310" y="1"/>
                    <a:pt x="78" y="79"/>
                  </a:cubicBezTo>
                  <a:cubicBezTo>
                    <a:pt x="47" y="79"/>
                    <a:pt x="31" y="94"/>
                    <a:pt x="0" y="110"/>
                  </a:cubicBezTo>
                  <a:lnTo>
                    <a:pt x="465" y="963"/>
                  </a:lnTo>
                  <a:cubicBezTo>
                    <a:pt x="496" y="947"/>
                    <a:pt x="528" y="932"/>
                    <a:pt x="543" y="916"/>
                  </a:cubicBezTo>
                  <a:cubicBezTo>
                    <a:pt x="729" y="761"/>
                    <a:pt x="776" y="513"/>
                    <a:pt x="652" y="31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1" name="Google Shape;20431;p30"/>
            <p:cNvSpPr/>
            <p:nvPr/>
          </p:nvSpPr>
          <p:spPr>
            <a:xfrm>
              <a:off x="6890275" y="1446938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264" y="63"/>
                  </a:moveTo>
                  <a:cubicBezTo>
                    <a:pt x="217" y="94"/>
                    <a:pt x="155" y="140"/>
                    <a:pt x="124" y="187"/>
                  </a:cubicBezTo>
                  <a:cubicBezTo>
                    <a:pt x="93" y="202"/>
                    <a:pt x="78" y="233"/>
                    <a:pt x="62" y="264"/>
                  </a:cubicBezTo>
                  <a:cubicBezTo>
                    <a:pt x="47" y="326"/>
                    <a:pt x="16" y="373"/>
                    <a:pt x="16" y="450"/>
                  </a:cubicBezTo>
                  <a:cubicBezTo>
                    <a:pt x="0" y="544"/>
                    <a:pt x="31" y="637"/>
                    <a:pt x="78" y="730"/>
                  </a:cubicBezTo>
                  <a:lnTo>
                    <a:pt x="931" y="249"/>
                  </a:lnTo>
                  <a:cubicBezTo>
                    <a:pt x="853" y="109"/>
                    <a:pt x="714" y="16"/>
                    <a:pt x="543" y="1"/>
                  </a:cubicBezTo>
                  <a:cubicBezTo>
                    <a:pt x="512" y="1"/>
                    <a:pt x="481" y="1"/>
                    <a:pt x="450" y="1"/>
                  </a:cubicBezTo>
                  <a:cubicBezTo>
                    <a:pt x="388" y="1"/>
                    <a:pt x="326" y="32"/>
                    <a:pt x="264" y="6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2" name="Google Shape;20432;p30"/>
            <p:cNvSpPr/>
            <p:nvPr/>
          </p:nvSpPr>
          <p:spPr>
            <a:xfrm>
              <a:off x="6830175" y="1336438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40" y="869"/>
                  </a:moveTo>
                  <a:cubicBezTo>
                    <a:pt x="341" y="1241"/>
                    <a:pt x="900" y="1195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26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3" name="Google Shape;20433;p30"/>
            <p:cNvSpPr/>
            <p:nvPr/>
          </p:nvSpPr>
          <p:spPr>
            <a:xfrm>
              <a:off x="6747200" y="131238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24" y="869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8"/>
                    <a:pt x="698" y="1"/>
                    <a:pt x="326" y="202"/>
                  </a:cubicBezTo>
                  <a:cubicBezTo>
                    <a:pt x="78" y="342"/>
                    <a:pt x="0" y="637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4" name="Google Shape;20434;p30"/>
            <p:cNvSpPr/>
            <p:nvPr/>
          </p:nvSpPr>
          <p:spPr>
            <a:xfrm>
              <a:off x="6806125" y="14190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84"/>
                  </a:moveTo>
                  <a:cubicBezTo>
                    <a:pt x="342" y="1256"/>
                    <a:pt x="900" y="1194"/>
                    <a:pt x="1024" y="775"/>
                  </a:cubicBezTo>
                  <a:cubicBezTo>
                    <a:pt x="1148" y="357"/>
                    <a:pt x="698" y="0"/>
                    <a:pt x="326" y="217"/>
                  </a:cubicBezTo>
                  <a:cubicBezTo>
                    <a:pt x="78" y="341"/>
                    <a:pt x="1" y="636"/>
                    <a:pt x="125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5" name="Google Shape;20435;p30"/>
            <p:cNvSpPr/>
            <p:nvPr/>
          </p:nvSpPr>
          <p:spPr>
            <a:xfrm>
              <a:off x="6853825" y="12534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15" y="1195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6" name="Google Shape;20436;p30"/>
            <p:cNvSpPr/>
            <p:nvPr/>
          </p:nvSpPr>
          <p:spPr>
            <a:xfrm>
              <a:off x="6911200" y="136241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1" y="326"/>
                    <a:pt x="63" y="900"/>
                    <a:pt x="481" y="1024"/>
                  </a:cubicBezTo>
                  <a:cubicBezTo>
                    <a:pt x="900" y="1148"/>
                    <a:pt x="1257" y="699"/>
                    <a:pt x="1040" y="311"/>
                  </a:cubicBezTo>
                  <a:cubicBezTo>
                    <a:pt x="916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7" name="Google Shape;20437;p30"/>
            <p:cNvSpPr/>
            <p:nvPr/>
          </p:nvSpPr>
          <p:spPr>
            <a:xfrm>
              <a:off x="6678175" y="129843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7"/>
                  </a:moveTo>
                  <a:cubicBezTo>
                    <a:pt x="264" y="652"/>
                    <a:pt x="295" y="621"/>
                    <a:pt x="311" y="605"/>
                  </a:cubicBezTo>
                  <a:cubicBezTo>
                    <a:pt x="497" y="450"/>
                    <a:pt x="543" y="20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8" name="Google Shape;20438;p30"/>
            <p:cNvSpPr/>
            <p:nvPr/>
          </p:nvSpPr>
          <p:spPr>
            <a:xfrm>
              <a:off x="6774325" y="1239513"/>
              <a:ext cx="23300" cy="18625"/>
            </a:xfrm>
            <a:custGeom>
              <a:avLst/>
              <a:gdLst/>
              <a:ahLst/>
              <a:cxnLst/>
              <a:rect l="l" t="t" r="r" b="b"/>
              <a:pathLst>
                <a:path w="932" h="745" extrusionOk="0">
                  <a:moveTo>
                    <a:pt x="295" y="698"/>
                  </a:moveTo>
                  <a:cubicBezTo>
                    <a:pt x="419" y="745"/>
                    <a:pt x="544" y="729"/>
                    <a:pt x="668" y="667"/>
                  </a:cubicBezTo>
                  <a:cubicBezTo>
                    <a:pt x="776" y="605"/>
                    <a:pt x="854" y="496"/>
                    <a:pt x="900" y="372"/>
                  </a:cubicBezTo>
                  <a:cubicBezTo>
                    <a:pt x="931" y="248"/>
                    <a:pt x="916" y="109"/>
                    <a:pt x="854" y="0"/>
                  </a:cubicBezTo>
                  <a:lnTo>
                    <a:pt x="1" y="465"/>
                  </a:lnTo>
                  <a:cubicBezTo>
                    <a:pt x="63" y="589"/>
                    <a:pt x="171" y="667"/>
                    <a:pt x="295" y="69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9" name="Google Shape;20439;p30"/>
            <p:cNvSpPr/>
            <p:nvPr/>
          </p:nvSpPr>
          <p:spPr>
            <a:xfrm>
              <a:off x="6936025" y="1282538"/>
              <a:ext cx="20950" cy="23300"/>
            </a:xfrm>
            <a:custGeom>
              <a:avLst/>
              <a:gdLst/>
              <a:ahLst/>
              <a:cxnLst/>
              <a:rect l="l" t="t" r="r" b="b"/>
              <a:pathLst>
                <a:path w="838" h="932" extrusionOk="0">
                  <a:moveTo>
                    <a:pt x="171" y="202"/>
                  </a:moveTo>
                  <a:cubicBezTo>
                    <a:pt x="0" y="512"/>
                    <a:pt x="202" y="885"/>
                    <a:pt x="559" y="916"/>
                  </a:cubicBezTo>
                  <a:cubicBezTo>
                    <a:pt x="652" y="931"/>
                    <a:pt x="745" y="900"/>
                    <a:pt x="838" y="854"/>
                  </a:cubicBezTo>
                  <a:lnTo>
                    <a:pt x="357" y="1"/>
                  </a:lnTo>
                  <a:cubicBezTo>
                    <a:pt x="279" y="47"/>
                    <a:pt x="202" y="125"/>
                    <a:pt x="171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0" name="Google Shape;20440;p30"/>
            <p:cNvSpPr/>
            <p:nvPr/>
          </p:nvSpPr>
          <p:spPr>
            <a:xfrm>
              <a:off x="6881350" y="118638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0" y="233"/>
                  </a:moveTo>
                  <a:cubicBezTo>
                    <a:pt x="62" y="357"/>
                    <a:pt x="155" y="435"/>
                    <a:pt x="280" y="466"/>
                  </a:cubicBezTo>
                  <a:cubicBezTo>
                    <a:pt x="311" y="481"/>
                    <a:pt x="342" y="481"/>
                    <a:pt x="373" y="481"/>
                  </a:cubicBezTo>
                  <a:cubicBezTo>
                    <a:pt x="466" y="497"/>
                    <a:pt x="574" y="481"/>
                    <a:pt x="652" y="435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1" name="Google Shape;20441;p30"/>
            <p:cNvSpPr/>
            <p:nvPr/>
          </p:nvSpPr>
          <p:spPr>
            <a:xfrm>
              <a:off x="6576200" y="1623763"/>
              <a:ext cx="16700" cy="12025"/>
            </a:xfrm>
            <a:custGeom>
              <a:avLst/>
              <a:gdLst/>
              <a:ahLst/>
              <a:cxnLst/>
              <a:rect l="l" t="t" r="r" b="b"/>
              <a:pathLst>
                <a:path w="668" h="481" extrusionOk="0">
                  <a:moveTo>
                    <a:pt x="667" y="248"/>
                  </a:moveTo>
                  <a:cubicBezTo>
                    <a:pt x="590" y="109"/>
                    <a:pt x="450" y="16"/>
                    <a:pt x="280" y="0"/>
                  </a:cubicBezTo>
                  <a:cubicBezTo>
                    <a:pt x="249" y="0"/>
                    <a:pt x="217" y="0"/>
                    <a:pt x="186" y="0"/>
                  </a:cubicBezTo>
                  <a:cubicBezTo>
                    <a:pt x="155" y="0"/>
                    <a:pt x="124" y="0"/>
                    <a:pt x="93" y="16"/>
                  </a:cubicBezTo>
                  <a:cubicBezTo>
                    <a:pt x="62" y="31"/>
                    <a:pt x="31" y="47"/>
                    <a:pt x="0" y="62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2" name="Google Shape;20442;p30"/>
            <p:cNvSpPr/>
            <p:nvPr/>
          </p:nvSpPr>
          <p:spPr>
            <a:xfrm>
              <a:off x="6517250" y="1515563"/>
              <a:ext cx="19425" cy="24075"/>
            </a:xfrm>
            <a:custGeom>
              <a:avLst/>
              <a:gdLst/>
              <a:ahLst/>
              <a:cxnLst/>
              <a:rect l="l" t="t" r="r" b="b"/>
              <a:pathLst>
                <a:path w="777" h="963" extrusionOk="0">
                  <a:moveTo>
                    <a:pt x="668" y="311"/>
                  </a:moveTo>
                  <a:cubicBezTo>
                    <a:pt x="559" y="94"/>
                    <a:pt x="311" y="1"/>
                    <a:pt x="94" y="78"/>
                  </a:cubicBezTo>
                  <a:cubicBezTo>
                    <a:pt x="63" y="78"/>
                    <a:pt x="32" y="94"/>
                    <a:pt x="1" y="109"/>
                  </a:cubicBezTo>
                  <a:lnTo>
                    <a:pt x="466" y="962"/>
                  </a:lnTo>
                  <a:cubicBezTo>
                    <a:pt x="497" y="947"/>
                    <a:pt x="528" y="931"/>
                    <a:pt x="544" y="916"/>
                  </a:cubicBezTo>
                  <a:cubicBezTo>
                    <a:pt x="730" y="761"/>
                    <a:pt x="776" y="513"/>
                    <a:pt x="668" y="31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3" name="Google Shape;20443;p30"/>
            <p:cNvSpPr/>
            <p:nvPr/>
          </p:nvSpPr>
          <p:spPr>
            <a:xfrm>
              <a:off x="6676625" y="1564813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109" y="187"/>
                  </a:moveTo>
                  <a:cubicBezTo>
                    <a:pt x="93" y="202"/>
                    <a:pt x="78" y="233"/>
                    <a:pt x="62" y="264"/>
                  </a:cubicBezTo>
                  <a:cubicBezTo>
                    <a:pt x="31" y="311"/>
                    <a:pt x="16" y="373"/>
                    <a:pt x="16" y="450"/>
                  </a:cubicBezTo>
                  <a:cubicBezTo>
                    <a:pt x="0" y="543"/>
                    <a:pt x="16" y="637"/>
                    <a:pt x="78" y="730"/>
                  </a:cubicBezTo>
                  <a:lnTo>
                    <a:pt x="931" y="264"/>
                  </a:lnTo>
                  <a:cubicBezTo>
                    <a:pt x="853" y="109"/>
                    <a:pt x="698" y="16"/>
                    <a:pt x="543" y="1"/>
                  </a:cubicBezTo>
                  <a:cubicBezTo>
                    <a:pt x="512" y="1"/>
                    <a:pt x="481" y="1"/>
                    <a:pt x="450" y="1"/>
                  </a:cubicBezTo>
                  <a:cubicBezTo>
                    <a:pt x="373" y="16"/>
                    <a:pt x="311" y="32"/>
                    <a:pt x="248" y="63"/>
                  </a:cubicBezTo>
                  <a:cubicBezTo>
                    <a:pt x="202" y="94"/>
                    <a:pt x="155" y="140"/>
                    <a:pt x="109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4" name="Google Shape;20444;p30"/>
            <p:cNvSpPr/>
            <p:nvPr/>
          </p:nvSpPr>
          <p:spPr>
            <a:xfrm>
              <a:off x="6616125" y="14543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95"/>
                    <a:pt x="1024" y="776"/>
                  </a:cubicBezTo>
                  <a:cubicBezTo>
                    <a:pt x="1149" y="357"/>
                    <a:pt x="714" y="0"/>
                    <a:pt x="327" y="202"/>
                  </a:cubicBezTo>
                  <a:cubicBezTo>
                    <a:pt x="94" y="326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5" name="Google Shape;20445;p30"/>
            <p:cNvSpPr/>
            <p:nvPr/>
          </p:nvSpPr>
          <p:spPr>
            <a:xfrm>
              <a:off x="6533150" y="14302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85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9" y="358"/>
                    <a:pt x="714" y="1"/>
                    <a:pt x="326" y="218"/>
                  </a:cubicBezTo>
                  <a:cubicBezTo>
                    <a:pt x="94" y="342"/>
                    <a:pt x="1" y="637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6" name="Google Shape;20446;p30"/>
            <p:cNvSpPr/>
            <p:nvPr/>
          </p:nvSpPr>
          <p:spPr>
            <a:xfrm>
              <a:off x="6592100" y="153688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40" y="885"/>
                  </a:moveTo>
                  <a:cubicBezTo>
                    <a:pt x="341" y="1257"/>
                    <a:pt x="915" y="1195"/>
                    <a:pt x="1039" y="776"/>
                  </a:cubicBezTo>
                  <a:cubicBezTo>
                    <a:pt x="1148" y="358"/>
                    <a:pt x="714" y="1"/>
                    <a:pt x="326" y="218"/>
                  </a:cubicBezTo>
                  <a:cubicBezTo>
                    <a:pt x="93" y="342"/>
                    <a:pt x="0" y="637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7" name="Google Shape;20447;p30"/>
            <p:cNvSpPr/>
            <p:nvPr/>
          </p:nvSpPr>
          <p:spPr>
            <a:xfrm>
              <a:off x="6640175" y="13713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42"/>
                    <a:pt x="0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8" name="Google Shape;20448;p30"/>
            <p:cNvSpPr/>
            <p:nvPr/>
          </p:nvSpPr>
          <p:spPr>
            <a:xfrm>
              <a:off x="6699500" y="14779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85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7"/>
                    <a:pt x="698" y="0"/>
                    <a:pt x="326" y="218"/>
                  </a:cubicBezTo>
                  <a:cubicBezTo>
                    <a:pt x="78" y="342"/>
                    <a:pt x="0" y="636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9" name="Google Shape;20449;p30"/>
            <p:cNvSpPr/>
            <p:nvPr/>
          </p:nvSpPr>
          <p:spPr>
            <a:xfrm>
              <a:off x="6464525" y="141631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7"/>
                  </a:moveTo>
                  <a:cubicBezTo>
                    <a:pt x="264" y="636"/>
                    <a:pt x="280" y="621"/>
                    <a:pt x="311" y="605"/>
                  </a:cubicBezTo>
                  <a:cubicBezTo>
                    <a:pt x="481" y="450"/>
                    <a:pt x="528" y="202"/>
                    <a:pt x="419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0" name="Google Shape;20450;p30"/>
            <p:cNvSpPr/>
            <p:nvPr/>
          </p:nvSpPr>
          <p:spPr>
            <a:xfrm>
              <a:off x="6560675" y="1357363"/>
              <a:ext cx="23300" cy="19425"/>
            </a:xfrm>
            <a:custGeom>
              <a:avLst/>
              <a:gdLst/>
              <a:ahLst/>
              <a:cxnLst/>
              <a:rect l="l" t="t" r="r" b="b"/>
              <a:pathLst>
                <a:path w="932" h="777" extrusionOk="0">
                  <a:moveTo>
                    <a:pt x="296" y="699"/>
                  </a:moveTo>
                  <a:cubicBezTo>
                    <a:pt x="544" y="776"/>
                    <a:pt x="823" y="621"/>
                    <a:pt x="885" y="373"/>
                  </a:cubicBezTo>
                  <a:cubicBezTo>
                    <a:pt x="932" y="249"/>
                    <a:pt x="916" y="110"/>
                    <a:pt x="854" y="1"/>
                  </a:cubicBezTo>
                  <a:lnTo>
                    <a:pt x="1" y="466"/>
                  </a:lnTo>
                  <a:cubicBezTo>
                    <a:pt x="63" y="590"/>
                    <a:pt x="156" y="668"/>
                    <a:pt x="296" y="69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1" name="Google Shape;20451;p30"/>
            <p:cNvSpPr/>
            <p:nvPr/>
          </p:nvSpPr>
          <p:spPr>
            <a:xfrm>
              <a:off x="6783625" y="150743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16" y="388"/>
                  </a:moveTo>
                  <a:cubicBezTo>
                    <a:pt x="1" y="481"/>
                    <a:pt x="16" y="574"/>
                    <a:pt x="63" y="667"/>
                  </a:cubicBezTo>
                  <a:lnTo>
                    <a:pt x="497" y="419"/>
                  </a:lnTo>
                  <a:lnTo>
                    <a:pt x="265" y="0"/>
                  </a:lnTo>
                  <a:cubicBezTo>
                    <a:pt x="203" y="31"/>
                    <a:pt x="156" y="62"/>
                    <a:pt x="110" y="124"/>
                  </a:cubicBezTo>
                  <a:cubicBezTo>
                    <a:pt x="94" y="140"/>
                    <a:pt x="79" y="171"/>
                    <a:pt x="63" y="202"/>
                  </a:cubicBezTo>
                  <a:cubicBezTo>
                    <a:pt x="32" y="264"/>
                    <a:pt x="16" y="310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2" name="Google Shape;20452;p30"/>
            <p:cNvSpPr/>
            <p:nvPr/>
          </p:nvSpPr>
          <p:spPr>
            <a:xfrm>
              <a:off x="6722375" y="1400413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6" y="202"/>
                  </a:moveTo>
                  <a:cubicBezTo>
                    <a:pt x="0" y="512"/>
                    <a:pt x="202" y="885"/>
                    <a:pt x="543" y="916"/>
                  </a:cubicBezTo>
                  <a:cubicBezTo>
                    <a:pt x="636" y="931"/>
                    <a:pt x="729" y="900"/>
                    <a:pt x="822" y="854"/>
                  </a:cubicBezTo>
                  <a:lnTo>
                    <a:pt x="342" y="1"/>
                  </a:lnTo>
                  <a:cubicBezTo>
                    <a:pt x="264" y="47"/>
                    <a:pt x="202" y="125"/>
                    <a:pt x="156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3" name="Google Shape;20453;p30"/>
            <p:cNvSpPr/>
            <p:nvPr/>
          </p:nvSpPr>
          <p:spPr>
            <a:xfrm>
              <a:off x="6667325" y="1304263"/>
              <a:ext cx="16675" cy="12425"/>
            </a:xfrm>
            <a:custGeom>
              <a:avLst/>
              <a:gdLst/>
              <a:ahLst/>
              <a:cxnLst/>
              <a:rect l="l" t="t" r="r" b="b"/>
              <a:pathLst>
                <a:path w="667" h="497" extrusionOk="0">
                  <a:moveTo>
                    <a:pt x="0" y="233"/>
                  </a:moveTo>
                  <a:cubicBezTo>
                    <a:pt x="62" y="357"/>
                    <a:pt x="171" y="434"/>
                    <a:pt x="295" y="465"/>
                  </a:cubicBezTo>
                  <a:cubicBezTo>
                    <a:pt x="326" y="481"/>
                    <a:pt x="357" y="481"/>
                    <a:pt x="388" y="481"/>
                  </a:cubicBezTo>
                  <a:cubicBezTo>
                    <a:pt x="481" y="496"/>
                    <a:pt x="589" y="481"/>
                    <a:pt x="667" y="434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4" name="Google Shape;20454;p30"/>
            <p:cNvSpPr/>
            <p:nvPr/>
          </p:nvSpPr>
          <p:spPr>
            <a:xfrm>
              <a:off x="6362550" y="174161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590" y="110"/>
                    <a:pt x="435" y="16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25" y="1"/>
                    <a:pt x="63" y="16"/>
                    <a:pt x="1" y="63"/>
                  </a:cubicBezTo>
                  <a:lnTo>
                    <a:pt x="233" y="48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5" name="Google Shape;20455;p30"/>
            <p:cNvSpPr/>
            <p:nvPr/>
          </p:nvSpPr>
          <p:spPr>
            <a:xfrm>
              <a:off x="6462975" y="1682688"/>
              <a:ext cx="23300" cy="18250"/>
            </a:xfrm>
            <a:custGeom>
              <a:avLst/>
              <a:gdLst/>
              <a:ahLst/>
              <a:cxnLst/>
              <a:rect l="l" t="t" r="r" b="b"/>
              <a:pathLst>
                <a:path w="932" h="730" extrusionOk="0">
                  <a:moveTo>
                    <a:pt x="109" y="187"/>
                  </a:moveTo>
                  <a:cubicBezTo>
                    <a:pt x="94" y="202"/>
                    <a:pt x="78" y="233"/>
                    <a:pt x="63" y="264"/>
                  </a:cubicBezTo>
                  <a:cubicBezTo>
                    <a:pt x="32" y="326"/>
                    <a:pt x="16" y="373"/>
                    <a:pt x="16" y="450"/>
                  </a:cubicBezTo>
                  <a:cubicBezTo>
                    <a:pt x="1" y="543"/>
                    <a:pt x="16" y="636"/>
                    <a:pt x="63" y="729"/>
                  </a:cubicBezTo>
                  <a:lnTo>
                    <a:pt x="931" y="249"/>
                  </a:lnTo>
                  <a:cubicBezTo>
                    <a:pt x="838" y="109"/>
                    <a:pt x="698" y="16"/>
                    <a:pt x="543" y="1"/>
                  </a:cubicBezTo>
                  <a:cubicBezTo>
                    <a:pt x="497" y="1"/>
                    <a:pt x="466" y="1"/>
                    <a:pt x="435" y="1"/>
                  </a:cubicBezTo>
                  <a:cubicBezTo>
                    <a:pt x="311" y="16"/>
                    <a:pt x="187" y="78"/>
                    <a:pt x="109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6" name="Google Shape;20456;p30"/>
            <p:cNvSpPr/>
            <p:nvPr/>
          </p:nvSpPr>
          <p:spPr>
            <a:xfrm>
              <a:off x="6402500" y="1572188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24" y="869"/>
                  </a:moveTo>
                  <a:cubicBezTo>
                    <a:pt x="341" y="1241"/>
                    <a:pt x="900" y="1195"/>
                    <a:pt x="1024" y="776"/>
                  </a:cubicBezTo>
                  <a:cubicBezTo>
                    <a:pt x="1148" y="357"/>
                    <a:pt x="698" y="0"/>
                    <a:pt x="326" y="202"/>
                  </a:cubicBezTo>
                  <a:cubicBezTo>
                    <a:pt x="93" y="326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7" name="Google Shape;20457;p30"/>
            <p:cNvSpPr/>
            <p:nvPr/>
          </p:nvSpPr>
          <p:spPr>
            <a:xfrm>
              <a:off x="6378450" y="16547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85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8"/>
                    <a:pt x="714" y="1"/>
                    <a:pt x="326" y="218"/>
                  </a:cubicBezTo>
                  <a:cubicBezTo>
                    <a:pt x="94" y="342"/>
                    <a:pt x="0" y="637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8" name="Google Shape;20458;p30"/>
            <p:cNvSpPr/>
            <p:nvPr/>
          </p:nvSpPr>
          <p:spPr>
            <a:xfrm>
              <a:off x="6424975" y="14911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1" y="342"/>
                    <a:pt x="63" y="900"/>
                    <a:pt x="481" y="1024"/>
                  </a:cubicBezTo>
                  <a:cubicBezTo>
                    <a:pt x="900" y="1148"/>
                    <a:pt x="1257" y="699"/>
                    <a:pt x="1040" y="326"/>
                  </a:cubicBezTo>
                  <a:cubicBezTo>
                    <a:pt x="916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9" name="Google Shape;20459;p30"/>
            <p:cNvSpPr/>
            <p:nvPr/>
          </p:nvSpPr>
          <p:spPr>
            <a:xfrm>
              <a:off x="6485475" y="15958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84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7"/>
                    <a:pt x="698" y="0"/>
                    <a:pt x="326" y="218"/>
                  </a:cubicBezTo>
                  <a:cubicBezTo>
                    <a:pt x="78" y="342"/>
                    <a:pt x="0" y="636"/>
                    <a:pt x="124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0" name="Google Shape;20460;p30"/>
            <p:cNvSpPr/>
            <p:nvPr/>
          </p:nvSpPr>
          <p:spPr>
            <a:xfrm>
              <a:off x="6347050" y="1475238"/>
              <a:ext cx="24450" cy="18650"/>
            </a:xfrm>
            <a:custGeom>
              <a:avLst/>
              <a:gdLst/>
              <a:ahLst/>
              <a:cxnLst/>
              <a:rect l="l" t="t" r="r" b="b"/>
              <a:pathLst>
                <a:path w="978" h="746" extrusionOk="0">
                  <a:moveTo>
                    <a:pt x="279" y="699"/>
                  </a:moveTo>
                  <a:cubicBezTo>
                    <a:pt x="403" y="745"/>
                    <a:pt x="543" y="730"/>
                    <a:pt x="652" y="668"/>
                  </a:cubicBezTo>
                  <a:cubicBezTo>
                    <a:pt x="884" y="528"/>
                    <a:pt x="977" y="234"/>
                    <a:pt x="853" y="1"/>
                  </a:cubicBezTo>
                  <a:lnTo>
                    <a:pt x="0" y="466"/>
                  </a:lnTo>
                  <a:cubicBezTo>
                    <a:pt x="62" y="590"/>
                    <a:pt x="155" y="668"/>
                    <a:pt x="279" y="69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1" name="Google Shape;20461;p30"/>
            <p:cNvSpPr/>
            <p:nvPr/>
          </p:nvSpPr>
          <p:spPr>
            <a:xfrm>
              <a:off x="6570000" y="1625313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0" y="388"/>
                  </a:moveTo>
                  <a:cubicBezTo>
                    <a:pt x="0" y="481"/>
                    <a:pt x="16" y="574"/>
                    <a:pt x="62" y="667"/>
                  </a:cubicBezTo>
                  <a:lnTo>
                    <a:pt x="497" y="419"/>
                  </a:lnTo>
                  <a:lnTo>
                    <a:pt x="264" y="0"/>
                  </a:lnTo>
                  <a:cubicBezTo>
                    <a:pt x="202" y="31"/>
                    <a:pt x="155" y="62"/>
                    <a:pt x="124" y="124"/>
                  </a:cubicBezTo>
                  <a:cubicBezTo>
                    <a:pt x="93" y="140"/>
                    <a:pt x="78" y="171"/>
                    <a:pt x="62" y="202"/>
                  </a:cubicBezTo>
                  <a:cubicBezTo>
                    <a:pt x="31" y="248"/>
                    <a:pt x="16" y="310"/>
                    <a:pt x="0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2" name="Google Shape;20462;p30"/>
            <p:cNvSpPr/>
            <p:nvPr/>
          </p:nvSpPr>
          <p:spPr>
            <a:xfrm>
              <a:off x="6509500" y="151828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125" y="667"/>
                  </a:moveTo>
                  <a:cubicBezTo>
                    <a:pt x="249" y="900"/>
                    <a:pt x="544" y="993"/>
                    <a:pt x="792" y="853"/>
                  </a:cubicBezTo>
                  <a:lnTo>
                    <a:pt x="311" y="0"/>
                  </a:lnTo>
                  <a:cubicBezTo>
                    <a:pt x="78" y="140"/>
                    <a:pt x="1" y="435"/>
                    <a:pt x="125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3" name="Google Shape;20463;p30"/>
            <p:cNvSpPr/>
            <p:nvPr/>
          </p:nvSpPr>
          <p:spPr>
            <a:xfrm>
              <a:off x="6453675" y="1422138"/>
              <a:ext cx="16700" cy="13975"/>
            </a:xfrm>
            <a:custGeom>
              <a:avLst/>
              <a:gdLst/>
              <a:ahLst/>
              <a:cxnLst/>
              <a:rect l="l" t="t" r="r" b="b"/>
              <a:pathLst>
                <a:path w="668" h="559" extrusionOk="0">
                  <a:moveTo>
                    <a:pt x="435" y="0"/>
                  </a:moveTo>
                  <a:lnTo>
                    <a:pt x="0" y="233"/>
                  </a:lnTo>
                  <a:cubicBezTo>
                    <a:pt x="124" y="465"/>
                    <a:pt x="419" y="558"/>
                    <a:pt x="667" y="43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4" name="Google Shape;20464;p30"/>
            <p:cNvSpPr/>
            <p:nvPr/>
          </p:nvSpPr>
          <p:spPr>
            <a:xfrm>
              <a:off x="6355950" y="1743188"/>
              <a:ext cx="12450" cy="16300"/>
            </a:xfrm>
            <a:custGeom>
              <a:avLst/>
              <a:gdLst/>
              <a:ahLst/>
              <a:cxnLst/>
              <a:rect l="l" t="t" r="r" b="b"/>
              <a:pathLst>
                <a:path w="498" h="652" extrusionOk="0">
                  <a:moveTo>
                    <a:pt x="265" y="0"/>
                  </a:moveTo>
                  <a:cubicBezTo>
                    <a:pt x="203" y="16"/>
                    <a:pt x="156" y="62"/>
                    <a:pt x="125" y="124"/>
                  </a:cubicBezTo>
                  <a:cubicBezTo>
                    <a:pt x="94" y="140"/>
                    <a:pt x="78" y="171"/>
                    <a:pt x="63" y="202"/>
                  </a:cubicBezTo>
                  <a:cubicBezTo>
                    <a:pt x="32" y="248"/>
                    <a:pt x="16" y="310"/>
                    <a:pt x="16" y="372"/>
                  </a:cubicBezTo>
                  <a:cubicBezTo>
                    <a:pt x="1" y="465"/>
                    <a:pt x="32" y="574"/>
                    <a:pt x="78" y="651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5" name="Google Shape;20465;p30"/>
            <p:cNvSpPr/>
            <p:nvPr/>
          </p:nvSpPr>
          <p:spPr>
            <a:xfrm>
              <a:off x="6886000" y="1173963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667" y="280"/>
                  </a:moveTo>
                  <a:cubicBezTo>
                    <a:pt x="636" y="218"/>
                    <a:pt x="590" y="172"/>
                    <a:pt x="543" y="125"/>
                  </a:cubicBezTo>
                  <a:cubicBezTo>
                    <a:pt x="404" y="32"/>
                    <a:pt x="249" y="1"/>
                    <a:pt x="94" y="47"/>
                  </a:cubicBezTo>
                  <a:cubicBezTo>
                    <a:pt x="63" y="47"/>
                    <a:pt x="32" y="63"/>
                    <a:pt x="0" y="78"/>
                  </a:cubicBezTo>
                  <a:lnTo>
                    <a:pt x="233" y="51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6" name="Google Shape;20466;p30"/>
            <p:cNvSpPr/>
            <p:nvPr/>
          </p:nvSpPr>
          <p:spPr>
            <a:xfrm>
              <a:off x="6827075" y="1066563"/>
              <a:ext cx="18225" cy="23675"/>
            </a:xfrm>
            <a:custGeom>
              <a:avLst/>
              <a:gdLst/>
              <a:ahLst/>
              <a:cxnLst/>
              <a:rect l="l" t="t" r="r" b="b"/>
              <a:pathLst>
                <a:path w="729" h="947" extrusionOk="0">
                  <a:moveTo>
                    <a:pt x="465" y="947"/>
                  </a:moveTo>
                  <a:cubicBezTo>
                    <a:pt x="496" y="931"/>
                    <a:pt x="527" y="916"/>
                    <a:pt x="558" y="885"/>
                  </a:cubicBezTo>
                  <a:cubicBezTo>
                    <a:pt x="667" y="792"/>
                    <a:pt x="729" y="637"/>
                    <a:pt x="713" y="466"/>
                  </a:cubicBezTo>
                  <a:cubicBezTo>
                    <a:pt x="713" y="404"/>
                    <a:pt x="698" y="342"/>
                    <a:pt x="667" y="280"/>
                  </a:cubicBezTo>
                  <a:cubicBezTo>
                    <a:pt x="636" y="218"/>
                    <a:pt x="589" y="171"/>
                    <a:pt x="543" y="125"/>
                  </a:cubicBezTo>
                  <a:cubicBezTo>
                    <a:pt x="403" y="32"/>
                    <a:pt x="248" y="1"/>
                    <a:pt x="93" y="47"/>
                  </a:cubicBezTo>
                  <a:cubicBezTo>
                    <a:pt x="62" y="63"/>
                    <a:pt x="31" y="63"/>
                    <a:pt x="0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7" name="Google Shape;20467;p30"/>
            <p:cNvSpPr/>
            <p:nvPr/>
          </p:nvSpPr>
          <p:spPr>
            <a:xfrm>
              <a:off x="6841025" y="9820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09"/>
                  </a:moveTo>
                  <a:cubicBezTo>
                    <a:pt x="1257" y="807"/>
                    <a:pt x="1195" y="233"/>
                    <a:pt x="776" y="109"/>
                  </a:cubicBezTo>
                  <a:cubicBezTo>
                    <a:pt x="357" y="1"/>
                    <a:pt x="0" y="435"/>
                    <a:pt x="202" y="823"/>
                  </a:cubicBezTo>
                  <a:cubicBezTo>
                    <a:pt x="342" y="1055"/>
                    <a:pt x="636" y="1148"/>
                    <a:pt x="869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8" name="Google Shape;20468;p30"/>
            <p:cNvSpPr/>
            <p:nvPr/>
          </p:nvSpPr>
          <p:spPr>
            <a:xfrm>
              <a:off x="6899950" y="108866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8" y="1"/>
                    <a:pt x="1" y="451"/>
                    <a:pt x="202" y="823"/>
                  </a:cubicBezTo>
                  <a:cubicBezTo>
                    <a:pt x="342" y="1071"/>
                    <a:pt x="637" y="1149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9" name="Google Shape;20469;p30"/>
            <p:cNvSpPr/>
            <p:nvPr/>
          </p:nvSpPr>
          <p:spPr>
            <a:xfrm>
              <a:off x="6773950" y="9665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26" y="621"/>
                  </a:cubicBezTo>
                  <a:cubicBezTo>
                    <a:pt x="388" y="559"/>
                    <a:pt x="450" y="481"/>
                    <a:pt x="466" y="388"/>
                  </a:cubicBezTo>
                  <a:cubicBezTo>
                    <a:pt x="497" y="326"/>
                    <a:pt x="497" y="248"/>
                    <a:pt x="481" y="186"/>
                  </a:cubicBezTo>
                  <a:cubicBezTo>
                    <a:pt x="481" y="124"/>
                    <a:pt x="466" y="47"/>
                    <a:pt x="434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0" name="Google Shape;20470;p30"/>
            <p:cNvSpPr/>
            <p:nvPr/>
          </p:nvSpPr>
          <p:spPr>
            <a:xfrm>
              <a:off x="6672350" y="1291463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249" y="512"/>
                  </a:moveTo>
                  <a:lnTo>
                    <a:pt x="668" y="280"/>
                  </a:lnTo>
                  <a:cubicBezTo>
                    <a:pt x="637" y="217"/>
                    <a:pt x="590" y="171"/>
                    <a:pt x="544" y="124"/>
                  </a:cubicBezTo>
                  <a:cubicBezTo>
                    <a:pt x="419" y="31"/>
                    <a:pt x="249" y="0"/>
                    <a:pt x="94" y="47"/>
                  </a:cubicBezTo>
                  <a:cubicBezTo>
                    <a:pt x="63" y="62"/>
                    <a:pt x="32" y="62"/>
                    <a:pt x="1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1" name="Google Shape;20471;p30"/>
            <p:cNvSpPr/>
            <p:nvPr/>
          </p:nvSpPr>
          <p:spPr>
            <a:xfrm>
              <a:off x="6613025" y="1180963"/>
              <a:ext cx="24850" cy="27150"/>
            </a:xfrm>
            <a:custGeom>
              <a:avLst/>
              <a:gdLst/>
              <a:ahLst/>
              <a:cxnLst/>
              <a:rect l="l" t="t" r="r" b="b"/>
              <a:pathLst>
                <a:path w="994" h="1086" extrusionOk="0">
                  <a:moveTo>
                    <a:pt x="482" y="1086"/>
                  </a:moveTo>
                  <a:cubicBezTo>
                    <a:pt x="513" y="1070"/>
                    <a:pt x="544" y="1055"/>
                    <a:pt x="559" y="1024"/>
                  </a:cubicBezTo>
                  <a:cubicBezTo>
                    <a:pt x="993" y="683"/>
                    <a:pt x="621" y="0"/>
                    <a:pt x="94" y="186"/>
                  </a:cubicBezTo>
                  <a:cubicBezTo>
                    <a:pt x="63" y="202"/>
                    <a:pt x="32" y="202"/>
                    <a:pt x="1" y="23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2" name="Google Shape;20472;p30"/>
            <p:cNvSpPr/>
            <p:nvPr/>
          </p:nvSpPr>
          <p:spPr>
            <a:xfrm>
              <a:off x="6771625" y="1228263"/>
              <a:ext cx="24050" cy="23275"/>
            </a:xfrm>
            <a:custGeom>
              <a:avLst/>
              <a:gdLst/>
              <a:ahLst/>
              <a:cxnLst/>
              <a:rect l="l" t="t" r="r" b="b"/>
              <a:pathLst>
                <a:path w="962" h="931" extrusionOk="0">
                  <a:moveTo>
                    <a:pt x="47" y="729"/>
                  </a:moveTo>
                  <a:cubicBezTo>
                    <a:pt x="47" y="807"/>
                    <a:pt x="78" y="869"/>
                    <a:pt x="109" y="931"/>
                  </a:cubicBezTo>
                  <a:lnTo>
                    <a:pt x="962" y="450"/>
                  </a:lnTo>
                  <a:cubicBezTo>
                    <a:pt x="698" y="0"/>
                    <a:pt x="0" y="217"/>
                    <a:pt x="47" y="74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3" name="Google Shape;20473;p30"/>
            <p:cNvSpPr/>
            <p:nvPr/>
          </p:nvSpPr>
          <p:spPr>
            <a:xfrm>
              <a:off x="6712300" y="11224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84"/>
                  </a:moveTo>
                  <a:cubicBezTo>
                    <a:pt x="326" y="1256"/>
                    <a:pt x="900" y="1194"/>
                    <a:pt x="1024" y="776"/>
                  </a:cubicBezTo>
                  <a:cubicBezTo>
                    <a:pt x="1148" y="357"/>
                    <a:pt x="698" y="0"/>
                    <a:pt x="310" y="217"/>
                  </a:cubicBezTo>
                  <a:cubicBezTo>
                    <a:pt x="78" y="341"/>
                    <a:pt x="0" y="636"/>
                    <a:pt x="124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4" name="Google Shape;20474;p30"/>
            <p:cNvSpPr/>
            <p:nvPr/>
          </p:nvSpPr>
          <p:spPr>
            <a:xfrm>
              <a:off x="6629325" y="1098763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24" y="869"/>
                  </a:moveTo>
                  <a:cubicBezTo>
                    <a:pt x="341" y="1241"/>
                    <a:pt x="900" y="1194"/>
                    <a:pt x="1024" y="776"/>
                  </a:cubicBezTo>
                  <a:cubicBezTo>
                    <a:pt x="1148" y="357"/>
                    <a:pt x="698" y="0"/>
                    <a:pt x="326" y="202"/>
                  </a:cubicBezTo>
                  <a:cubicBezTo>
                    <a:pt x="78" y="326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5" name="Google Shape;20475;p30"/>
            <p:cNvSpPr/>
            <p:nvPr/>
          </p:nvSpPr>
          <p:spPr>
            <a:xfrm>
              <a:off x="6688250" y="12053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84"/>
                  </a:moveTo>
                  <a:cubicBezTo>
                    <a:pt x="342" y="1257"/>
                    <a:pt x="900" y="1194"/>
                    <a:pt x="1024" y="776"/>
                  </a:cubicBezTo>
                  <a:cubicBezTo>
                    <a:pt x="1148" y="357"/>
                    <a:pt x="699" y="0"/>
                    <a:pt x="326" y="217"/>
                  </a:cubicBezTo>
                  <a:cubicBezTo>
                    <a:pt x="78" y="341"/>
                    <a:pt x="1" y="636"/>
                    <a:pt x="125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6" name="Google Shape;20476;p30"/>
            <p:cNvSpPr/>
            <p:nvPr/>
          </p:nvSpPr>
          <p:spPr>
            <a:xfrm>
              <a:off x="6735950" y="103981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40" y="869"/>
                  </a:moveTo>
                  <a:cubicBezTo>
                    <a:pt x="342" y="1241"/>
                    <a:pt x="915" y="1195"/>
                    <a:pt x="1039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3" y="326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7" name="Google Shape;20477;p30"/>
            <p:cNvSpPr/>
            <p:nvPr/>
          </p:nvSpPr>
          <p:spPr>
            <a:xfrm>
              <a:off x="6794875" y="11464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85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4" y="342"/>
                    <a:pt x="1" y="637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8" name="Google Shape;20478;p30"/>
            <p:cNvSpPr/>
            <p:nvPr/>
          </p:nvSpPr>
          <p:spPr>
            <a:xfrm>
              <a:off x="6560300" y="1084788"/>
              <a:ext cx="13600" cy="16325"/>
            </a:xfrm>
            <a:custGeom>
              <a:avLst/>
              <a:gdLst/>
              <a:ahLst/>
              <a:cxnLst/>
              <a:rect l="l" t="t" r="r" b="b"/>
              <a:pathLst>
                <a:path w="544" h="653" extrusionOk="0">
                  <a:moveTo>
                    <a:pt x="233" y="652"/>
                  </a:moveTo>
                  <a:cubicBezTo>
                    <a:pt x="264" y="637"/>
                    <a:pt x="295" y="621"/>
                    <a:pt x="311" y="606"/>
                  </a:cubicBezTo>
                  <a:cubicBezTo>
                    <a:pt x="497" y="451"/>
                    <a:pt x="543" y="20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9" name="Google Shape;20479;p30"/>
            <p:cNvSpPr/>
            <p:nvPr/>
          </p:nvSpPr>
          <p:spPr>
            <a:xfrm>
              <a:off x="6656450" y="1025863"/>
              <a:ext cx="23300" cy="19400"/>
            </a:xfrm>
            <a:custGeom>
              <a:avLst/>
              <a:gdLst/>
              <a:ahLst/>
              <a:cxnLst/>
              <a:rect l="l" t="t" r="r" b="b"/>
              <a:pathLst>
                <a:path w="932" h="776" extrusionOk="0">
                  <a:moveTo>
                    <a:pt x="296" y="698"/>
                  </a:moveTo>
                  <a:cubicBezTo>
                    <a:pt x="559" y="776"/>
                    <a:pt x="823" y="621"/>
                    <a:pt x="900" y="373"/>
                  </a:cubicBezTo>
                  <a:cubicBezTo>
                    <a:pt x="931" y="248"/>
                    <a:pt x="916" y="109"/>
                    <a:pt x="854" y="0"/>
                  </a:cubicBezTo>
                  <a:lnTo>
                    <a:pt x="1" y="466"/>
                  </a:lnTo>
                  <a:cubicBezTo>
                    <a:pt x="63" y="574"/>
                    <a:pt x="171" y="667"/>
                    <a:pt x="296" y="69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0" name="Google Shape;20480;p30"/>
            <p:cNvSpPr/>
            <p:nvPr/>
          </p:nvSpPr>
          <p:spPr>
            <a:xfrm>
              <a:off x="6879400" y="1175913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64" y="0"/>
                  </a:moveTo>
                  <a:cubicBezTo>
                    <a:pt x="187" y="47"/>
                    <a:pt x="109" y="125"/>
                    <a:pt x="63" y="202"/>
                  </a:cubicBezTo>
                  <a:cubicBezTo>
                    <a:pt x="32" y="295"/>
                    <a:pt x="1" y="388"/>
                    <a:pt x="16" y="481"/>
                  </a:cubicBezTo>
                  <a:cubicBezTo>
                    <a:pt x="32" y="543"/>
                    <a:pt x="47" y="605"/>
                    <a:pt x="78" y="667"/>
                  </a:cubicBezTo>
                  <a:lnTo>
                    <a:pt x="513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1" name="Google Shape;20481;p30"/>
            <p:cNvSpPr/>
            <p:nvPr/>
          </p:nvSpPr>
          <p:spPr>
            <a:xfrm>
              <a:off x="6818150" y="1068888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5" y="218"/>
                  </a:moveTo>
                  <a:cubicBezTo>
                    <a:pt x="0" y="513"/>
                    <a:pt x="202" y="885"/>
                    <a:pt x="543" y="916"/>
                  </a:cubicBezTo>
                  <a:cubicBezTo>
                    <a:pt x="636" y="931"/>
                    <a:pt x="745" y="900"/>
                    <a:pt x="822" y="854"/>
                  </a:cubicBezTo>
                  <a:lnTo>
                    <a:pt x="357" y="1"/>
                  </a:lnTo>
                  <a:cubicBezTo>
                    <a:pt x="264" y="47"/>
                    <a:pt x="202" y="125"/>
                    <a:pt x="155" y="21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2" name="Google Shape;20482;p30"/>
            <p:cNvSpPr/>
            <p:nvPr/>
          </p:nvSpPr>
          <p:spPr>
            <a:xfrm>
              <a:off x="6763475" y="97273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0" y="233"/>
                  </a:moveTo>
                  <a:cubicBezTo>
                    <a:pt x="63" y="342"/>
                    <a:pt x="156" y="435"/>
                    <a:pt x="280" y="466"/>
                  </a:cubicBezTo>
                  <a:cubicBezTo>
                    <a:pt x="311" y="481"/>
                    <a:pt x="342" y="481"/>
                    <a:pt x="373" y="481"/>
                  </a:cubicBezTo>
                  <a:cubicBezTo>
                    <a:pt x="481" y="497"/>
                    <a:pt x="574" y="466"/>
                    <a:pt x="652" y="419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3" name="Google Shape;20483;p30"/>
            <p:cNvSpPr/>
            <p:nvPr/>
          </p:nvSpPr>
          <p:spPr>
            <a:xfrm>
              <a:off x="6458325" y="1409338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667" y="279"/>
                  </a:moveTo>
                  <a:cubicBezTo>
                    <a:pt x="636" y="217"/>
                    <a:pt x="590" y="171"/>
                    <a:pt x="543" y="124"/>
                  </a:cubicBezTo>
                  <a:cubicBezTo>
                    <a:pt x="419" y="31"/>
                    <a:pt x="249" y="0"/>
                    <a:pt x="94" y="47"/>
                  </a:cubicBezTo>
                  <a:cubicBezTo>
                    <a:pt x="62" y="62"/>
                    <a:pt x="31" y="62"/>
                    <a:pt x="0" y="78"/>
                  </a:cubicBezTo>
                  <a:lnTo>
                    <a:pt x="249" y="51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4" name="Google Shape;20484;p30"/>
            <p:cNvSpPr/>
            <p:nvPr/>
          </p:nvSpPr>
          <p:spPr>
            <a:xfrm>
              <a:off x="6399375" y="1299988"/>
              <a:ext cx="24075" cy="26400"/>
            </a:xfrm>
            <a:custGeom>
              <a:avLst/>
              <a:gdLst/>
              <a:ahLst/>
              <a:cxnLst/>
              <a:rect l="l" t="t" r="r" b="b"/>
              <a:pathLst>
                <a:path w="963" h="1056" extrusionOk="0">
                  <a:moveTo>
                    <a:pt x="482" y="1055"/>
                  </a:moveTo>
                  <a:cubicBezTo>
                    <a:pt x="513" y="1040"/>
                    <a:pt x="528" y="1009"/>
                    <a:pt x="559" y="993"/>
                  </a:cubicBezTo>
                  <a:cubicBezTo>
                    <a:pt x="963" y="652"/>
                    <a:pt x="606" y="1"/>
                    <a:pt x="94" y="156"/>
                  </a:cubicBezTo>
                  <a:cubicBezTo>
                    <a:pt x="63" y="171"/>
                    <a:pt x="32" y="171"/>
                    <a:pt x="1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5" name="Google Shape;20485;p30"/>
            <p:cNvSpPr/>
            <p:nvPr/>
          </p:nvSpPr>
          <p:spPr>
            <a:xfrm>
              <a:off x="6557975" y="1346913"/>
              <a:ext cx="24050" cy="22125"/>
            </a:xfrm>
            <a:custGeom>
              <a:avLst/>
              <a:gdLst/>
              <a:ahLst/>
              <a:cxnLst/>
              <a:rect l="l" t="t" r="r" b="b"/>
              <a:pathLst>
                <a:path w="962" h="885" extrusionOk="0">
                  <a:moveTo>
                    <a:pt x="47" y="698"/>
                  </a:moveTo>
                  <a:cubicBezTo>
                    <a:pt x="47" y="776"/>
                    <a:pt x="78" y="838"/>
                    <a:pt x="109" y="884"/>
                  </a:cubicBezTo>
                  <a:lnTo>
                    <a:pt x="962" y="419"/>
                  </a:lnTo>
                  <a:cubicBezTo>
                    <a:pt x="931" y="357"/>
                    <a:pt x="884" y="310"/>
                    <a:pt x="838" y="264"/>
                  </a:cubicBezTo>
                  <a:cubicBezTo>
                    <a:pt x="497" y="0"/>
                    <a:pt x="0" y="279"/>
                    <a:pt x="47" y="69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6" name="Google Shape;20486;p30"/>
            <p:cNvSpPr/>
            <p:nvPr/>
          </p:nvSpPr>
          <p:spPr>
            <a:xfrm>
              <a:off x="6498250" y="1240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1" y="884"/>
                  </a:moveTo>
                  <a:cubicBezTo>
                    <a:pt x="342" y="1256"/>
                    <a:pt x="916" y="1194"/>
                    <a:pt x="1025" y="776"/>
                  </a:cubicBezTo>
                  <a:cubicBezTo>
                    <a:pt x="1149" y="357"/>
                    <a:pt x="714" y="0"/>
                    <a:pt x="327" y="217"/>
                  </a:cubicBezTo>
                  <a:cubicBezTo>
                    <a:pt x="94" y="341"/>
                    <a:pt x="1" y="636"/>
                    <a:pt x="141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7" name="Google Shape;20487;p30"/>
            <p:cNvSpPr/>
            <p:nvPr/>
          </p:nvSpPr>
          <p:spPr>
            <a:xfrm>
              <a:off x="6415675" y="1216638"/>
              <a:ext cx="28725" cy="31025"/>
            </a:xfrm>
            <a:custGeom>
              <a:avLst/>
              <a:gdLst/>
              <a:ahLst/>
              <a:cxnLst/>
              <a:rect l="l" t="t" r="r" b="b"/>
              <a:pathLst>
                <a:path w="1149" h="1241" extrusionOk="0">
                  <a:moveTo>
                    <a:pt x="124" y="869"/>
                  </a:moveTo>
                  <a:cubicBezTo>
                    <a:pt x="326" y="1241"/>
                    <a:pt x="900" y="1194"/>
                    <a:pt x="1024" y="775"/>
                  </a:cubicBezTo>
                  <a:cubicBezTo>
                    <a:pt x="1148" y="357"/>
                    <a:pt x="698" y="0"/>
                    <a:pt x="311" y="202"/>
                  </a:cubicBezTo>
                  <a:cubicBezTo>
                    <a:pt x="78" y="326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8" name="Google Shape;20488;p30"/>
            <p:cNvSpPr/>
            <p:nvPr/>
          </p:nvSpPr>
          <p:spPr>
            <a:xfrm>
              <a:off x="6474225" y="1323263"/>
              <a:ext cx="29100" cy="31425"/>
            </a:xfrm>
            <a:custGeom>
              <a:avLst/>
              <a:gdLst/>
              <a:ahLst/>
              <a:cxnLst/>
              <a:rect l="l" t="t" r="r" b="b"/>
              <a:pathLst>
                <a:path w="1164" h="1257" extrusionOk="0">
                  <a:moveTo>
                    <a:pt x="140" y="884"/>
                  </a:moveTo>
                  <a:cubicBezTo>
                    <a:pt x="342" y="1256"/>
                    <a:pt x="915" y="1194"/>
                    <a:pt x="1039" y="776"/>
                  </a:cubicBezTo>
                  <a:cubicBezTo>
                    <a:pt x="1164" y="357"/>
                    <a:pt x="714" y="0"/>
                    <a:pt x="326" y="217"/>
                  </a:cubicBezTo>
                  <a:cubicBezTo>
                    <a:pt x="93" y="341"/>
                    <a:pt x="0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9" name="Google Shape;20489;p30"/>
            <p:cNvSpPr/>
            <p:nvPr/>
          </p:nvSpPr>
          <p:spPr>
            <a:xfrm>
              <a:off x="6522300" y="11576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4" y="326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0" name="Google Shape;20490;p30"/>
            <p:cNvSpPr/>
            <p:nvPr/>
          </p:nvSpPr>
          <p:spPr>
            <a:xfrm>
              <a:off x="6581225" y="12643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1" y="885"/>
                  </a:moveTo>
                  <a:cubicBezTo>
                    <a:pt x="342" y="1257"/>
                    <a:pt x="901" y="1195"/>
                    <a:pt x="1025" y="776"/>
                  </a:cubicBezTo>
                  <a:cubicBezTo>
                    <a:pt x="1149" y="357"/>
                    <a:pt x="714" y="1"/>
                    <a:pt x="327" y="218"/>
                  </a:cubicBezTo>
                  <a:cubicBezTo>
                    <a:pt x="94" y="342"/>
                    <a:pt x="1" y="637"/>
                    <a:pt x="141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1" name="Google Shape;20491;p30"/>
            <p:cNvSpPr/>
            <p:nvPr/>
          </p:nvSpPr>
          <p:spPr>
            <a:xfrm>
              <a:off x="6346650" y="1202663"/>
              <a:ext cx="12425" cy="16325"/>
            </a:xfrm>
            <a:custGeom>
              <a:avLst/>
              <a:gdLst/>
              <a:ahLst/>
              <a:cxnLst/>
              <a:rect l="l" t="t" r="r" b="b"/>
              <a:pathLst>
                <a:path w="497" h="653" extrusionOk="0">
                  <a:moveTo>
                    <a:pt x="233" y="652"/>
                  </a:moveTo>
                  <a:cubicBezTo>
                    <a:pt x="264" y="637"/>
                    <a:pt x="280" y="621"/>
                    <a:pt x="311" y="606"/>
                  </a:cubicBezTo>
                  <a:cubicBezTo>
                    <a:pt x="388" y="543"/>
                    <a:pt x="435" y="450"/>
                    <a:pt x="466" y="373"/>
                  </a:cubicBezTo>
                  <a:cubicBezTo>
                    <a:pt x="497" y="233"/>
                    <a:pt x="481" y="109"/>
                    <a:pt x="419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2" name="Google Shape;20492;p30"/>
            <p:cNvSpPr/>
            <p:nvPr/>
          </p:nvSpPr>
          <p:spPr>
            <a:xfrm>
              <a:off x="6442825" y="1143738"/>
              <a:ext cx="26375" cy="20575"/>
            </a:xfrm>
            <a:custGeom>
              <a:avLst/>
              <a:gdLst/>
              <a:ahLst/>
              <a:cxnLst/>
              <a:rect l="l" t="t" r="r" b="b"/>
              <a:pathLst>
                <a:path w="1055" h="823" extrusionOk="0">
                  <a:moveTo>
                    <a:pt x="295" y="714"/>
                  </a:moveTo>
                  <a:cubicBezTo>
                    <a:pt x="698" y="822"/>
                    <a:pt x="1055" y="388"/>
                    <a:pt x="853" y="0"/>
                  </a:cubicBezTo>
                  <a:lnTo>
                    <a:pt x="0" y="465"/>
                  </a:lnTo>
                  <a:cubicBezTo>
                    <a:pt x="62" y="590"/>
                    <a:pt x="155" y="667"/>
                    <a:pt x="295" y="71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3" name="Google Shape;20493;p30"/>
            <p:cNvSpPr/>
            <p:nvPr/>
          </p:nvSpPr>
          <p:spPr>
            <a:xfrm>
              <a:off x="6665775" y="12933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1"/>
                  </a:moveTo>
                  <a:cubicBezTo>
                    <a:pt x="171" y="63"/>
                    <a:pt x="109" y="125"/>
                    <a:pt x="62" y="218"/>
                  </a:cubicBezTo>
                  <a:cubicBezTo>
                    <a:pt x="16" y="296"/>
                    <a:pt x="0" y="389"/>
                    <a:pt x="16" y="482"/>
                  </a:cubicBezTo>
                  <a:cubicBezTo>
                    <a:pt x="16" y="559"/>
                    <a:pt x="31" y="621"/>
                    <a:pt x="78" y="668"/>
                  </a:cubicBezTo>
                  <a:lnTo>
                    <a:pt x="496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4" name="Google Shape;20494;p30"/>
            <p:cNvSpPr/>
            <p:nvPr/>
          </p:nvSpPr>
          <p:spPr>
            <a:xfrm>
              <a:off x="6604500" y="1186763"/>
              <a:ext cx="20575" cy="22900"/>
            </a:xfrm>
            <a:custGeom>
              <a:avLst/>
              <a:gdLst/>
              <a:ahLst/>
              <a:cxnLst/>
              <a:rect l="l" t="t" r="r" b="b"/>
              <a:pathLst>
                <a:path w="823" h="916" extrusionOk="0">
                  <a:moveTo>
                    <a:pt x="156" y="202"/>
                  </a:moveTo>
                  <a:cubicBezTo>
                    <a:pt x="1" y="513"/>
                    <a:pt x="202" y="885"/>
                    <a:pt x="543" y="916"/>
                  </a:cubicBezTo>
                  <a:cubicBezTo>
                    <a:pt x="636" y="916"/>
                    <a:pt x="730" y="900"/>
                    <a:pt x="823" y="854"/>
                  </a:cubicBezTo>
                  <a:lnTo>
                    <a:pt x="357" y="1"/>
                  </a:lnTo>
                  <a:cubicBezTo>
                    <a:pt x="264" y="47"/>
                    <a:pt x="202" y="125"/>
                    <a:pt x="156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5" name="Google Shape;20495;p30"/>
            <p:cNvSpPr/>
            <p:nvPr/>
          </p:nvSpPr>
          <p:spPr>
            <a:xfrm>
              <a:off x="6549450" y="10906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0" y="233"/>
                  </a:moveTo>
                  <a:cubicBezTo>
                    <a:pt x="62" y="342"/>
                    <a:pt x="171" y="435"/>
                    <a:pt x="295" y="466"/>
                  </a:cubicBezTo>
                  <a:cubicBezTo>
                    <a:pt x="419" y="497"/>
                    <a:pt x="559" y="481"/>
                    <a:pt x="667" y="419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6" name="Google Shape;20496;p30"/>
            <p:cNvSpPr/>
            <p:nvPr/>
          </p:nvSpPr>
          <p:spPr>
            <a:xfrm>
              <a:off x="6344325" y="1464788"/>
              <a:ext cx="24075" cy="22125"/>
            </a:xfrm>
            <a:custGeom>
              <a:avLst/>
              <a:gdLst/>
              <a:ahLst/>
              <a:cxnLst/>
              <a:rect l="l" t="t" r="r" b="b"/>
              <a:pathLst>
                <a:path w="963" h="885" extrusionOk="0">
                  <a:moveTo>
                    <a:pt x="962" y="419"/>
                  </a:moveTo>
                  <a:cubicBezTo>
                    <a:pt x="916" y="357"/>
                    <a:pt x="885" y="310"/>
                    <a:pt x="823" y="264"/>
                  </a:cubicBezTo>
                  <a:cubicBezTo>
                    <a:pt x="481" y="0"/>
                    <a:pt x="1" y="279"/>
                    <a:pt x="47" y="698"/>
                  </a:cubicBezTo>
                  <a:cubicBezTo>
                    <a:pt x="47" y="776"/>
                    <a:pt x="63" y="838"/>
                    <a:pt x="94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7" name="Google Shape;20497;p30"/>
            <p:cNvSpPr/>
            <p:nvPr/>
          </p:nvSpPr>
          <p:spPr>
            <a:xfrm>
              <a:off x="6283850" y="1358938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024" y="372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884"/>
                    <a:pt x="434" y="1241"/>
                    <a:pt x="822" y="1039"/>
                  </a:cubicBezTo>
                  <a:cubicBezTo>
                    <a:pt x="1055" y="915"/>
                    <a:pt x="1148" y="620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8" name="Google Shape;20498;p30"/>
            <p:cNvSpPr/>
            <p:nvPr/>
          </p:nvSpPr>
          <p:spPr>
            <a:xfrm>
              <a:off x="6307100" y="1277513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388" y="124"/>
                  </a:moveTo>
                  <a:cubicBezTo>
                    <a:pt x="1" y="341"/>
                    <a:pt x="63" y="900"/>
                    <a:pt x="482" y="1024"/>
                  </a:cubicBezTo>
                  <a:cubicBezTo>
                    <a:pt x="900" y="1148"/>
                    <a:pt x="1257" y="698"/>
                    <a:pt x="1040" y="326"/>
                  </a:cubicBezTo>
                  <a:cubicBezTo>
                    <a:pt x="916" y="78"/>
                    <a:pt x="621" y="0"/>
                    <a:pt x="388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9" name="Google Shape;20499;p30"/>
            <p:cNvSpPr/>
            <p:nvPr/>
          </p:nvSpPr>
          <p:spPr>
            <a:xfrm>
              <a:off x="6366050" y="1384138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388" y="140"/>
                  </a:moveTo>
                  <a:cubicBezTo>
                    <a:pt x="0" y="341"/>
                    <a:pt x="62" y="915"/>
                    <a:pt x="481" y="1024"/>
                  </a:cubicBezTo>
                  <a:cubicBezTo>
                    <a:pt x="900" y="1148"/>
                    <a:pt x="1256" y="714"/>
                    <a:pt x="1039" y="326"/>
                  </a:cubicBezTo>
                  <a:cubicBezTo>
                    <a:pt x="915" y="93"/>
                    <a:pt x="621" y="0"/>
                    <a:pt x="388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0" name="Google Shape;20500;p30"/>
            <p:cNvSpPr/>
            <p:nvPr/>
          </p:nvSpPr>
          <p:spPr>
            <a:xfrm>
              <a:off x="6228775" y="1261613"/>
              <a:ext cx="23675" cy="19800"/>
            </a:xfrm>
            <a:custGeom>
              <a:avLst/>
              <a:gdLst/>
              <a:ahLst/>
              <a:cxnLst/>
              <a:rect l="l" t="t" r="r" b="b"/>
              <a:pathLst>
                <a:path w="947" h="792" extrusionOk="0">
                  <a:moveTo>
                    <a:pt x="1" y="465"/>
                  </a:moveTo>
                  <a:cubicBezTo>
                    <a:pt x="140" y="698"/>
                    <a:pt x="435" y="791"/>
                    <a:pt x="668" y="667"/>
                  </a:cubicBezTo>
                  <a:cubicBezTo>
                    <a:pt x="776" y="589"/>
                    <a:pt x="869" y="496"/>
                    <a:pt x="900" y="372"/>
                  </a:cubicBezTo>
                  <a:cubicBezTo>
                    <a:pt x="947" y="248"/>
                    <a:pt x="931" y="109"/>
                    <a:pt x="869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1" name="Google Shape;20501;p30"/>
            <p:cNvSpPr/>
            <p:nvPr/>
          </p:nvSpPr>
          <p:spPr>
            <a:xfrm>
              <a:off x="6451725" y="1411663"/>
              <a:ext cx="12825" cy="16300"/>
            </a:xfrm>
            <a:custGeom>
              <a:avLst/>
              <a:gdLst/>
              <a:ahLst/>
              <a:cxnLst/>
              <a:rect l="l" t="t" r="r" b="b"/>
              <a:pathLst>
                <a:path w="513" h="652" extrusionOk="0">
                  <a:moveTo>
                    <a:pt x="264" y="0"/>
                  </a:moveTo>
                  <a:cubicBezTo>
                    <a:pt x="94" y="93"/>
                    <a:pt x="1" y="279"/>
                    <a:pt x="16" y="466"/>
                  </a:cubicBezTo>
                  <a:cubicBezTo>
                    <a:pt x="32" y="543"/>
                    <a:pt x="47" y="605"/>
                    <a:pt x="78" y="652"/>
                  </a:cubicBezTo>
                  <a:lnTo>
                    <a:pt x="513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2" name="Google Shape;20502;p30"/>
            <p:cNvSpPr/>
            <p:nvPr/>
          </p:nvSpPr>
          <p:spPr>
            <a:xfrm>
              <a:off x="6391625" y="130463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125" y="668"/>
                  </a:moveTo>
                  <a:cubicBezTo>
                    <a:pt x="249" y="900"/>
                    <a:pt x="544" y="993"/>
                    <a:pt x="792" y="869"/>
                  </a:cubicBezTo>
                  <a:lnTo>
                    <a:pt x="311" y="1"/>
                  </a:lnTo>
                  <a:cubicBezTo>
                    <a:pt x="78" y="140"/>
                    <a:pt x="1" y="435"/>
                    <a:pt x="125" y="66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3" name="Google Shape;20503;p30"/>
            <p:cNvSpPr/>
            <p:nvPr/>
          </p:nvSpPr>
          <p:spPr>
            <a:xfrm>
              <a:off x="6335800" y="120848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0" y="233"/>
                  </a:moveTo>
                  <a:cubicBezTo>
                    <a:pt x="62" y="342"/>
                    <a:pt x="171" y="435"/>
                    <a:pt x="295" y="466"/>
                  </a:cubicBezTo>
                  <a:cubicBezTo>
                    <a:pt x="419" y="497"/>
                    <a:pt x="543" y="481"/>
                    <a:pt x="667" y="419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4" name="Google Shape;20504;p30"/>
            <p:cNvSpPr/>
            <p:nvPr/>
          </p:nvSpPr>
          <p:spPr>
            <a:xfrm>
              <a:off x="6768125" y="959938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233" y="512"/>
                  </a:moveTo>
                  <a:lnTo>
                    <a:pt x="667" y="280"/>
                  </a:lnTo>
                  <a:cubicBezTo>
                    <a:pt x="636" y="218"/>
                    <a:pt x="590" y="171"/>
                    <a:pt x="543" y="125"/>
                  </a:cubicBezTo>
                  <a:cubicBezTo>
                    <a:pt x="404" y="32"/>
                    <a:pt x="249" y="1"/>
                    <a:pt x="94" y="47"/>
                  </a:cubicBezTo>
                  <a:cubicBezTo>
                    <a:pt x="63" y="47"/>
                    <a:pt x="32" y="63"/>
                    <a:pt x="1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5" name="Google Shape;20505;p30"/>
            <p:cNvSpPr/>
            <p:nvPr/>
          </p:nvSpPr>
          <p:spPr>
            <a:xfrm>
              <a:off x="6709200" y="852938"/>
              <a:ext cx="18250" cy="23675"/>
            </a:xfrm>
            <a:custGeom>
              <a:avLst/>
              <a:gdLst/>
              <a:ahLst/>
              <a:cxnLst/>
              <a:rect l="l" t="t" r="r" b="b"/>
              <a:pathLst>
                <a:path w="730" h="947" extrusionOk="0">
                  <a:moveTo>
                    <a:pt x="465" y="946"/>
                  </a:moveTo>
                  <a:cubicBezTo>
                    <a:pt x="496" y="931"/>
                    <a:pt x="527" y="915"/>
                    <a:pt x="558" y="884"/>
                  </a:cubicBezTo>
                  <a:cubicBezTo>
                    <a:pt x="667" y="775"/>
                    <a:pt x="729" y="620"/>
                    <a:pt x="714" y="465"/>
                  </a:cubicBezTo>
                  <a:cubicBezTo>
                    <a:pt x="714" y="403"/>
                    <a:pt x="698" y="326"/>
                    <a:pt x="667" y="279"/>
                  </a:cubicBezTo>
                  <a:cubicBezTo>
                    <a:pt x="636" y="217"/>
                    <a:pt x="589" y="171"/>
                    <a:pt x="543" y="124"/>
                  </a:cubicBezTo>
                  <a:cubicBezTo>
                    <a:pt x="403" y="31"/>
                    <a:pt x="248" y="0"/>
                    <a:pt x="93" y="47"/>
                  </a:cubicBezTo>
                  <a:cubicBezTo>
                    <a:pt x="62" y="47"/>
                    <a:pt x="31" y="62"/>
                    <a:pt x="0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6" name="Google Shape;20506;p30"/>
            <p:cNvSpPr/>
            <p:nvPr/>
          </p:nvSpPr>
          <p:spPr>
            <a:xfrm>
              <a:off x="6723150" y="76801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24"/>
                  </a:moveTo>
                  <a:cubicBezTo>
                    <a:pt x="1257" y="822"/>
                    <a:pt x="1195" y="249"/>
                    <a:pt x="776" y="124"/>
                  </a:cubicBezTo>
                  <a:cubicBezTo>
                    <a:pt x="357" y="0"/>
                    <a:pt x="0" y="450"/>
                    <a:pt x="202" y="838"/>
                  </a:cubicBezTo>
                  <a:cubicBezTo>
                    <a:pt x="342" y="1071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7" name="Google Shape;20507;p30"/>
            <p:cNvSpPr/>
            <p:nvPr/>
          </p:nvSpPr>
          <p:spPr>
            <a:xfrm>
              <a:off x="6782075" y="875038"/>
              <a:ext cx="31450" cy="28700"/>
            </a:xfrm>
            <a:custGeom>
              <a:avLst/>
              <a:gdLst/>
              <a:ahLst/>
              <a:cxnLst/>
              <a:rect l="l" t="t" r="r" b="b"/>
              <a:pathLst>
                <a:path w="1258" h="1148" extrusionOk="0">
                  <a:moveTo>
                    <a:pt x="869" y="1024"/>
                  </a:moveTo>
                  <a:cubicBezTo>
                    <a:pt x="1257" y="807"/>
                    <a:pt x="1195" y="248"/>
                    <a:pt x="776" y="124"/>
                  </a:cubicBezTo>
                  <a:cubicBezTo>
                    <a:pt x="358" y="0"/>
                    <a:pt x="1" y="450"/>
                    <a:pt x="203" y="822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8" name="Google Shape;20508;p30"/>
            <p:cNvSpPr/>
            <p:nvPr/>
          </p:nvSpPr>
          <p:spPr>
            <a:xfrm>
              <a:off x="6656075" y="7528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26" y="621"/>
                  </a:cubicBezTo>
                  <a:cubicBezTo>
                    <a:pt x="435" y="512"/>
                    <a:pt x="497" y="357"/>
                    <a:pt x="481" y="187"/>
                  </a:cubicBezTo>
                  <a:cubicBezTo>
                    <a:pt x="481" y="156"/>
                    <a:pt x="481" y="125"/>
                    <a:pt x="466" y="94"/>
                  </a:cubicBezTo>
                  <a:cubicBezTo>
                    <a:pt x="466" y="63"/>
                    <a:pt x="450" y="32"/>
                    <a:pt x="435" y="1"/>
                  </a:cubicBezTo>
                  <a:lnTo>
                    <a:pt x="0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9" name="Google Shape;20509;p30"/>
            <p:cNvSpPr/>
            <p:nvPr/>
          </p:nvSpPr>
          <p:spPr>
            <a:xfrm>
              <a:off x="6554100" y="107703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48" y="543"/>
                  </a:moveTo>
                  <a:lnTo>
                    <a:pt x="667" y="311"/>
                  </a:lnTo>
                  <a:cubicBezTo>
                    <a:pt x="559" y="94"/>
                    <a:pt x="311" y="1"/>
                    <a:pt x="93" y="78"/>
                  </a:cubicBezTo>
                  <a:cubicBezTo>
                    <a:pt x="62" y="78"/>
                    <a:pt x="31" y="94"/>
                    <a:pt x="0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0" name="Google Shape;20510;p30"/>
            <p:cNvSpPr/>
            <p:nvPr/>
          </p:nvSpPr>
          <p:spPr>
            <a:xfrm>
              <a:off x="6495550" y="968088"/>
              <a:ext cx="23675" cy="26400"/>
            </a:xfrm>
            <a:custGeom>
              <a:avLst/>
              <a:gdLst/>
              <a:ahLst/>
              <a:cxnLst/>
              <a:rect l="l" t="t" r="r" b="b"/>
              <a:pathLst>
                <a:path w="947" h="1056" extrusionOk="0">
                  <a:moveTo>
                    <a:pt x="466" y="1055"/>
                  </a:moveTo>
                  <a:cubicBezTo>
                    <a:pt x="497" y="1040"/>
                    <a:pt x="528" y="1024"/>
                    <a:pt x="543" y="993"/>
                  </a:cubicBezTo>
                  <a:cubicBezTo>
                    <a:pt x="946" y="652"/>
                    <a:pt x="590" y="0"/>
                    <a:pt x="78" y="155"/>
                  </a:cubicBezTo>
                  <a:cubicBezTo>
                    <a:pt x="47" y="171"/>
                    <a:pt x="31" y="186"/>
                    <a:pt x="0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1" name="Google Shape;20511;p30"/>
            <p:cNvSpPr/>
            <p:nvPr/>
          </p:nvSpPr>
          <p:spPr>
            <a:xfrm>
              <a:off x="6648700" y="1011513"/>
              <a:ext cx="29100" cy="26000"/>
            </a:xfrm>
            <a:custGeom>
              <a:avLst/>
              <a:gdLst/>
              <a:ahLst/>
              <a:cxnLst/>
              <a:rect l="l" t="t" r="r" b="b"/>
              <a:pathLst>
                <a:path w="1164" h="1040" extrusionOk="0">
                  <a:moveTo>
                    <a:pt x="311" y="1040"/>
                  </a:moveTo>
                  <a:lnTo>
                    <a:pt x="1164" y="574"/>
                  </a:lnTo>
                  <a:cubicBezTo>
                    <a:pt x="854" y="0"/>
                    <a:pt x="1" y="466"/>
                    <a:pt x="311" y="10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2" name="Google Shape;20512;p30"/>
            <p:cNvSpPr/>
            <p:nvPr/>
          </p:nvSpPr>
          <p:spPr>
            <a:xfrm>
              <a:off x="6594025" y="908763"/>
              <a:ext cx="29100" cy="31425"/>
            </a:xfrm>
            <a:custGeom>
              <a:avLst/>
              <a:gdLst/>
              <a:ahLst/>
              <a:cxnLst/>
              <a:rect l="l" t="t" r="r" b="b"/>
              <a:pathLst>
                <a:path w="1164" h="1257" extrusionOk="0">
                  <a:moveTo>
                    <a:pt x="140" y="884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64" y="357"/>
                    <a:pt x="714" y="0"/>
                    <a:pt x="326" y="218"/>
                  </a:cubicBezTo>
                  <a:cubicBezTo>
                    <a:pt x="94" y="342"/>
                    <a:pt x="1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3" name="Google Shape;20513;p30"/>
            <p:cNvSpPr/>
            <p:nvPr/>
          </p:nvSpPr>
          <p:spPr>
            <a:xfrm>
              <a:off x="6511450" y="88471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24" y="885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8"/>
                    <a:pt x="698" y="1"/>
                    <a:pt x="326" y="218"/>
                  </a:cubicBezTo>
                  <a:cubicBezTo>
                    <a:pt x="78" y="342"/>
                    <a:pt x="0" y="637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4" name="Google Shape;20514;p30"/>
            <p:cNvSpPr/>
            <p:nvPr/>
          </p:nvSpPr>
          <p:spPr>
            <a:xfrm>
              <a:off x="6570375" y="9917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9" y="0"/>
                    <a:pt x="326" y="218"/>
                  </a:cubicBezTo>
                  <a:cubicBezTo>
                    <a:pt x="78" y="342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5" name="Google Shape;20515;p30"/>
            <p:cNvSpPr/>
            <p:nvPr/>
          </p:nvSpPr>
          <p:spPr>
            <a:xfrm>
              <a:off x="6618075" y="8257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4"/>
                  </a:moveTo>
                  <a:cubicBezTo>
                    <a:pt x="342" y="1257"/>
                    <a:pt x="915" y="1195"/>
                    <a:pt x="1040" y="776"/>
                  </a:cubicBezTo>
                  <a:cubicBezTo>
                    <a:pt x="1148" y="357"/>
                    <a:pt x="714" y="0"/>
                    <a:pt x="326" y="217"/>
                  </a:cubicBezTo>
                  <a:cubicBezTo>
                    <a:pt x="93" y="342"/>
                    <a:pt x="0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6" name="Google Shape;20516;p30"/>
            <p:cNvSpPr/>
            <p:nvPr/>
          </p:nvSpPr>
          <p:spPr>
            <a:xfrm>
              <a:off x="6677000" y="9327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70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9" y="358"/>
                    <a:pt x="714" y="1"/>
                    <a:pt x="327" y="218"/>
                  </a:cubicBezTo>
                  <a:cubicBezTo>
                    <a:pt x="94" y="342"/>
                    <a:pt x="1" y="637"/>
                    <a:pt x="140" y="87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7" name="Google Shape;20517;p30"/>
            <p:cNvSpPr/>
            <p:nvPr/>
          </p:nvSpPr>
          <p:spPr>
            <a:xfrm>
              <a:off x="6442425" y="87076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1" y="621"/>
                  </a:cubicBezTo>
                  <a:cubicBezTo>
                    <a:pt x="466" y="481"/>
                    <a:pt x="528" y="280"/>
                    <a:pt x="466" y="94"/>
                  </a:cubicBezTo>
                  <a:cubicBezTo>
                    <a:pt x="450" y="62"/>
                    <a:pt x="435" y="31"/>
                    <a:pt x="419" y="0"/>
                  </a:cubicBezTo>
                  <a:lnTo>
                    <a:pt x="1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8" name="Google Shape;20518;p30"/>
            <p:cNvSpPr/>
            <p:nvPr/>
          </p:nvSpPr>
          <p:spPr>
            <a:xfrm>
              <a:off x="6538575" y="811813"/>
              <a:ext cx="26400" cy="24075"/>
            </a:xfrm>
            <a:custGeom>
              <a:avLst/>
              <a:gdLst/>
              <a:ahLst/>
              <a:cxnLst/>
              <a:rect l="l" t="t" r="r" b="b"/>
              <a:pathLst>
                <a:path w="1056" h="963" extrusionOk="0">
                  <a:moveTo>
                    <a:pt x="63" y="559"/>
                  </a:moveTo>
                  <a:cubicBezTo>
                    <a:pt x="404" y="963"/>
                    <a:pt x="1056" y="606"/>
                    <a:pt x="900" y="94"/>
                  </a:cubicBezTo>
                  <a:cubicBezTo>
                    <a:pt x="885" y="63"/>
                    <a:pt x="869" y="32"/>
                    <a:pt x="854" y="1"/>
                  </a:cubicBezTo>
                  <a:lnTo>
                    <a:pt x="1" y="482"/>
                  </a:lnTo>
                  <a:cubicBezTo>
                    <a:pt x="16" y="513"/>
                    <a:pt x="32" y="528"/>
                    <a:pt x="63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9" name="Google Shape;20519;p30"/>
            <p:cNvSpPr/>
            <p:nvPr/>
          </p:nvSpPr>
          <p:spPr>
            <a:xfrm>
              <a:off x="6759975" y="961888"/>
              <a:ext cx="14000" cy="16700"/>
            </a:xfrm>
            <a:custGeom>
              <a:avLst/>
              <a:gdLst/>
              <a:ahLst/>
              <a:cxnLst/>
              <a:rect l="l" t="t" r="r" b="b"/>
              <a:pathLst>
                <a:path w="560" h="668" extrusionOk="0">
                  <a:moveTo>
                    <a:pt x="327" y="0"/>
                  </a:moveTo>
                  <a:cubicBezTo>
                    <a:pt x="94" y="140"/>
                    <a:pt x="1" y="434"/>
                    <a:pt x="125" y="667"/>
                  </a:cubicBezTo>
                  <a:lnTo>
                    <a:pt x="559" y="4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0" name="Google Shape;20520;p30"/>
            <p:cNvSpPr/>
            <p:nvPr/>
          </p:nvSpPr>
          <p:spPr>
            <a:xfrm>
              <a:off x="6702200" y="855263"/>
              <a:ext cx="18650" cy="22900"/>
            </a:xfrm>
            <a:custGeom>
              <a:avLst/>
              <a:gdLst/>
              <a:ahLst/>
              <a:cxnLst/>
              <a:rect l="l" t="t" r="r" b="b"/>
              <a:pathLst>
                <a:path w="746" h="916" extrusionOk="0">
                  <a:moveTo>
                    <a:pt x="79" y="202"/>
                  </a:moveTo>
                  <a:cubicBezTo>
                    <a:pt x="1" y="341"/>
                    <a:pt x="1" y="512"/>
                    <a:pt x="79" y="651"/>
                  </a:cubicBezTo>
                  <a:cubicBezTo>
                    <a:pt x="156" y="807"/>
                    <a:pt x="311" y="900"/>
                    <a:pt x="466" y="915"/>
                  </a:cubicBezTo>
                  <a:cubicBezTo>
                    <a:pt x="559" y="915"/>
                    <a:pt x="668" y="900"/>
                    <a:pt x="745" y="853"/>
                  </a:cubicBezTo>
                  <a:lnTo>
                    <a:pt x="280" y="0"/>
                  </a:lnTo>
                  <a:cubicBezTo>
                    <a:pt x="187" y="47"/>
                    <a:pt x="125" y="109"/>
                    <a:pt x="79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1" name="Google Shape;20521;p30"/>
            <p:cNvSpPr/>
            <p:nvPr/>
          </p:nvSpPr>
          <p:spPr>
            <a:xfrm>
              <a:off x="6645600" y="75908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1" y="233"/>
                  </a:moveTo>
                  <a:cubicBezTo>
                    <a:pt x="16" y="264"/>
                    <a:pt x="32" y="295"/>
                    <a:pt x="47" y="311"/>
                  </a:cubicBezTo>
                  <a:cubicBezTo>
                    <a:pt x="140" y="404"/>
                    <a:pt x="249" y="466"/>
                    <a:pt x="373" y="481"/>
                  </a:cubicBezTo>
                  <a:cubicBezTo>
                    <a:pt x="481" y="497"/>
                    <a:pt x="574" y="466"/>
                    <a:pt x="652" y="419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2" name="Google Shape;20522;p30"/>
            <p:cNvSpPr/>
            <p:nvPr/>
          </p:nvSpPr>
          <p:spPr>
            <a:xfrm>
              <a:off x="6340450" y="119491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49" y="543"/>
                  </a:moveTo>
                  <a:lnTo>
                    <a:pt x="667" y="311"/>
                  </a:lnTo>
                  <a:cubicBezTo>
                    <a:pt x="559" y="94"/>
                    <a:pt x="311" y="0"/>
                    <a:pt x="94" y="78"/>
                  </a:cubicBezTo>
                  <a:cubicBezTo>
                    <a:pt x="63" y="78"/>
                    <a:pt x="32" y="94"/>
                    <a:pt x="1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3" name="Google Shape;20523;p30"/>
            <p:cNvSpPr/>
            <p:nvPr/>
          </p:nvSpPr>
          <p:spPr>
            <a:xfrm>
              <a:off x="6281525" y="1085963"/>
              <a:ext cx="24050" cy="26375"/>
            </a:xfrm>
            <a:custGeom>
              <a:avLst/>
              <a:gdLst/>
              <a:ahLst/>
              <a:cxnLst/>
              <a:rect l="l" t="t" r="r" b="b"/>
              <a:pathLst>
                <a:path w="962" h="1055" extrusionOk="0">
                  <a:moveTo>
                    <a:pt x="481" y="1055"/>
                  </a:moveTo>
                  <a:cubicBezTo>
                    <a:pt x="512" y="1039"/>
                    <a:pt x="527" y="1024"/>
                    <a:pt x="558" y="993"/>
                  </a:cubicBezTo>
                  <a:cubicBezTo>
                    <a:pt x="962" y="652"/>
                    <a:pt x="605" y="0"/>
                    <a:pt x="93" y="155"/>
                  </a:cubicBezTo>
                  <a:cubicBezTo>
                    <a:pt x="62" y="171"/>
                    <a:pt x="31" y="186"/>
                    <a:pt x="0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4" name="Google Shape;20524;p30"/>
            <p:cNvSpPr/>
            <p:nvPr/>
          </p:nvSpPr>
          <p:spPr>
            <a:xfrm>
              <a:off x="6433900" y="1128213"/>
              <a:ext cx="30275" cy="27175"/>
            </a:xfrm>
            <a:custGeom>
              <a:avLst/>
              <a:gdLst/>
              <a:ahLst/>
              <a:cxnLst/>
              <a:rect l="l" t="t" r="r" b="b"/>
              <a:pathLst>
                <a:path w="1211" h="1087" extrusionOk="0">
                  <a:moveTo>
                    <a:pt x="357" y="1086"/>
                  </a:moveTo>
                  <a:lnTo>
                    <a:pt x="1210" y="621"/>
                  </a:lnTo>
                  <a:cubicBezTo>
                    <a:pt x="900" y="1"/>
                    <a:pt x="0" y="513"/>
                    <a:pt x="357" y="10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5" name="Google Shape;20525;p30"/>
            <p:cNvSpPr/>
            <p:nvPr/>
          </p:nvSpPr>
          <p:spPr>
            <a:xfrm>
              <a:off x="6380400" y="10266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15" y="1195"/>
                    <a:pt x="1024" y="776"/>
                  </a:cubicBezTo>
                  <a:cubicBezTo>
                    <a:pt x="1148" y="357"/>
                    <a:pt x="713" y="0"/>
                    <a:pt x="326" y="217"/>
                  </a:cubicBezTo>
                  <a:cubicBezTo>
                    <a:pt x="93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6" name="Google Shape;20526;p30"/>
            <p:cNvSpPr/>
            <p:nvPr/>
          </p:nvSpPr>
          <p:spPr>
            <a:xfrm>
              <a:off x="6297800" y="10025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85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7"/>
                    <a:pt x="698" y="1"/>
                    <a:pt x="311" y="218"/>
                  </a:cubicBezTo>
                  <a:cubicBezTo>
                    <a:pt x="78" y="342"/>
                    <a:pt x="0" y="637"/>
                    <a:pt x="125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7" name="Google Shape;20527;p30"/>
            <p:cNvSpPr/>
            <p:nvPr/>
          </p:nvSpPr>
          <p:spPr>
            <a:xfrm>
              <a:off x="6356725" y="11096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27" y="1257"/>
                    <a:pt x="900" y="1195"/>
                    <a:pt x="1025" y="776"/>
                  </a:cubicBezTo>
                  <a:cubicBezTo>
                    <a:pt x="1149" y="357"/>
                    <a:pt x="699" y="0"/>
                    <a:pt x="311" y="217"/>
                  </a:cubicBezTo>
                  <a:cubicBezTo>
                    <a:pt x="78" y="342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8" name="Google Shape;20528;p30"/>
            <p:cNvSpPr/>
            <p:nvPr/>
          </p:nvSpPr>
          <p:spPr>
            <a:xfrm>
              <a:off x="6404425" y="9436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4"/>
                  </a:moveTo>
                  <a:cubicBezTo>
                    <a:pt x="342" y="1257"/>
                    <a:pt x="900" y="1194"/>
                    <a:pt x="1024" y="776"/>
                  </a:cubicBezTo>
                  <a:cubicBezTo>
                    <a:pt x="1148" y="357"/>
                    <a:pt x="714" y="0"/>
                    <a:pt x="326" y="217"/>
                  </a:cubicBezTo>
                  <a:cubicBezTo>
                    <a:pt x="94" y="341"/>
                    <a:pt x="1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9" name="Google Shape;20529;p30"/>
            <p:cNvSpPr/>
            <p:nvPr/>
          </p:nvSpPr>
          <p:spPr>
            <a:xfrm>
              <a:off x="6463375" y="105066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40" y="869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8"/>
                    <a:pt x="714" y="1"/>
                    <a:pt x="326" y="218"/>
                  </a:cubicBezTo>
                  <a:cubicBezTo>
                    <a:pt x="93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0" name="Google Shape;20530;p30"/>
            <p:cNvSpPr/>
            <p:nvPr/>
          </p:nvSpPr>
          <p:spPr>
            <a:xfrm>
              <a:off x="6228775" y="9886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1" y="621"/>
                  </a:cubicBezTo>
                  <a:cubicBezTo>
                    <a:pt x="466" y="481"/>
                    <a:pt x="513" y="280"/>
                    <a:pt x="466" y="93"/>
                  </a:cubicBezTo>
                  <a:cubicBezTo>
                    <a:pt x="451" y="62"/>
                    <a:pt x="435" y="31"/>
                    <a:pt x="420" y="0"/>
                  </a:cubicBezTo>
                  <a:lnTo>
                    <a:pt x="1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1" name="Google Shape;20531;p30"/>
            <p:cNvSpPr/>
            <p:nvPr/>
          </p:nvSpPr>
          <p:spPr>
            <a:xfrm>
              <a:off x="6324950" y="929688"/>
              <a:ext cx="26000" cy="24075"/>
            </a:xfrm>
            <a:custGeom>
              <a:avLst/>
              <a:gdLst/>
              <a:ahLst/>
              <a:cxnLst/>
              <a:rect l="l" t="t" r="r" b="b"/>
              <a:pathLst>
                <a:path w="1040" h="963" extrusionOk="0">
                  <a:moveTo>
                    <a:pt x="47" y="559"/>
                  </a:moveTo>
                  <a:cubicBezTo>
                    <a:pt x="403" y="963"/>
                    <a:pt x="1039" y="606"/>
                    <a:pt x="884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82"/>
                  </a:lnTo>
                  <a:cubicBezTo>
                    <a:pt x="16" y="513"/>
                    <a:pt x="31" y="528"/>
                    <a:pt x="47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2" name="Google Shape;20532;p30"/>
            <p:cNvSpPr/>
            <p:nvPr/>
          </p:nvSpPr>
          <p:spPr>
            <a:xfrm>
              <a:off x="6547500" y="1079763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80" y="0"/>
                  </a:moveTo>
                  <a:cubicBezTo>
                    <a:pt x="187" y="47"/>
                    <a:pt x="125" y="124"/>
                    <a:pt x="78" y="217"/>
                  </a:cubicBezTo>
                  <a:cubicBezTo>
                    <a:pt x="1" y="357"/>
                    <a:pt x="1" y="527"/>
                    <a:pt x="78" y="667"/>
                  </a:cubicBezTo>
                  <a:lnTo>
                    <a:pt x="512" y="4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3" name="Google Shape;20533;p30"/>
            <p:cNvSpPr/>
            <p:nvPr/>
          </p:nvSpPr>
          <p:spPr>
            <a:xfrm>
              <a:off x="6488575" y="973113"/>
              <a:ext cx="18625" cy="24475"/>
            </a:xfrm>
            <a:custGeom>
              <a:avLst/>
              <a:gdLst/>
              <a:ahLst/>
              <a:cxnLst/>
              <a:rect l="l" t="t" r="r" b="b"/>
              <a:pathLst>
                <a:path w="745" h="979" extrusionOk="0">
                  <a:moveTo>
                    <a:pt x="78" y="203"/>
                  </a:moveTo>
                  <a:cubicBezTo>
                    <a:pt x="0" y="342"/>
                    <a:pt x="0" y="513"/>
                    <a:pt x="78" y="652"/>
                  </a:cubicBezTo>
                  <a:cubicBezTo>
                    <a:pt x="202" y="901"/>
                    <a:pt x="497" y="978"/>
                    <a:pt x="745" y="854"/>
                  </a:cubicBezTo>
                  <a:lnTo>
                    <a:pt x="264" y="1"/>
                  </a:lnTo>
                  <a:cubicBezTo>
                    <a:pt x="186" y="48"/>
                    <a:pt x="124" y="110"/>
                    <a:pt x="78" y="20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4" name="Google Shape;20534;p30"/>
            <p:cNvSpPr/>
            <p:nvPr/>
          </p:nvSpPr>
          <p:spPr>
            <a:xfrm>
              <a:off x="6431575" y="8769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0" y="233"/>
                  </a:moveTo>
                  <a:cubicBezTo>
                    <a:pt x="16" y="264"/>
                    <a:pt x="47" y="280"/>
                    <a:pt x="62" y="311"/>
                  </a:cubicBezTo>
                  <a:cubicBezTo>
                    <a:pt x="140" y="404"/>
                    <a:pt x="264" y="466"/>
                    <a:pt x="388" y="481"/>
                  </a:cubicBezTo>
                  <a:cubicBezTo>
                    <a:pt x="481" y="481"/>
                    <a:pt x="590" y="466"/>
                    <a:pt x="667" y="419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5" name="Google Shape;20535;p30"/>
            <p:cNvSpPr/>
            <p:nvPr/>
          </p:nvSpPr>
          <p:spPr>
            <a:xfrm>
              <a:off x="6225675" y="125346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326" y="124"/>
                  </a:moveTo>
                  <a:cubicBezTo>
                    <a:pt x="78" y="264"/>
                    <a:pt x="1" y="559"/>
                    <a:pt x="125" y="791"/>
                  </a:cubicBezTo>
                  <a:lnTo>
                    <a:pt x="978" y="326"/>
                  </a:lnTo>
                  <a:cubicBezTo>
                    <a:pt x="854" y="78"/>
                    <a:pt x="559" y="0"/>
                    <a:pt x="326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6" name="Google Shape;20536;p30"/>
            <p:cNvSpPr/>
            <p:nvPr/>
          </p:nvSpPr>
          <p:spPr>
            <a:xfrm>
              <a:off x="6189225" y="1063863"/>
              <a:ext cx="31450" cy="28700"/>
            </a:xfrm>
            <a:custGeom>
              <a:avLst/>
              <a:gdLst/>
              <a:ahLst/>
              <a:cxnLst/>
              <a:rect l="l" t="t" r="r" b="b"/>
              <a:pathLst>
                <a:path w="1258" h="1148" extrusionOk="0">
                  <a:moveTo>
                    <a:pt x="389" y="124"/>
                  </a:moveTo>
                  <a:cubicBezTo>
                    <a:pt x="1" y="326"/>
                    <a:pt x="63" y="900"/>
                    <a:pt x="482" y="1024"/>
                  </a:cubicBezTo>
                  <a:cubicBezTo>
                    <a:pt x="900" y="1148"/>
                    <a:pt x="1257" y="698"/>
                    <a:pt x="1040" y="310"/>
                  </a:cubicBezTo>
                  <a:cubicBezTo>
                    <a:pt x="916" y="78"/>
                    <a:pt x="621" y="0"/>
                    <a:pt x="389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7" name="Google Shape;20537;p30"/>
            <p:cNvSpPr/>
            <p:nvPr/>
          </p:nvSpPr>
          <p:spPr>
            <a:xfrm>
              <a:off x="6248175" y="11704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40"/>
                  </a:moveTo>
                  <a:cubicBezTo>
                    <a:pt x="0" y="342"/>
                    <a:pt x="62" y="900"/>
                    <a:pt x="481" y="1024"/>
                  </a:cubicBezTo>
                  <a:cubicBezTo>
                    <a:pt x="900" y="1148"/>
                    <a:pt x="1257" y="714"/>
                    <a:pt x="1039" y="326"/>
                  </a:cubicBezTo>
                  <a:cubicBezTo>
                    <a:pt x="915" y="93"/>
                    <a:pt x="621" y="0"/>
                    <a:pt x="388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8" name="Google Shape;20538;p30"/>
            <p:cNvSpPr/>
            <p:nvPr/>
          </p:nvSpPr>
          <p:spPr>
            <a:xfrm>
              <a:off x="6111300" y="1047963"/>
              <a:ext cx="26400" cy="23675"/>
            </a:xfrm>
            <a:custGeom>
              <a:avLst/>
              <a:gdLst/>
              <a:ahLst/>
              <a:cxnLst/>
              <a:rect l="l" t="t" r="r" b="b"/>
              <a:pathLst>
                <a:path w="1056" h="947" extrusionOk="0">
                  <a:moveTo>
                    <a:pt x="0" y="466"/>
                  </a:moveTo>
                  <a:cubicBezTo>
                    <a:pt x="16" y="497"/>
                    <a:pt x="31" y="528"/>
                    <a:pt x="62" y="543"/>
                  </a:cubicBezTo>
                  <a:cubicBezTo>
                    <a:pt x="404" y="946"/>
                    <a:pt x="1055" y="590"/>
                    <a:pt x="900" y="93"/>
                  </a:cubicBezTo>
                  <a:cubicBezTo>
                    <a:pt x="884" y="47"/>
                    <a:pt x="869" y="16"/>
                    <a:pt x="853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9" name="Google Shape;20539;p30"/>
            <p:cNvSpPr/>
            <p:nvPr/>
          </p:nvSpPr>
          <p:spPr>
            <a:xfrm>
              <a:off x="6332700" y="1197638"/>
              <a:ext cx="13975" cy="16675"/>
            </a:xfrm>
            <a:custGeom>
              <a:avLst/>
              <a:gdLst/>
              <a:ahLst/>
              <a:cxnLst/>
              <a:rect l="l" t="t" r="r" b="b"/>
              <a:pathLst>
                <a:path w="559" h="667" extrusionOk="0">
                  <a:moveTo>
                    <a:pt x="311" y="0"/>
                  </a:moveTo>
                  <a:cubicBezTo>
                    <a:pt x="78" y="140"/>
                    <a:pt x="0" y="434"/>
                    <a:pt x="124" y="667"/>
                  </a:cubicBezTo>
                  <a:lnTo>
                    <a:pt x="559" y="4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0" name="Google Shape;20540;p30"/>
            <p:cNvSpPr/>
            <p:nvPr/>
          </p:nvSpPr>
          <p:spPr>
            <a:xfrm>
              <a:off x="6273750" y="109098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5" y="652"/>
                  </a:moveTo>
                  <a:cubicBezTo>
                    <a:pt x="249" y="900"/>
                    <a:pt x="559" y="978"/>
                    <a:pt x="792" y="854"/>
                  </a:cubicBezTo>
                  <a:lnTo>
                    <a:pt x="311" y="1"/>
                  </a:lnTo>
                  <a:cubicBezTo>
                    <a:pt x="78" y="125"/>
                    <a:pt x="1" y="420"/>
                    <a:pt x="125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1" name="Google Shape;20541;p30"/>
            <p:cNvSpPr/>
            <p:nvPr/>
          </p:nvSpPr>
          <p:spPr>
            <a:xfrm>
              <a:off x="6217925" y="994838"/>
              <a:ext cx="16700" cy="13200"/>
            </a:xfrm>
            <a:custGeom>
              <a:avLst/>
              <a:gdLst/>
              <a:ahLst/>
              <a:cxnLst/>
              <a:rect l="l" t="t" r="r" b="b"/>
              <a:pathLst>
                <a:path w="668" h="528" extrusionOk="0">
                  <a:moveTo>
                    <a:pt x="1" y="233"/>
                  </a:moveTo>
                  <a:cubicBezTo>
                    <a:pt x="16" y="264"/>
                    <a:pt x="32" y="280"/>
                    <a:pt x="63" y="311"/>
                  </a:cubicBezTo>
                  <a:cubicBezTo>
                    <a:pt x="202" y="481"/>
                    <a:pt x="466" y="528"/>
                    <a:pt x="667" y="419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2" name="Google Shape;20542;p30"/>
            <p:cNvSpPr/>
            <p:nvPr/>
          </p:nvSpPr>
          <p:spPr>
            <a:xfrm>
              <a:off x="6650250" y="746288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233" y="513"/>
                  </a:moveTo>
                  <a:lnTo>
                    <a:pt x="668" y="280"/>
                  </a:lnTo>
                  <a:cubicBezTo>
                    <a:pt x="637" y="218"/>
                    <a:pt x="590" y="171"/>
                    <a:pt x="544" y="125"/>
                  </a:cubicBezTo>
                  <a:cubicBezTo>
                    <a:pt x="419" y="32"/>
                    <a:pt x="249" y="1"/>
                    <a:pt x="94" y="47"/>
                  </a:cubicBezTo>
                  <a:cubicBezTo>
                    <a:pt x="63" y="47"/>
                    <a:pt x="32" y="63"/>
                    <a:pt x="1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3" name="Google Shape;20543;p30"/>
            <p:cNvSpPr/>
            <p:nvPr/>
          </p:nvSpPr>
          <p:spPr>
            <a:xfrm>
              <a:off x="6591325" y="639288"/>
              <a:ext cx="18250" cy="23675"/>
            </a:xfrm>
            <a:custGeom>
              <a:avLst/>
              <a:gdLst/>
              <a:ahLst/>
              <a:cxnLst/>
              <a:rect l="l" t="t" r="r" b="b"/>
              <a:pathLst>
                <a:path w="730" h="947" extrusionOk="0">
                  <a:moveTo>
                    <a:pt x="466" y="946"/>
                  </a:moveTo>
                  <a:cubicBezTo>
                    <a:pt x="497" y="931"/>
                    <a:pt x="528" y="900"/>
                    <a:pt x="559" y="884"/>
                  </a:cubicBezTo>
                  <a:cubicBezTo>
                    <a:pt x="667" y="776"/>
                    <a:pt x="729" y="621"/>
                    <a:pt x="714" y="466"/>
                  </a:cubicBezTo>
                  <a:cubicBezTo>
                    <a:pt x="714" y="403"/>
                    <a:pt x="698" y="341"/>
                    <a:pt x="667" y="279"/>
                  </a:cubicBezTo>
                  <a:cubicBezTo>
                    <a:pt x="636" y="217"/>
                    <a:pt x="590" y="171"/>
                    <a:pt x="543" y="124"/>
                  </a:cubicBezTo>
                  <a:cubicBezTo>
                    <a:pt x="403" y="31"/>
                    <a:pt x="248" y="0"/>
                    <a:pt x="93" y="47"/>
                  </a:cubicBezTo>
                  <a:cubicBezTo>
                    <a:pt x="62" y="62"/>
                    <a:pt x="31" y="62"/>
                    <a:pt x="0" y="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4" name="Google Shape;20544;p30"/>
            <p:cNvSpPr/>
            <p:nvPr/>
          </p:nvSpPr>
          <p:spPr>
            <a:xfrm>
              <a:off x="6605275" y="55436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02" y="823"/>
                  </a:cubicBezTo>
                  <a:cubicBezTo>
                    <a:pt x="342" y="1055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5" name="Google Shape;20545;p30"/>
            <p:cNvSpPr/>
            <p:nvPr/>
          </p:nvSpPr>
          <p:spPr>
            <a:xfrm>
              <a:off x="6664225" y="661388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869" y="1008"/>
                  </a:moveTo>
                  <a:cubicBezTo>
                    <a:pt x="1256" y="807"/>
                    <a:pt x="1194" y="233"/>
                    <a:pt x="776" y="124"/>
                  </a:cubicBezTo>
                  <a:cubicBezTo>
                    <a:pt x="357" y="0"/>
                    <a:pt x="0" y="435"/>
                    <a:pt x="202" y="822"/>
                  </a:cubicBezTo>
                  <a:cubicBezTo>
                    <a:pt x="341" y="1055"/>
                    <a:pt x="636" y="1148"/>
                    <a:pt x="869" y="100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6" name="Google Shape;20546;p30"/>
            <p:cNvSpPr/>
            <p:nvPr/>
          </p:nvSpPr>
          <p:spPr>
            <a:xfrm>
              <a:off x="6538200" y="5392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33" y="668"/>
                  </a:moveTo>
                  <a:cubicBezTo>
                    <a:pt x="264" y="652"/>
                    <a:pt x="295" y="637"/>
                    <a:pt x="326" y="606"/>
                  </a:cubicBezTo>
                  <a:cubicBezTo>
                    <a:pt x="435" y="513"/>
                    <a:pt x="497" y="342"/>
                    <a:pt x="481" y="187"/>
                  </a:cubicBezTo>
                  <a:cubicBezTo>
                    <a:pt x="481" y="156"/>
                    <a:pt x="481" y="125"/>
                    <a:pt x="466" y="94"/>
                  </a:cubicBezTo>
                  <a:cubicBezTo>
                    <a:pt x="466" y="63"/>
                    <a:pt x="450" y="32"/>
                    <a:pt x="435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7" name="Google Shape;20547;p30"/>
            <p:cNvSpPr/>
            <p:nvPr/>
          </p:nvSpPr>
          <p:spPr>
            <a:xfrm>
              <a:off x="6436225" y="86338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49" y="544"/>
                  </a:moveTo>
                  <a:lnTo>
                    <a:pt x="667" y="295"/>
                  </a:lnTo>
                  <a:cubicBezTo>
                    <a:pt x="559" y="94"/>
                    <a:pt x="311" y="1"/>
                    <a:pt x="93" y="78"/>
                  </a:cubicBezTo>
                  <a:cubicBezTo>
                    <a:pt x="62" y="78"/>
                    <a:pt x="31" y="94"/>
                    <a:pt x="0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8" name="Google Shape;20548;p30"/>
            <p:cNvSpPr/>
            <p:nvPr/>
          </p:nvSpPr>
          <p:spPr>
            <a:xfrm>
              <a:off x="6377675" y="754438"/>
              <a:ext cx="23675" cy="26400"/>
            </a:xfrm>
            <a:custGeom>
              <a:avLst/>
              <a:gdLst/>
              <a:ahLst/>
              <a:cxnLst/>
              <a:rect l="l" t="t" r="r" b="b"/>
              <a:pathLst>
                <a:path w="947" h="1056" extrusionOk="0">
                  <a:moveTo>
                    <a:pt x="466" y="1055"/>
                  </a:moveTo>
                  <a:cubicBezTo>
                    <a:pt x="497" y="1040"/>
                    <a:pt x="528" y="1009"/>
                    <a:pt x="543" y="993"/>
                  </a:cubicBezTo>
                  <a:cubicBezTo>
                    <a:pt x="947" y="652"/>
                    <a:pt x="590" y="1"/>
                    <a:pt x="94" y="156"/>
                  </a:cubicBezTo>
                  <a:cubicBezTo>
                    <a:pt x="47" y="171"/>
                    <a:pt x="31" y="171"/>
                    <a:pt x="0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9" name="Google Shape;20549;p30"/>
            <p:cNvSpPr/>
            <p:nvPr/>
          </p:nvSpPr>
          <p:spPr>
            <a:xfrm>
              <a:off x="6530825" y="797863"/>
              <a:ext cx="29100" cy="26000"/>
            </a:xfrm>
            <a:custGeom>
              <a:avLst/>
              <a:gdLst/>
              <a:ahLst/>
              <a:cxnLst/>
              <a:rect l="l" t="t" r="r" b="b"/>
              <a:pathLst>
                <a:path w="1164" h="1040" extrusionOk="0">
                  <a:moveTo>
                    <a:pt x="311" y="1040"/>
                  </a:moveTo>
                  <a:lnTo>
                    <a:pt x="1164" y="559"/>
                  </a:lnTo>
                  <a:cubicBezTo>
                    <a:pt x="854" y="1"/>
                    <a:pt x="1" y="466"/>
                    <a:pt x="311" y="10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0" name="Google Shape;20550;p30"/>
            <p:cNvSpPr/>
            <p:nvPr/>
          </p:nvSpPr>
          <p:spPr>
            <a:xfrm>
              <a:off x="6476550" y="6951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69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7"/>
                    <a:pt x="698" y="1"/>
                    <a:pt x="326" y="218"/>
                  </a:cubicBezTo>
                  <a:cubicBezTo>
                    <a:pt x="78" y="342"/>
                    <a:pt x="0" y="637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1" name="Google Shape;20551;p30"/>
            <p:cNvSpPr/>
            <p:nvPr/>
          </p:nvSpPr>
          <p:spPr>
            <a:xfrm>
              <a:off x="6393575" y="6710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69"/>
                  </a:moveTo>
                  <a:cubicBezTo>
                    <a:pt x="342" y="1256"/>
                    <a:pt x="900" y="1194"/>
                    <a:pt x="1024" y="775"/>
                  </a:cubicBezTo>
                  <a:cubicBezTo>
                    <a:pt x="1148" y="357"/>
                    <a:pt x="698" y="0"/>
                    <a:pt x="326" y="217"/>
                  </a:cubicBezTo>
                  <a:cubicBezTo>
                    <a:pt x="78" y="341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2" name="Google Shape;20552;p30"/>
            <p:cNvSpPr/>
            <p:nvPr/>
          </p:nvSpPr>
          <p:spPr>
            <a:xfrm>
              <a:off x="6452500" y="7780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9" y="357"/>
                    <a:pt x="699" y="1"/>
                    <a:pt x="327" y="202"/>
                  </a:cubicBezTo>
                  <a:cubicBezTo>
                    <a:pt x="78" y="342"/>
                    <a:pt x="1" y="637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3" name="Google Shape;20553;p30"/>
            <p:cNvSpPr/>
            <p:nvPr/>
          </p:nvSpPr>
          <p:spPr>
            <a:xfrm>
              <a:off x="6500200" y="6121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4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4" name="Google Shape;20554;p30"/>
            <p:cNvSpPr/>
            <p:nvPr/>
          </p:nvSpPr>
          <p:spPr>
            <a:xfrm>
              <a:off x="6559125" y="7191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1" y="869"/>
                  </a:moveTo>
                  <a:cubicBezTo>
                    <a:pt x="342" y="1256"/>
                    <a:pt x="916" y="1194"/>
                    <a:pt x="1040" y="776"/>
                  </a:cubicBezTo>
                  <a:cubicBezTo>
                    <a:pt x="1149" y="357"/>
                    <a:pt x="714" y="0"/>
                    <a:pt x="327" y="202"/>
                  </a:cubicBezTo>
                  <a:cubicBezTo>
                    <a:pt x="94" y="341"/>
                    <a:pt x="1" y="636"/>
                    <a:pt x="141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5" name="Google Shape;20555;p30"/>
            <p:cNvSpPr/>
            <p:nvPr/>
          </p:nvSpPr>
          <p:spPr>
            <a:xfrm>
              <a:off x="6324550" y="65711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8"/>
                  </a:moveTo>
                  <a:cubicBezTo>
                    <a:pt x="264" y="652"/>
                    <a:pt x="295" y="637"/>
                    <a:pt x="311" y="606"/>
                  </a:cubicBezTo>
                  <a:cubicBezTo>
                    <a:pt x="466" y="481"/>
                    <a:pt x="528" y="280"/>
                    <a:pt x="466" y="94"/>
                  </a:cubicBezTo>
                  <a:cubicBezTo>
                    <a:pt x="450" y="63"/>
                    <a:pt x="450" y="32"/>
                    <a:pt x="435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6" name="Google Shape;20556;p30"/>
            <p:cNvSpPr/>
            <p:nvPr/>
          </p:nvSpPr>
          <p:spPr>
            <a:xfrm>
              <a:off x="6420725" y="598188"/>
              <a:ext cx="26375" cy="24050"/>
            </a:xfrm>
            <a:custGeom>
              <a:avLst/>
              <a:gdLst/>
              <a:ahLst/>
              <a:cxnLst/>
              <a:rect l="l" t="t" r="r" b="b"/>
              <a:pathLst>
                <a:path w="1055" h="962" extrusionOk="0">
                  <a:moveTo>
                    <a:pt x="62" y="559"/>
                  </a:moveTo>
                  <a:cubicBezTo>
                    <a:pt x="403" y="962"/>
                    <a:pt x="1055" y="605"/>
                    <a:pt x="900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497"/>
                    <a:pt x="31" y="528"/>
                    <a:pt x="62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7" name="Google Shape;20557;p30"/>
            <p:cNvSpPr/>
            <p:nvPr/>
          </p:nvSpPr>
          <p:spPr>
            <a:xfrm>
              <a:off x="6643275" y="7482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80" y="0"/>
                  </a:moveTo>
                  <a:cubicBezTo>
                    <a:pt x="202" y="47"/>
                    <a:pt x="125" y="125"/>
                    <a:pt x="78" y="202"/>
                  </a:cubicBezTo>
                  <a:cubicBezTo>
                    <a:pt x="1" y="357"/>
                    <a:pt x="1" y="528"/>
                    <a:pt x="78" y="667"/>
                  </a:cubicBezTo>
                  <a:lnTo>
                    <a:pt x="512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8" name="Google Shape;20558;p30"/>
            <p:cNvSpPr/>
            <p:nvPr/>
          </p:nvSpPr>
          <p:spPr>
            <a:xfrm>
              <a:off x="6582400" y="641613"/>
              <a:ext cx="20575" cy="22900"/>
            </a:xfrm>
            <a:custGeom>
              <a:avLst/>
              <a:gdLst/>
              <a:ahLst/>
              <a:cxnLst/>
              <a:rect l="l" t="t" r="r" b="b"/>
              <a:pathLst>
                <a:path w="823" h="916" extrusionOk="0">
                  <a:moveTo>
                    <a:pt x="156" y="202"/>
                  </a:moveTo>
                  <a:cubicBezTo>
                    <a:pt x="1" y="497"/>
                    <a:pt x="202" y="869"/>
                    <a:pt x="543" y="900"/>
                  </a:cubicBezTo>
                  <a:cubicBezTo>
                    <a:pt x="636" y="915"/>
                    <a:pt x="729" y="900"/>
                    <a:pt x="823" y="853"/>
                  </a:cubicBezTo>
                  <a:lnTo>
                    <a:pt x="357" y="0"/>
                  </a:lnTo>
                  <a:cubicBezTo>
                    <a:pt x="264" y="47"/>
                    <a:pt x="202" y="109"/>
                    <a:pt x="156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9" name="Google Shape;20559;p30"/>
            <p:cNvSpPr/>
            <p:nvPr/>
          </p:nvSpPr>
          <p:spPr>
            <a:xfrm>
              <a:off x="6527725" y="545063"/>
              <a:ext cx="16325" cy="12425"/>
            </a:xfrm>
            <a:custGeom>
              <a:avLst/>
              <a:gdLst/>
              <a:ahLst/>
              <a:cxnLst/>
              <a:rect l="l" t="t" r="r" b="b"/>
              <a:pathLst>
                <a:path w="653" h="497" extrusionOk="0">
                  <a:moveTo>
                    <a:pt x="1" y="249"/>
                  </a:moveTo>
                  <a:cubicBezTo>
                    <a:pt x="16" y="264"/>
                    <a:pt x="32" y="295"/>
                    <a:pt x="47" y="326"/>
                  </a:cubicBezTo>
                  <a:cubicBezTo>
                    <a:pt x="140" y="419"/>
                    <a:pt x="249" y="481"/>
                    <a:pt x="373" y="497"/>
                  </a:cubicBezTo>
                  <a:cubicBezTo>
                    <a:pt x="481" y="497"/>
                    <a:pt x="575" y="481"/>
                    <a:pt x="652" y="435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0" name="Google Shape;20560;p30"/>
            <p:cNvSpPr/>
            <p:nvPr/>
          </p:nvSpPr>
          <p:spPr>
            <a:xfrm>
              <a:off x="6222575" y="98126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49" y="544"/>
                  </a:moveTo>
                  <a:lnTo>
                    <a:pt x="668" y="295"/>
                  </a:lnTo>
                  <a:cubicBezTo>
                    <a:pt x="559" y="94"/>
                    <a:pt x="326" y="1"/>
                    <a:pt x="94" y="78"/>
                  </a:cubicBezTo>
                  <a:cubicBezTo>
                    <a:pt x="63" y="78"/>
                    <a:pt x="32" y="94"/>
                    <a:pt x="1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1" name="Google Shape;20561;p30"/>
            <p:cNvSpPr/>
            <p:nvPr/>
          </p:nvSpPr>
          <p:spPr>
            <a:xfrm>
              <a:off x="6163650" y="872313"/>
              <a:ext cx="24050" cy="26400"/>
            </a:xfrm>
            <a:custGeom>
              <a:avLst/>
              <a:gdLst/>
              <a:ahLst/>
              <a:cxnLst/>
              <a:rect l="l" t="t" r="r" b="b"/>
              <a:pathLst>
                <a:path w="962" h="1056" extrusionOk="0">
                  <a:moveTo>
                    <a:pt x="481" y="1055"/>
                  </a:moveTo>
                  <a:cubicBezTo>
                    <a:pt x="512" y="1024"/>
                    <a:pt x="543" y="1009"/>
                    <a:pt x="559" y="993"/>
                  </a:cubicBezTo>
                  <a:cubicBezTo>
                    <a:pt x="962" y="652"/>
                    <a:pt x="605" y="0"/>
                    <a:pt x="93" y="156"/>
                  </a:cubicBezTo>
                  <a:cubicBezTo>
                    <a:pt x="62" y="171"/>
                    <a:pt x="31" y="171"/>
                    <a:pt x="0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2" name="Google Shape;20562;p30"/>
            <p:cNvSpPr/>
            <p:nvPr/>
          </p:nvSpPr>
          <p:spPr>
            <a:xfrm>
              <a:off x="6316800" y="915738"/>
              <a:ext cx="29500" cy="26000"/>
            </a:xfrm>
            <a:custGeom>
              <a:avLst/>
              <a:gdLst/>
              <a:ahLst/>
              <a:cxnLst/>
              <a:rect l="l" t="t" r="r" b="b"/>
              <a:pathLst>
                <a:path w="1180" h="1040" extrusionOk="0">
                  <a:moveTo>
                    <a:pt x="326" y="1040"/>
                  </a:moveTo>
                  <a:lnTo>
                    <a:pt x="1179" y="559"/>
                  </a:lnTo>
                  <a:cubicBezTo>
                    <a:pt x="853" y="1"/>
                    <a:pt x="0" y="466"/>
                    <a:pt x="326" y="10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3" name="Google Shape;20563;p30"/>
            <p:cNvSpPr/>
            <p:nvPr/>
          </p:nvSpPr>
          <p:spPr>
            <a:xfrm>
              <a:off x="6262525" y="8129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15" y="1195"/>
                    <a:pt x="1024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3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4" name="Google Shape;20564;p30"/>
            <p:cNvSpPr/>
            <p:nvPr/>
          </p:nvSpPr>
          <p:spPr>
            <a:xfrm>
              <a:off x="6179925" y="7889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25" y="869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8"/>
                    <a:pt x="699" y="1"/>
                    <a:pt x="311" y="218"/>
                  </a:cubicBezTo>
                  <a:cubicBezTo>
                    <a:pt x="78" y="342"/>
                    <a:pt x="1" y="637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5" name="Google Shape;20565;p30"/>
            <p:cNvSpPr/>
            <p:nvPr/>
          </p:nvSpPr>
          <p:spPr>
            <a:xfrm>
              <a:off x="6238875" y="8959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7"/>
                    <a:pt x="713" y="1"/>
                    <a:pt x="326" y="202"/>
                  </a:cubicBezTo>
                  <a:cubicBezTo>
                    <a:pt x="93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6" name="Google Shape;20566;p30"/>
            <p:cNvSpPr/>
            <p:nvPr/>
          </p:nvSpPr>
          <p:spPr>
            <a:xfrm>
              <a:off x="6286550" y="7300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714" y="0"/>
                    <a:pt x="326" y="218"/>
                  </a:cubicBezTo>
                  <a:cubicBezTo>
                    <a:pt x="94" y="342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7" name="Google Shape;20567;p30"/>
            <p:cNvSpPr/>
            <p:nvPr/>
          </p:nvSpPr>
          <p:spPr>
            <a:xfrm>
              <a:off x="6345500" y="8370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6"/>
                    <a:pt x="900" y="1194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41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8" name="Google Shape;20568;p30"/>
            <p:cNvSpPr/>
            <p:nvPr/>
          </p:nvSpPr>
          <p:spPr>
            <a:xfrm>
              <a:off x="6110900" y="77498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4" y="667"/>
                  </a:moveTo>
                  <a:cubicBezTo>
                    <a:pt x="265" y="652"/>
                    <a:pt x="296" y="636"/>
                    <a:pt x="311" y="605"/>
                  </a:cubicBezTo>
                  <a:cubicBezTo>
                    <a:pt x="466" y="481"/>
                    <a:pt x="513" y="280"/>
                    <a:pt x="466" y="94"/>
                  </a:cubicBezTo>
                  <a:cubicBezTo>
                    <a:pt x="451" y="63"/>
                    <a:pt x="435" y="32"/>
                    <a:pt x="420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9" name="Google Shape;20569;p30"/>
            <p:cNvSpPr/>
            <p:nvPr/>
          </p:nvSpPr>
          <p:spPr>
            <a:xfrm>
              <a:off x="6207075" y="716063"/>
              <a:ext cx="26000" cy="24050"/>
            </a:xfrm>
            <a:custGeom>
              <a:avLst/>
              <a:gdLst/>
              <a:ahLst/>
              <a:cxnLst/>
              <a:rect l="l" t="t" r="r" b="b"/>
              <a:pathLst>
                <a:path w="1040" h="962" extrusionOk="0">
                  <a:moveTo>
                    <a:pt x="47" y="558"/>
                  </a:moveTo>
                  <a:cubicBezTo>
                    <a:pt x="388" y="962"/>
                    <a:pt x="1039" y="605"/>
                    <a:pt x="884" y="93"/>
                  </a:cubicBezTo>
                  <a:cubicBezTo>
                    <a:pt x="869" y="62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512"/>
                    <a:pt x="31" y="527"/>
                    <a:pt x="47" y="55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0" name="Google Shape;20570;p30"/>
            <p:cNvSpPr/>
            <p:nvPr/>
          </p:nvSpPr>
          <p:spPr>
            <a:xfrm>
              <a:off x="6429625" y="866113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80" y="0"/>
                  </a:moveTo>
                  <a:cubicBezTo>
                    <a:pt x="187" y="47"/>
                    <a:pt x="125" y="124"/>
                    <a:pt x="78" y="202"/>
                  </a:cubicBezTo>
                  <a:cubicBezTo>
                    <a:pt x="1" y="342"/>
                    <a:pt x="1" y="528"/>
                    <a:pt x="78" y="667"/>
                  </a:cubicBezTo>
                  <a:lnTo>
                    <a:pt x="513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1" name="Google Shape;20571;p30"/>
            <p:cNvSpPr/>
            <p:nvPr/>
          </p:nvSpPr>
          <p:spPr>
            <a:xfrm>
              <a:off x="6368750" y="759088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6" y="218"/>
                  </a:moveTo>
                  <a:cubicBezTo>
                    <a:pt x="1" y="513"/>
                    <a:pt x="202" y="885"/>
                    <a:pt x="544" y="916"/>
                  </a:cubicBezTo>
                  <a:cubicBezTo>
                    <a:pt x="637" y="931"/>
                    <a:pt x="730" y="916"/>
                    <a:pt x="823" y="869"/>
                  </a:cubicBezTo>
                  <a:lnTo>
                    <a:pt x="357" y="1"/>
                  </a:lnTo>
                  <a:cubicBezTo>
                    <a:pt x="264" y="47"/>
                    <a:pt x="202" y="125"/>
                    <a:pt x="156" y="21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2" name="Google Shape;20572;p30"/>
            <p:cNvSpPr/>
            <p:nvPr/>
          </p:nvSpPr>
          <p:spPr>
            <a:xfrm>
              <a:off x="6313700" y="66293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0" y="248"/>
                  </a:moveTo>
                  <a:cubicBezTo>
                    <a:pt x="16" y="264"/>
                    <a:pt x="47" y="295"/>
                    <a:pt x="62" y="326"/>
                  </a:cubicBezTo>
                  <a:cubicBezTo>
                    <a:pt x="140" y="419"/>
                    <a:pt x="264" y="481"/>
                    <a:pt x="388" y="497"/>
                  </a:cubicBezTo>
                  <a:cubicBezTo>
                    <a:pt x="481" y="497"/>
                    <a:pt x="590" y="481"/>
                    <a:pt x="667" y="435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3" name="Google Shape;20573;p30"/>
            <p:cNvSpPr/>
            <p:nvPr/>
          </p:nvSpPr>
          <p:spPr>
            <a:xfrm>
              <a:off x="6107800" y="103981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327" y="125"/>
                  </a:moveTo>
                  <a:cubicBezTo>
                    <a:pt x="94" y="249"/>
                    <a:pt x="1" y="543"/>
                    <a:pt x="125" y="792"/>
                  </a:cubicBezTo>
                  <a:lnTo>
                    <a:pt x="978" y="311"/>
                  </a:lnTo>
                  <a:cubicBezTo>
                    <a:pt x="854" y="78"/>
                    <a:pt x="559" y="1"/>
                    <a:pt x="327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4" name="Google Shape;20574;p30"/>
            <p:cNvSpPr/>
            <p:nvPr/>
          </p:nvSpPr>
          <p:spPr>
            <a:xfrm>
              <a:off x="6048100" y="9312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8" y="63"/>
                    <a:pt x="124" y="482"/>
                  </a:cubicBezTo>
                  <a:cubicBezTo>
                    <a:pt x="0" y="901"/>
                    <a:pt x="450" y="1257"/>
                    <a:pt x="822" y="1056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5" name="Google Shape;20575;p30"/>
            <p:cNvSpPr/>
            <p:nvPr/>
          </p:nvSpPr>
          <p:spPr>
            <a:xfrm>
              <a:off x="6071350" y="84981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1"/>
                  </a:moveTo>
                  <a:cubicBezTo>
                    <a:pt x="1" y="342"/>
                    <a:pt x="63" y="916"/>
                    <a:pt x="482" y="1025"/>
                  </a:cubicBezTo>
                  <a:cubicBezTo>
                    <a:pt x="900" y="1149"/>
                    <a:pt x="1257" y="714"/>
                    <a:pt x="1040" y="327"/>
                  </a:cubicBezTo>
                  <a:cubicBezTo>
                    <a:pt x="916" y="94"/>
                    <a:pt x="621" y="1"/>
                    <a:pt x="389" y="14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6" name="Google Shape;20576;p30"/>
            <p:cNvSpPr/>
            <p:nvPr/>
          </p:nvSpPr>
          <p:spPr>
            <a:xfrm>
              <a:off x="6130300" y="9568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42"/>
                    <a:pt x="62" y="900"/>
                    <a:pt x="481" y="1024"/>
                  </a:cubicBezTo>
                  <a:cubicBezTo>
                    <a:pt x="900" y="1148"/>
                    <a:pt x="1257" y="699"/>
                    <a:pt x="1040" y="326"/>
                  </a:cubicBezTo>
                  <a:cubicBezTo>
                    <a:pt x="915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7" name="Google Shape;20577;p30"/>
            <p:cNvSpPr/>
            <p:nvPr/>
          </p:nvSpPr>
          <p:spPr>
            <a:xfrm>
              <a:off x="5993425" y="833938"/>
              <a:ext cx="26000" cy="24050"/>
            </a:xfrm>
            <a:custGeom>
              <a:avLst/>
              <a:gdLst/>
              <a:ahLst/>
              <a:cxnLst/>
              <a:rect l="l" t="t" r="r" b="b"/>
              <a:pathLst>
                <a:path w="1040" h="962" extrusionOk="0">
                  <a:moveTo>
                    <a:pt x="0" y="481"/>
                  </a:moveTo>
                  <a:cubicBezTo>
                    <a:pt x="16" y="496"/>
                    <a:pt x="32" y="527"/>
                    <a:pt x="47" y="558"/>
                  </a:cubicBezTo>
                  <a:cubicBezTo>
                    <a:pt x="388" y="962"/>
                    <a:pt x="1040" y="605"/>
                    <a:pt x="885" y="93"/>
                  </a:cubicBezTo>
                  <a:cubicBezTo>
                    <a:pt x="869" y="62"/>
                    <a:pt x="869" y="31"/>
                    <a:pt x="85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8" name="Google Shape;20578;p30"/>
            <p:cNvSpPr/>
            <p:nvPr/>
          </p:nvSpPr>
          <p:spPr>
            <a:xfrm>
              <a:off x="6214825" y="983988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326" y="0"/>
                  </a:moveTo>
                  <a:cubicBezTo>
                    <a:pt x="78" y="124"/>
                    <a:pt x="0" y="435"/>
                    <a:pt x="125" y="667"/>
                  </a:cubicBezTo>
                  <a:lnTo>
                    <a:pt x="559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9" name="Google Shape;20579;p30"/>
            <p:cNvSpPr/>
            <p:nvPr/>
          </p:nvSpPr>
          <p:spPr>
            <a:xfrm>
              <a:off x="6155875" y="87736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5" y="652"/>
                  </a:moveTo>
                  <a:cubicBezTo>
                    <a:pt x="249" y="884"/>
                    <a:pt x="559" y="977"/>
                    <a:pt x="792" y="853"/>
                  </a:cubicBezTo>
                  <a:lnTo>
                    <a:pt x="327" y="0"/>
                  </a:lnTo>
                  <a:cubicBezTo>
                    <a:pt x="79" y="124"/>
                    <a:pt x="1" y="419"/>
                    <a:pt x="125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0" name="Google Shape;20580;p30"/>
            <p:cNvSpPr/>
            <p:nvPr/>
          </p:nvSpPr>
          <p:spPr>
            <a:xfrm>
              <a:off x="6100050" y="78081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48"/>
                  </a:moveTo>
                  <a:cubicBezTo>
                    <a:pt x="16" y="264"/>
                    <a:pt x="32" y="295"/>
                    <a:pt x="63" y="326"/>
                  </a:cubicBezTo>
                  <a:cubicBezTo>
                    <a:pt x="202" y="497"/>
                    <a:pt x="466" y="543"/>
                    <a:pt x="668" y="4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1" name="Google Shape;20581;p30"/>
            <p:cNvSpPr/>
            <p:nvPr/>
          </p:nvSpPr>
          <p:spPr>
            <a:xfrm>
              <a:off x="6532000" y="531888"/>
              <a:ext cx="17075" cy="13200"/>
            </a:xfrm>
            <a:custGeom>
              <a:avLst/>
              <a:gdLst/>
              <a:ahLst/>
              <a:cxnLst/>
              <a:rect l="l" t="t" r="r" b="b"/>
              <a:pathLst>
                <a:path w="683" h="528" extrusionOk="0">
                  <a:moveTo>
                    <a:pt x="683" y="295"/>
                  </a:moveTo>
                  <a:cubicBezTo>
                    <a:pt x="574" y="93"/>
                    <a:pt x="326" y="0"/>
                    <a:pt x="93" y="62"/>
                  </a:cubicBezTo>
                  <a:cubicBezTo>
                    <a:pt x="62" y="78"/>
                    <a:pt x="31" y="93"/>
                    <a:pt x="0" y="109"/>
                  </a:cubicBezTo>
                  <a:lnTo>
                    <a:pt x="248" y="52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2" name="Google Shape;20582;p30"/>
            <p:cNvSpPr/>
            <p:nvPr/>
          </p:nvSpPr>
          <p:spPr>
            <a:xfrm>
              <a:off x="6473450" y="425238"/>
              <a:ext cx="18250" cy="23700"/>
            </a:xfrm>
            <a:custGeom>
              <a:avLst/>
              <a:gdLst/>
              <a:ahLst/>
              <a:cxnLst/>
              <a:rect l="l" t="t" r="r" b="b"/>
              <a:pathLst>
                <a:path w="730" h="948" extrusionOk="0">
                  <a:moveTo>
                    <a:pt x="466" y="947"/>
                  </a:moveTo>
                  <a:cubicBezTo>
                    <a:pt x="497" y="932"/>
                    <a:pt x="528" y="916"/>
                    <a:pt x="559" y="885"/>
                  </a:cubicBezTo>
                  <a:cubicBezTo>
                    <a:pt x="667" y="792"/>
                    <a:pt x="729" y="621"/>
                    <a:pt x="729" y="466"/>
                  </a:cubicBezTo>
                  <a:cubicBezTo>
                    <a:pt x="714" y="404"/>
                    <a:pt x="698" y="342"/>
                    <a:pt x="667" y="280"/>
                  </a:cubicBezTo>
                  <a:cubicBezTo>
                    <a:pt x="636" y="218"/>
                    <a:pt x="590" y="172"/>
                    <a:pt x="543" y="125"/>
                  </a:cubicBezTo>
                  <a:cubicBezTo>
                    <a:pt x="404" y="32"/>
                    <a:pt x="248" y="1"/>
                    <a:pt x="93" y="47"/>
                  </a:cubicBezTo>
                  <a:cubicBezTo>
                    <a:pt x="62" y="47"/>
                    <a:pt x="31" y="63"/>
                    <a:pt x="0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3" name="Google Shape;20583;p30"/>
            <p:cNvSpPr/>
            <p:nvPr/>
          </p:nvSpPr>
          <p:spPr>
            <a:xfrm>
              <a:off x="6546350" y="4477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24"/>
                  </a:moveTo>
                  <a:cubicBezTo>
                    <a:pt x="1256" y="807"/>
                    <a:pt x="1194" y="249"/>
                    <a:pt x="776" y="125"/>
                  </a:cubicBezTo>
                  <a:cubicBezTo>
                    <a:pt x="357" y="0"/>
                    <a:pt x="0" y="435"/>
                    <a:pt x="202" y="823"/>
                  </a:cubicBezTo>
                  <a:cubicBezTo>
                    <a:pt x="341" y="1055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4" name="Google Shape;20584;p30"/>
            <p:cNvSpPr/>
            <p:nvPr/>
          </p:nvSpPr>
          <p:spPr>
            <a:xfrm>
              <a:off x="6318350" y="649738"/>
              <a:ext cx="17075" cy="13225"/>
            </a:xfrm>
            <a:custGeom>
              <a:avLst/>
              <a:gdLst/>
              <a:ahLst/>
              <a:cxnLst/>
              <a:rect l="l" t="t" r="r" b="b"/>
              <a:pathLst>
                <a:path w="683" h="529" extrusionOk="0">
                  <a:moveTo>
                    <a:pt x="249" y="528"/>
                  </a:moveTo>
                  <a:lnTo>
                    <a:pt x="683" y="311"/>
                  </a:lnTo>
                  <a:cubicBezTo>
                    <a:pt x="559" y="94"/>
                    <a:pt x="311" y="1"/>
                    <a:pt x="94" y="79"/>
                  </a:cubicBezTo>
                  <a:cubicBezTo>
                    <a:pt x="63" y="79"/>
                    <a:pt x="32" y="94"/>
                    <a:pt x="0" y="11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5" name="Google Shape;20585;p30"/>
            <p:cNvSpPr/>
            <p:nvPr/>
          </p:nvSpPr>
          <p:spPr>
            <a:xfrm>
              <a:off x="6259800" y="540788"/>
              <a:ext cx="23675" cy="26000"/>
            </a:xfrm>
            <a:custGeom>
              <a:avLst/>
              <a:gdLst/>
              <a:ahLst/>
              <a:cxnLst/>
              <a:rect l="l" t="t" r="r" b="b"/>
              <a:pathLst>
                <a:path w="947" h="1040" extrusionOk="0">
                  <a:moveTo>
                    <a:pt x="466" y="1040"/>
                  </a:moveTo>
                  <a:cubicBezTo>
                    <a:pt x="497" y="1024"/>
                    <a:pt x="528" y="1009"/>
                    <a:pt x="543" y="993"/>
                  </a:cubicBezTo>
                  <a:cubicBezTo>
                    <a:pt x="947" y="652"/>
                    <a:pt x="590" y="1"/>
                    <a:pt x="94" y="156"/>
                  </a:cubicBezTo>
                  <a:cubicBezTo>
                    <a:pt x="63" y="156"/>
                    <a:pt x="32" y="171"/>
                    <a:pt x="1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6" name="Google Shape;20586;p30"/>
            <p:cNvSpPr/>
            <p:nvPr/>
          </p:nvSpPr>
          <p:spPr>
            <a:xfrm>
              <a:off x="6412950" y="583838"/>
              <a:ext cx="29125" cy="26400"/>
            </a:xfrm>
            <a:custGeom>
              <a:avLst/>
              <a:gdLst/>
              <a:ahLst/>
              <a:cxnLst/>
              <a:rect l="l" t="t" r="r" b="b"/>
              <a:pathLst>
                <a:path w="1165" h="1056" extrusionOk="0">
                  <a:moveTo>
                    <a:pt x="311" y="1055"/>
                  </a:moveTo>
                  <a:lnTo>
                    <a:pt x="1164" y="574"/>
                  </a:lnTo>
                  <a:cubicBezTo>
                    <a:pt x="854" y="0"/>
                    <a:pt x="1" y="481"/>
                    <a:pt x="311" y="105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7" name="Google Shape;20587;p30"/>
            <p:cNvSpPr/>
            <p:nvPr/>
          </p:nvSpPr>
          <p:spPr>
            <a:xfrm>
              <a:off x="6358675" y="4814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25" y="869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8"/>
                    <a:pt x="698" y="1"/>
                    <a:pt x="326" y="202"/>
                  </a:cubicBezTo>
                  <a:cubicBezTo>
                    <a:pt x="78" y="342"/>
                    <a:pt x="0" y="637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8" name="Google Shape;20588;p30"/>
            <p:cNvSpPr/>
            <p:nvPr/>
          </p:nvSpPr>
          <p:spPr>
            <a:xfrm>
              <a:off x="6275700" y="4574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4"/>
                    <a:pt x="1024" y="776"/>
                  </a:cubicBezTo>
                  <a:cubicBezTo>
                    <a:pt x="1148" y="357"/>
                    <a:pt x="698" y="0"/>
                    <a:pt x="326" y="202"/>
                  </a:cubicBezTo>
                  <a:cubicBezTo>
                    <a:pt x="78" y="341"/>
                    <a:pt x="0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9" name="Google Shape;20589;p30"/>
            <p:cNvSpPr/>
            <p:nvPr/>
          </p:nvSpPr>
          <p:spPr>
            <a:xfrm>
              <a:off x="6334625" y="56443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25" y="869"/>
                  </a:moveTo>
                  <a:cubicBezTo>
                    <a:pt x="342" y="1242"/>
                    <a:pt x="900" y="1180"/>
                    <a:pt x="1025" y="761"/>
                  </a:cubicBezTo>
                  <a:cubicBezTo>
                    <a:pt x="1149" y="358"/>
                    <a:pt x="699" y="1"/>
                    <a:pt x="327" y="203"/>
                  </a:cubicBezTo>
                  <a:cubicBezTo>
                    <a:pt x="78" y="327"/>
                    <a:pt x="1" y="621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0" name="Google Shape;20590;p30"/>
            <p:cNvSpPr/>
            <p:nvPr/>
          </p:nvSpPr>
          <p:spPr>
            <a:xfrm>
              <a:off x="6382325" y="3984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69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4" y="342"/>
                    <a:pt x="1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1" name="Google Shape;20591;p30"/>
            <p:cNvSpPr/>
            <p:nvPr/>
          </p:nvSpPr>
          <p:spPr>
            <a:xfrm>
              <a:off x="6441275" y="50551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40" y="869"/>
                  </a:moveTo>
                  <a:cubicBezTo>
                    <a:pt x="341" y="1241"/>
                    <a:pt x="915" y="1179"/>
                    <a:pt x="1039" y="760"/>
                  </a:cubicBezTo>
                  <a:cubicBezTo>
                    <a:pt x="1148" y="357"/>
                    <a:pt x="713" y="0"/>
                    <a:pt x="326" y="202"/>
                  </a:cubicBezTo>
                  <a:cubicBezTo>
                    <a:pt x="93" y="326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2" name="Google Shape;20592;p30"/>
            <p:cNvSpPr/>
            <p:nvPr/>
          </p:nvSpPr>
          <p:spPr>
            <a:xfrm>
              <a:off x="6206675" y="443463"/>
              <a:ext cx="13225" cy="16700"/>
            </a:xfrm>
            <a:custGeom>
              <a:avLst/>
              <a:gdLst/>
              <a:ahLst/>
              <a:cxnLst/>
              <a:rect l="l" t="t" r="r" b="b"/>
              <a:pathLst>
                <a:path w="529" h="668" extrusionOk="0">
                  <a:moveTo>
                    <a:pt x="233" y="668"/>
                  </a:moveTo>
                  <a:cubicBezTo>
                    <a:pt x="264" y="652"/>
                    <a:pt x="295" y="621"/>
                    <a:pt x="311" y="606"/>
                  </a:cubicBezTo>
                  <a:cubicBezTo>
                    <a:pt x="466" y="482"/>
                    <a:pt x="528" y="280"/>
                    <a:pt x="466" y="94"/>
                  </a:cubicBezTo>
                  <a:cubicBezTo>
                    <a:pt x="451" y="63"/>
                    <a:pt x="451" y="32"/>
                    <a:pt x="420" y="1"/>
                  </a:cubicBezTo>
                  <a:lnTo>
                    <a:pt x="1" y="2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3" name="Google Shape;20593;p30"/>
            <p:cNvSpPr/>
            <p:nvPr/>
          </p:nvSpPr>
          <p:spPr>
            <a:xfrm>
              <a:off x="6302850" y="384538"/>
              <a:ext cx="26375" cy="23675"/>
            </a:xfrm>
            <a:custGeom>
              <a:avLst/>
              <a:gdLst/>
              <a:ahLst/>
              <a:cxnLst/>
              <a:rect l="l" t="t" r="r" b="b"/>
              <a:pathLst>
                <a:path w="1055" h="947" extrusionOk="0">
                  <a:moveTo>
                    <a:pt x="62" y="559"/>
                  </a:moveTo>
                  <a:cubicBezTo>
                    <a:pt x="403" y="947"/>
                    <a:pt x="1055" y="590"/>
                    <a:pt x="900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62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4" name="Google Shape;20594;p30"/>
            <p:cNvSpPr/>
            <p:nvPr/>
          </p:nvSpPr>
          <p:spPr>
            <a:xfrm>
              <a:off x="6525400" y="53458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94" y="668"/>
                  </a:moveTo>
                  <a:lnTo>
                    <a:pt x="512" y="419"/>
                  </a:lnTo>
                  <a:lnTo>
                    <a:pt x="280" y="1"/>
                  </a:lnTo>
                  <a:cubicBezTo>
                    <a:pt x="202" y="47"/>
                    <a:pt x="125" y="109"/>
                    <a:pt x="94" y="187"/>
                  </a:cubicBezTo>
                  <a:cubicBezTo>
                    <a:pt x="1" y="342"/>
                    <a:pt x="1" y="512"/>
                    <a:pt x="94" y="66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5" name="Google Shape;20595;p30"/>
            <p:cNvSpPr/>
            <p:nvPr/>
          </p:nvSpPr>
          <p:spPr>
            <a:xfrm>
              <a:off x="6464525" y="427563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6" y="203"/>
                  </a:moveTo>
                  <a:cubicBezTo>
                    <a:pt x="1" y="513"/>
                    <a:pt x="202" y="885"/>
                    <a:pt x="543" y="916"/>
                  </a:cubicBezTo>
                  <a:cubicBezTo>
                    <a:pt x="636" y="932"/>
                    <a:pt x="745" y="901"/>
                    <a:pt x="823" y="854"/>
                  </a:cubicBezTo>
                  <a:lnTo>
                    <a:pt x="357" y="1"/>
                  </a:lnTo>
                  <a:cubicBezTo>
                    <a:pt x="264" y="48"/>
                    <a:pt x="202" y="125"/>
                    <a:pt x="156" y="20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6" name="Google Shape;20596;p30"/>
            <p:cNvSpPr/>
            <p:nvPr/>
          </p:nvSpPr>
          <p:spPr>
            <a:xfrm>
              <a:off x="6104700" y="767613"/>
              <a:ext cx="16700" cy="13225"/>
            </a:xfrm>
            <a:custGeom>
              <a:avLst/>
              <a:gdLst/>
              <a:ahLst/>
              <a:cxnLst/>
              <a:rect l="l" t="t" r="r" b="b"/>
              <a:pathLst>
                <a:path w="668" h="529" extrusionOk="0">
                  <a:moveTo>
                    <a:pt x="249" y="528"/>
                  </a:moveTo>
                  <a:lnTo>
                    <a:pt x="668" y="296"/>
                  </a:lnTo>
                  <a:cubicBezTo>
                    <a:pt x="559" y="94"/>
                    <a:pt x="311" y="1"/>
                    <a:pt x="94" y="63"/>
                  </a:cubicBezTo>
                  <a:cubicBezTo>
                    <a:pt x="63" y="78"/>
                    <a:pt x="32" y="94"/>
                    <a:pt x="1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7" name="Google Shape;20597;p30"/>
            <p:cNvSpPr/>
            <p:nvPr/>
          </p:nvSpPr>
          <p:spPr>
            <a:xfrm>
              <a:off x="6045775" y="660613"/>
              <a:ext cx="19400" cy="24050"/>
            </a:xfrm>
            <a:custGeom>
              <a:avLst/>
              <a:gdLst/>
              <a:ahLst/>
              <a:cxnLst/>
              <a:rect l="l" t="t" r="r" b="b"/>
              <a:pathLst>
                <a:path w="776" h="962" extrusionOk="0">
                  <a:moveTo>
                    <a:pt x="667" y="310"/>
                  </a:moveTo>
                  <a:cubicBezTo>
                    <a:pt x="559" y="93"/>
                    <a:pt x="310" y="0"/>
                    <a:pt x="93" y="78"/>
                  </a:cubicBezTo>
                  <a:cubicBezTo>
                    <a:pt x="62" y="78"/>
                    <a:pt x="31" y="93"/>
                    <a:pt x="0" y="109"/>
                  </a:cubicBezTo>
                  <a:lnTo>
                    <a:pt x="466" y="962"/>
                  </a:lnTo>
                  <a:cubicBezTo>
                    <a:pt x="497" y="946"/>
                    <a:pt x="528" y="931"/>
                    <a:pt x="559" y="915"/>
                  </a:cubicBezTo>
                  <a:cubicBezTo>
                    <a:pt x="729" y="760"/>
                    <a:pt x="776" y="512"/>
                    <a:pt x="667" y="31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8" name="Google Shape;20598;p30"/>
            <p:cNvSpPr/>
            <p:nvPr/>
          </p:nvSpPr>
          <p:spPr>
            <a:xfrm>
              <a:off x="6198150" y="700938"/>
              <a:ext cx="30275" cy="27150"/>
            </a:xfrm>
            <a:custGeom>
              <a:avLst/>
              <a:gdLst/>
              <a:ahLst/>
              <a:cxnLst/>
              <a:rect l="l" t="t" r="r" b="b"/>
              <a:pathLst>
                <a:path w="1211" h="1086" extrusionOk="0">
                  <a:moveTo>
                    <a:pt x="357" y="1086"/>
                  </a:moveTo>
                  <a:lnTo>
                    <a:pt x="1210" y="605"/>
                  </a:lnTo>
                  <a:cubicBezTo>
                    <a:pt x="900" y="0"/>
                    <a:pt x="1" y="497"/>
                    <a:pt x="357" y="10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9" name="Google Shape;20599;p30"/>
            <p:cNvSpPr/>
            <p:nvPr/>
          </p:nvSpPr>
          <p:spPr>
            <a:xfrm>
              <a:off x="6144650" y="59933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40" y="869"/>
                  </a:moveTo>
                  <a:cubicBezTo>
                    <a:pt x="341" y="1257"/>
                    <a:pt x="915" y="1195"/>
                    <a:pt x="1039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3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0" name="Google Shape;20600;p30"/>
            <p:cNvSpPr/>
            <p:nvPr/>
          </p:nvSpPr>
          <p:spPr>
            <a:xfrm>
              <a:off x="6062050" y="5753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26" y="1256"/>
                    <a:pt x="900" y="1194"/>
                    <a:pt x="1024" y="776"/>
                  </a:cubicBezTo>
                  <a:cubicBezTo>
                    <a:pt x="1148" y="357"/>
                    <a:pt x="699" y="0"/>
                    <a:pt x="311" y="202"/>
                  </a:cubicBezTo>
                  <a:cubicBezTo>
                    <a:pt x="78" y="341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1" name="Google Shape;20601;p30"/>
            <p:cNvSpPr/>
            <p:nvPr/>
          </p:nvSpPr>
          <p:spPr>
            <a:xfrm>
              <a:off x="6121000" y="68231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24" y="869"/>
                  </a:moveTo>
                  <a:cubicBezTo>
                    <a:pt x="326" y="1242"/>
                    <a:pt x="900" y="1180"/>
                    <a:pt x="1024" y="761"/>
                  </a:cubicBezTo>
                  <a:cubicBezTo>
                    <a:pt x="1148" y="358"/>
                    <a:pt x="698" y="1"/>
                    <a:pt x="310" y="202"/>
                  </a:cubicBezTo>
                  <a:cubicBezTo>
                    <a:pt x="78" y="326"/>
                    <a:pt x="0" y="621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2" name="Google Shape;20602;p30"/>
            <p:cNvSpPr/>
            <p:nvPr/>
          </p:nvSpPr>
          <p:spPr>
            <a:xfrm>
              <a:off x="6168675" y="5163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42"/>
                    <a:pt x="1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3" name="Google Shape;20603;p30"/>
            <p:cNvSpPr/>
            <p:nvPr/>
          </p:nvSpPr>
          <p:spPr>
            <a:xfrm>
              <a:off x="6227625" y="623388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40" y="869"/>
                  </a:moveTo>
                  <a:cubicBezTo>
                    <a:pt x="341" y="1241"/>
                    <a:pt x="900" y="1179"/>
                    <a:pt x="1024" y="760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26"/>
                    <a:pt x="0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4" name="Google Shape;20604;p30"/>
            <p:cNvSpPr/>
            <p:nvPr/>
          </p:nvSpPr>
          <p:spPr>
            <a:xfrm>
              <a:off x="5993025" y="5613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4" y="668"/>
                  </a:moveTo>
                  <a:cubicBezTo>
                    <a:pt x="265" y="652"/>
                    <a:pt x="280" y="621"/>
                    <a:pt x="311" y="606"/>
                  </a:cubicBezTo>
                  <a:cubicBezTo>
                    <a:pt x="466" y="482"/>
                    <a:pt x="513" y="280"/>
                    <a:pt x="466" y="94"/>
                  </a:cubicBezTo>
                  <a:cubicBezTo>
                    <a:pt x="451" y="63"/>
                    <a:pt x="435" y="32"/>
                    <a:pt x="420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5" name="Google Shape;20605;p30"/>
            <p:cNvSpPr/>
            <p:nvPr/>
          </p:nvSpPr>
          <p:spPr>
            <a:xfrm>
              <a:off x="6089200" y="502413"/>
              <a:ext cx="26000" cy="23675"/>
            </a:xfrm>
            <a:custGeom>
              <a:avLst/>
              <a:gdLst/>
              <a:ahLst/>
              <a:cxnLst/>
              <a:rect l="l" t="t" r="r" b="b"/>
              <a:pathLst>
                <a:path w="1040" h="947" extrusionOk="0">
                  <a:moveTo>
                    <a:pt x="47" y="559"/>
                  </a:moveTo>
                  <a:cubicBezTo>
                    <a:pt x="404" y="946"/>
                    <a:pt x="1039" y="590"/>
                    <a:pt x="884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47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6" name="Google Shape;20606;p30"/>
            <p:cNvSpPr/>
            <p:nvPr/>
          </p:nvSpPr>
          <p:spPr>
            <a:xfrm>
              <a:off x="6311750" y="652463"/>
              <a:ext cx="12825" cy="16300"/>
            </a:xfrm>
            <a:custGeom>
              <a:avLst/>
              <a:gdLst/>
              <a:ahLst/>
              <a:cxnLst/>
              <a:rect l="l" t="t" r="r" b="b"/>
              <a:pathLst>
                <a:path w="513" h="652" extrusionOk="0">
                  <a:moveTo>
                    <a:pt x="280" y="1"/>
                  </a:moveTo>
                  <a:cubicBezTo>
                    <a:pt x="187" y="47"/>
                    <a:pt x="125" y="109"/>
                    <a:pt x="78" y="202"/>
                  </a:cubicBezTo>
                  <a:cubicBezTo>
                    <a:pt x="1" y="342"/>
                    <a:pt x="1" y="512"/>
                    <a:pt x="78" y="652"/>
                  </a:cubicBezTo>
                  <a:lnTo>
                    <a:pt x="513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7" name="Google Shape;20607;p30"/>
            <p:cNvSpPr/>
            <p:nvPr/>
          </p:nvSpPr>
          <p:spPr>
            <a:xfrm>
              <a:off x="6250875" y="545438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6" y="218"/>
                  </a:moveTo>
                  <a:cubicBezTo>
                    <a:pt x="1" y="513"/>
                    <a:pt x="202" y="885"/>
                    <a:pt x="544" y="916"/>
                  </a:cubicBezTo>
                  <a:cubicBezTo>
                    <a:pt x="637" y="931"/>
                    <a:pt x="730" y="900"/>
                    <a:pt x="823" y="869"/>
                  </a:cubicBezTo>
                  <a:lnTo>
                    <a:pt x="358" y="1"/>
                  </a:lnTo>
                  <a:cubicBezTo>
                    <a:pt x="264" y="47"/>
                    <a:pt x="202" y="125"/>
                    <a:pt x="156" y="21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8" name="Google Shape;20608;p30"/>
            <p:cNvSpPr/>
            <p:nvPr/>
          </p:nvSpPr>
          <p:spPr>
            <a:xfrm>
              <a:off x="6195825" y="44928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0" y="233"/>
                  </a:moveTo>
                  <a:cubicBezTo>
                    <a:pt x="16" y="264"/>
                    <a:pt x="47" y="295"/>
                    <a:pt x="63" y="326"/>
                  </a:cubicBezTo>
                  <a:cubicBezTo>
                    <a:pt x="140" y="419"/>
                    <a:pt x="264" y="481"/>
                    <a:pt x="388" y="497"/>
                  </a:cubicBezTo>
                  <a:cubicBezTo>
                    <a:pt x="481" y="497"/>
                    <a:pt x="590" y="481"/>
                    <a:pt x="667" y="435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9" name="Google Shape;20609;p30"/>
            <p:cNvSpPr/>
            <p:nvPr/>
          </p:nvSpPr>
          <p:spPr>
            <a:xfrm>
              <a:off x="5832125" y="77808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667" y="326"/>
                  </a:moveTo>
                  <a:cubicBezTo>
                    <a:pt x="543" y="78"/>
                    <a:pt x="249" y="1"/>
                    <a:pt x="1" y="125"/>
                  </a:cubicBezTo>
                  <a:lnTo>
                    <a:pt x="481" y="978"/>
                  </a:lnTo>
                  <a:cubicBezTo>
                    <a:pt x="714" y="854"/>
                    <a:pt x="791" y="559"/>
                    <a:pt x="667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0" name="Google Shape;20610;p30"/>
            <p:cNvSpPr/>
            <p:nvPr/>
          </p:nvSpPr>
          <p:spPr>
            <a:xfrm>
              <a:off x="5989925" y="826163"/>
              <a:ext cx="24850" cy="19800"/>
            </a:xfrm>
            <a:custGeom>
              <a:avLst/>
              <a:gdLst/>
              <a:ahLst/>
              <a:cxnLst/>
              <a:rect l="l" t="t" r="r" b="b"/>
              <a:pathLst>
                <a:path w="994" h="792" extrusionOk="0">
                  <a:moveTo>
                    <a:pt x="327" y="125"/>
                  </a:moveTo>
                  <a:cubicBezTo>
                    <a:pt x="94" y="249"/>
                    <a:pt x="1" y="544"/>
                    <a:pt x="125" y="792"/>
                  </a:cubicBezTo>
                  <a:lnTo>
                    <a:pt x="994" y="311"/>
                  </a:lnTo>
                  <a:cubicBezTo>
                    <a:pt x="854" y="78"/>
                    <a:pt x="559" y="1"/>
                    <a:pt x="327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1" name="Google Shape;20611;p30"/>
            <p:cNvSpPr/>
            <p:nvPr/>
          </p:nvSpPr>
          <p:spPr>
            <a:xfrm>
              <a:off x="5931000" y="7172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4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2" name="Google Shape;20612;p30"/>
            <p:cNvSpPr/>
            <p:nvPr/>
          </p:nvSpPr>
          <p:spPr>
            <a:xfrm>
              <a:off x="5847250" y="6935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4" y="481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3" name="Google Shape;20613;p30"/>
            <p:cNvSpPr/>
            <p:nvPr/>
          </p:nvSpPr>
          <p:spPr>
            <a:xfrm>
              <a:off x="5906950" y="8001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4" name="Google Shape;20614;p30"/>
            <p:cNvSpPr/>
            <p:nvPr/>
          </p:nvSpPr>
          <p:spPr>
            <a:xfrm>
              <a:off x="5954275" y="6346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24" y="481"/>
                  </a:cubicBezTo>
                  <a:cubicBezTo>
                    <a:pt x="0" y="900"/>
                    <a:pt x="434" y="1256"/>
                    <a:pt x="822" y="1055"/>
                  </a:cubicBezTo>
                  <a:cubicBezTo>
                    <a:pt x="1055" y="915"/>
                    <a:pt x="1148" y="620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5" name="Google Shape;20615;p30"/>
            <p:cNvSpPr/>
            <p:nvPr/>
          </p:nvSpPr>
          <p:spPr>
            <a:xfrm>
              <a:off x="6012425" y="7431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27"/>
                    <a:pt x="62" y="900"/>
                    <a:pt x="481" y="1024"/>
                  </a:cubicBezTo>
                  <a:cubicBezTo>
                    <a:pt x="900" y="1149"/>
                    <a:pt x="1257" y="699"/>
                    <a:pt x="1040" y="327"/>
                  </a:cubicBezTo>
                  <a:cubicBezTo>
                    <a:pt x="916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6" name="Google Shape;20616;p30"/>
            <p:cNvSpPr/>
            <p:nvPr/>
          </p:nvSpPr>
          <p:spPr>
            <a:xfrm>
              <a:off x="5779000" y="678838"/>
              <a:ext cx="13600" cy="17075"/>
            </a:xfrm>
            <a:custGeom>
              <a:avLst/>
              <a:gdLst/>
              <a:ahLst/>
              <a:cxnLst/>
              <a:rect l="l" t="t" r="r" b="b"/>
              <a:pathLst>
                <a:path w="544" h="683" extrusionOk="0">
                  <a:moveTo>
                    <a:pt x="249" y="683"/>
                  </a:moveTo>
                  <a:cubicBezTo>
                    <a:pt x="450" y="559"/>
                    <a:pt x="544" y="326"/>
                    <a:pt x="481" y="93"/>
                  </a:cubicBezTo>
                  <a:cubicBezTo>
                    <a:pt x="466" y="62"/>
                    <a:pt x="450" y="31"/>
                    <a:pt x="435" y="0"/>
                  </a:cubicBezTo>
                  <a:lnTo>
                    <a:pt x="1" y="24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7" name="Google Shape;20617;p30"/>
            <p:cNvSpPr/>
            <p:nvPr/>
          </p:nvSpPr>
          <p:spPr>
            <a:xfrm>
              <a:off x="5875550" y="620288"/>
              <a:ext cx="26000" cy="24050"/>
            </a:xfrm>
            <a:custGeom>
              <a:avLst/>
              <a:gdLst/>
              <a:ahLst/>
              <a:cxnLst/>
              <a:rect l="l" t="t" r="r" b="b"/>
              <a:pathLst>
                <a:path w="1040" h="962" extrusionOk="0">
                  <a:moveTo>
                    <a:pt x="1" y="466"/>
                  </a:moveTo>
                  <a:cubicBezTo>
                    <a:pt x="16" y="497"/>
                    <a:pt x="32" y="528"/>
                    <a:pt x="47" y="559"/>
                  </a:cubicBezTo>
                  <a:cubicBezTo>
                    <a:pt x="388" y="962"/>
                    <a:pt x="1040" y="590"/>
                    <a:pt x="885" y="93"/>
                  </a:cubicBezTo>
                  <a:cubicBezTo>
                    <a:pt x="869" y="62"/>
                    <a:pt x="869" y="31"/>
                    <a:pt x="85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8" name="Google Shape;20618;p30"/>
            <p:cNvSpPr/>
            <p:nvPr/>
          </p:nvSpPr>
          <p:spPr>
            <a:xfrm>
              <a:off x="6096950" y="770338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326" y="0"/>
                  </a:moveTo>
                  <a:cubicBezTo>
                    <a:pt x="78" y="125"/>
                    <a:pt x="1" y="419"/>
                    <a:pt x="125" y="667"/>
                  </a:cubicBezTo>
                  <a:lnTo>
                    <a:pt x="559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9" name="Google Shape;20619;p30"/>
            <p:cNvSpPr/>
            <p:nvPr/>
          </p:nvSpPr>
          <p:spPr>
            <a:xfrm>
              <a:off x="6038025" y="663313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124" y="668"/>
                  </a:moveTo>
                  <a:cubicBezTo>
                    <a:pt x="248" y="900"/>
                    <a:pt x="558" y="993"/>
                    <a:pt x="791" y="869"/>
                  </a:cubicBezTo>
                  <a:lnTo>
                    <a:pt x="326" y="1"/>
                  </a:lnTo>
                  <a:cubicBezTo>
                    <a:pt x="78" y="140"/>
                    <a:pt x="0" y="435"/>
                    <a:pt x="124" y="66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0" name="Google Shape;20620;p30"/>
            <p:cNvSpPr/>
            <p:nvPr/>
          </p:nvSpPr>
          <p:spPr>
            <a:xfrm>
              <a:off x="5982175" y="56716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33"/>
                  </a:moveTo>
                  <a:cubicBezTo>
                    <a:pt x="16" y="264"/>
                    <a:pt x="32" y="295"/>
                    <a:pt x="63" y="326"/>
                  </a:cubicBezTo>
                  <a:cubicBezTo>
                    <a:pt x="202" y="497"/>
                    <a:pt x="466" y="543"/>
                    <a:pt x="668" y="435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1" name="Google Shape;20621;p30"/>
            <p:cNvSpPr/>
            <p:nvPr/>
          </p:nvSpPr>
          <p:spPr>
            <a:xfrm>
              <a:off x="5825525" y="781188"/>
              <a:ext cx="18650" cy="23675"/>
            </a:xfrm>
            <a:custGeom>
              <a:avLst/>
              <a:gdLst/>
              <a:ahLst/>
              <a:cxnLst/>
              <a:rect l="l" t="t" r="r" b="b"/>
              <a:pathLst>
                <a:path w="746" h="947" extrusionOk="0">
                  <a:moveTo>
                    <a:pt x="745" y="869"/>
                  </a:moveTo>
                  <a:lnTo>
                    <a:pt x="265" y="1"/>
                  </a:lnTo>
                  <a:cubicBezTo>
                    <a:pt x="125" y="78"/>
                    <a:pt x="32" y="233"/>
                    <a:pt x="16" y="388"/>
                  </a:cubicBezTo>
                  <a:cubicBezTo>
                    <a:pt x="1" y="590"/>
                    <a:pt x="109" y="776"/>
                    <a:pt x="280" y="869"/>
                  </a:cubicBezTo>
                  <a:cubicBezTo>
                    <a:pt x="420" y="947"/>
                    <a:pt x="606" y="947"/>
                    <a:pt x="74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2" name="Google Shape;20622;p30"/>
            <p:cNvSpPr/>
            <p:nvPr/>
          </p:nvSpPr>
          <p:spPr>
            <a:xfrm>
              <a:off x="5768525" y="685413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1" y="234"/>
                  </a:moveTo>
                  <a:cubicBezTo>
                    <a:pt x="16" y="265"/>
                    <a:pt x="32" y="296"/>
                    <a:pt x="63" y="311"/>
                  </a:cubicBezTo>
                  <a:cubicBezTo>
                    <a:pt x="94" y="358"/>
                    <a:pt x="141" y="404"/>
                    <a:pt x="203" y="435"/>
                  </a:cubicBezTo>
                  <a:cubicBezTo>
                    <a:pt x="342" y="513"/>
                    <a:pt x="513" y="513"/>
                    <a:pt x="668" y="435"/>
                  </a:cubicBezTo>
                  <a:lnTo>
                    <a:pt x="420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3" name="Google Shape;20623;p30"/>
            <p:cNvSpPr/>
            <p:nvPr/>
          </p:nvSpPr>
          <p:spPr>
            <a:xfrm>
              <a:off x="6200475" y="435713"/>
              <a:ext cx="17075" cy="13600"/>
            </a:xfrm>
            <a:custGeom>
              <a:avLst/>
              <a:gdLst/>
              <a:ahLst/>
              <a:cxnLst/>
              <a:rect l="l" t="t" r="r" b="b"/>
              <a:pathLst>
                <a:path w="683" h="544" extrusionOk="0">
                  <a:moveTo>
                    <a:pt x="683" y="311"/>
                  </a:moveTo>
                  <a:cubicBezTo>
                    <a:pt x="559" y="109"/>
                    <a:pt x="311" y="1"/>
                    <a:pt x="94" y="78"/>
                  </a:cubicBezTo>
                  <a:cubicBezTo>
                    <a:pt x="63" y="94"/>
                    <a:pt x="32" y="109"/>
                    <a:pt x="1" y="125"/>
                  </a:cubicBezTo>
                  <a:lnTo>
                    <a:pt x="233" y="54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4" name="Google Shape;20624;p30"/>
            <p:cNvSpPr/>
            <p:nvPr/>
          </p:nvSpPr>
          <p:spPr>
            <a:xfrm>
              <a:off x="6141550" y="329088"/>
              <a:ext cx="19800" cy="24075"/>
            </a:xfrm>
            <a:custGeom>
              <a:avLst/>
              <a:gdLst/>
              <a:ahLst/>
              <a:cxnLst/>
              <a:rect l="l" t="t" r="r" b="b"/>
              <a:pathLst>
                <a:path w="792" h="963" extrusionOk="0">
                  <a:moveTo>
                    <a:pt x="683" y="295"/>
                  </a:moveTo>
                  <a:cubicBezTo>
                    <a:pt x="558" y="94"/>
                    <a:pt x="310" y="1"/>
                    <a:pt x="93" y="78"/>
                  </a:cubicBezTo>
                  <a:cubicBezTo>
                    <a:pt x="62" y="78"/>
                    <a:pt x="31" y="94"/>
                    <a:pt x="0" y="109"/>
                  </a:cubicBezTo>
                  <a:lnTo>
                    <a:pt x="481" y="962"/>
                  </a:lnTo>
                  <a:cubicBezTo>
                    <a:pt x="496" y="947"/>
                    <a:pt x="527" y="931"/>
                    <a:pt x="558" y="900"/>
                  </a:cubicBezTo>
                  <a:cubicBezTo>
                    <a:pt x="729" y="761"/>
                    <a:pt x="791" y="512"/>
                    <a:pt x="683" y="29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5" name="Google Shape;20625;p30"/>
            <p:cNvSpPr/>
            <p:nvPr/>
          </p:nvSpPr>
          <p:spPr>
            <a:xfrm>
              <a:off x="6293925" y="369413"/>
              <a:ext cx="30275" cy="26775"/>
            </a:xfrm>
            <a:custGeom>
              <a:avLst/>
              <a:gdLst/>
              <a:ahLst/>
              <a:cxnLst/>
              <a:rect l="l" t="t" r="r" b="b"/>
              <a:pathLst>
                <a:path w="1211" h="1071" extrusionOk="0">
                  <a:moveTo>
                    <a:pt x="357" y="1071"/>
                  </a:moveTo>
                  <a:lnTo>
                    <a:pt x="1210" y="605"/>
                  </a:lnTo>
                  <a:cubicBezTo>
                    <a:pt x="915" y="1"/>
                    <a:pt x="0" y="497"/>
                    <a:pt x="357" y="107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6" name="Google Shape;20626;p30"/>
            <p:cNvSpPr/>
            <p:nvPr/>
          </p:nvSpPr>
          <p:spPr>
            <a:xfrm>
              <a:off x="6239650" y="2682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73"/>
                  </a:moveTo>
                  <a:cubicBezTo>
                    <a:pt x="822" y="1"/>
                    <a:pt x="248" y="63"/>
                    <a:pt x="124" y="481"/>
                  </a:cubicBezTo>
                  <a:cubicBezTo>
                    <a:pt x="0" y="900"/>
                    <a:pt x="450" y="1257"/>
                    <a:pt x="838" y="1040"/>
                  </a:cubicBezTo>
                  <a:cubicBezTo>
                    <a:pt x="1070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7" name="Google Shape;20627;p30"/>
            <p:cNvSpPr/>
            <p:nvPr/>
          </p:nvSpPr>
          <p:spPr>
            <a:xfrm>
              <a:off x="6155875" y="244938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870" y="1009"/>
                  </a:moveTo>
                  <a:cubicBezTo>
                    <a:pt x="1242" y="807"/>
                    <a:pt x="1195" y="234"/>
                    <a:pt x="776" y="125"/>
                  </a:cubicBezTo>
                  <a:cubicBezTo>
                    <a:pt x="358" y="1"/>
                    <a:pt x="1" y="435"/>
                    <a:pt x="203" y="823"/>
                  </a:cubicBezTo>
                  <a:cubicBezTo>
                    <a:pt x="342" y="1056"/>
                    <a:pt x="637" y="1149"/>
                    <a:pt x="870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8" name="Google Shape;20628;p30"/>
            <p:cNvSpPr/>
            <p:nvPr/>
          </p:nvSpPr>
          <p:spPr>
            <a:xfrm>
              <a:off x="6214825" y="351588"/>
              <a:ext cx="31050" cy="28700"/>
            </a:xfrm>
            <a:custGeom>
              <a:avLst/>
              <a:gdLst/>
              <a:ahLst/>
              <a:cxnLst/>
              <a:rect l="l" t="t" r="r" b="b"/>
              <a:pathLst>
                <a:path w="1242" h="1148" extrusionOk="0">
                  <a:moveTo>
                    <a:pt x="869" y="1024"/>
                  </a:moveTo>
                  <a:cubicBezTo>
                    <a:pt x="1241" y="822"/>
                    <a:pt x="1195" y="248"/>
                    <a:pt x="776" y="124"/>
                  </a:cubicBezTo>
                  <a:cubicBezTo>
                    <a:pt x="357" y="0"/>
                    <a:pt x="0" y="450"/>
                    <a:pt x="202" y="838"/>
                  </a:cubicBezTo>
                  <a:cubicBezTo>
                    <a:pt x="326" y="1070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9" name="Google Shape;20629;p30"/>
            <p:cNvSpPr/>
            <p:nvPr/>
          </p:nvSpPr>
          <p:spPr>
            <a:xfrm>
              <a:off x="6322625" y="292263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024" y="372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884"/>
                    <a:pt x="450" y="1241"/>
                    <a:pt x="822" y="1039"/>
                  </a:cubicBezTo>
                  <a:cubicBezTo>
                    <a:pt x="1070" y="915"/>
                    <a:pt x="1148" y="605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0" name="Google Shape;20630;p30"/>
            <p:cNvSpPr/>
            <p:nvPr/>
          </p:nvSpPr>
          <p:spPr>
            <a:xfrm>
              <a:off x="6088800" y="229838"/>
              <a:ext cx="13225" cy="16700"/>
            </a:xfrm>
            <a:custGeom>
              <a:avLst/>
              <a:gdLst/>
              <a:ahLst/>
              <a:cxnLst/>
              <a:rect l="l" t="t" r="r" b="b"/>
              <a:pathLst>
                <a:path w="529" h="668" extrusionOk="0">
                  <a:moveTo>
                    <a:pt x="233" y="667"/>
                  </a:moveTo>
                  <a:cubicBezTo>
                    <a:pt x="265" y="636"/>
                    <a:pt x="296" y="620"/>
                    <a:pt x="311" y="605"/>
                  </a:cubicBezTo>
                  <a:cubicBezTo>
                    <a:pt x="466" y="481"/>
                    <a:pt x="528" y="279"/>
                    <a:pt x="466" y="93"/>
                  </a:cubicBezTo>
                  <a:cubicBezTo>
                    <a:pt x="451" y="62"/>
                    <a:pt x="451" y="31"/>
                    <a:pt x="435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1" name="Google Shape;20631;p30"/>
            <p:cNvSpPr/>
            <p:nvPr/>
          </p:nvSpPr>
          <p:spPr>
            <a:xfrm>
              <a:off x="5987225" y="553988"/>
              <a:ext cx="16300" cy="13200"/>
            </a:xfrm>
            <a:custGeom>
              <a:avLst/>
              <a:gdLst/>
              <a:ahLst/>
              <a:cxnLst/>
              <a:rect l="l" t="t" r="r" b="b"/>
              <a:pathLst>
                <a:path w="652" h="528" extrusionOk="0">
                  <a:moveTo>
                    <a:pt x="233" y="527"/>
                  </a:moveTo>
                  <a:lnTo>
                    <a:pt x="652" y="295"/>
                  </a:lnTo>
                  <a:cubicBezTo>
                    <a:pt x="543" y="93"/>
                    <a:pt x="311" y="0"/>
                    <a:pt x="78" y="62"/>
                  </a:cubicBezTo>
                  <a:cubicBezTo>
                    <a:pt x="47" y="78"/>
                    <a:pt x="16" y="93"/>
                    <a:pt x="0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2" name="Google Shape;20632;p30"/>
            <p:cNvSpPr/>
            <p:nvPr/>
          </p:nvSpPr>
          <p:spPr>
            <a:xfrm>
              <a:off x="5927900" y="446963"/>
              <a:ext cx="19400" cy="24075"/>
            </a:xfrm>
            <a:custGeom>
              <a:avLst/>
              <a:gdLst/>
              <a:ahLst/>
              <a:cxnLst/>
              <a:rect l="l" t="t" r="r" b="b"/>
              <a:pathLst>
                <a:path w="776" h="963" extrusionOk="0">
                  <a:moveTo>
                    <a:pt x="667" y="295"/>
                  </a:moveTo>
                  <a:cubicBezTo>
                    <a:pt x="559" y="94"/>
                    <a:pt x="311" y="0"/>
                    <a:pt x="93" y="78"/>
                  </a:cubicBezTo>
                  <a:cubicBezTo>
                    <a:pt x="62" y="78"/>
                    <a:pt x="31" y="94"/>
                    <a:pt x="0" y="109"/>
                  </a:cubicBezTo>
                  <a:lnTo>
                    <a:pt x="466" y="962"/>
                  </a:lnTo>
                  <a:cubicBezTo>
                    <a:pt x="497" y="947"/>
                    <a:pt x="528" y="931"/>
                    <a:pt x="543" y="916"/>
                  </a:cubicBezTo>
                  <a:cubicBezTo>
                    <a:pt x="729" y="760"/>
                    <a:pt x="776" y="512"/>
                    <a:pt x="667" y="29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3" name="Google Shape;20633;p30"/>
            <p:cNvSpPr/>
            <p:nvPr/>
          </p:nvSpPr>
          <p:spPr>
            <a:xfrm>
              <a:off x="6080275" y="487288"/>
              <a:ext cx="30275" cy="26775"/>
            </a:xfrm>
            <a:custGeom>
              <a:avLst/>
              <a:gdLst/>
              <a:ahLst/>
              <a:cxnLst/>
              <a:rect l="l" t="t" r="r" b="b"/>
              <a:pathLst>
                <a:path w="1211" h="1071" extrusionOk="0">
                  <a:moveTo>
                    <a:pt x="357" y="1071"/>
                  </a:moveTo>
                  <a:lnTo>
                    <a:pt x="1210" y="605"/>
                  </a:lnTo>
                  <a:cubicBezTo>
                    <a:pt x="900" y="0"/>
                    <a:pt x="1" y="497"/>
                    <a:pt x="357" y="107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4" name="Google Shape;20634;p30"/>
            <p:cNvSpPr/>
            <p:nvPr/>
          </p:nvSpPr>
          <p:spPr>
            <a:xfrm>
              <a:off x="6026775" y="3856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2"/>
                    <a:pt x="915" y="1180"/>
                    <a:pt x="1039" y="761"/>
                  </a:cubicBezTo>
                  <a:cubicBezTo>
                    <a:pt x="1148" y="358"/>
                    <a:pt x="714" y="1"/>
                    <a:pt x="326" y="203"/>
                  </a:cubicBezTo>
                  <a:cubicBezTo>
                    <a:pt x="93" y="327"/>
                    <a:pt x="0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5" name="Google Shape;20635;p30"/>
            <p:cNvSpPr/>
            <p:nvPr/>
          </p:nvSpPr>
          <p:spPr>
            <a:xfrm>
              <a:off x="5943800" y="361663"/>
              <a:ext cx="29100" cy="31050"/>
            </a:xfrm>
            <a:custGeom>
              <a:avLst/>
              <a:gdLst/>
              <a:ahLst/>
              <a:cxnLst/>
              <a:rect l="l" t="t" r="r" b="b"/>
              <a:pathLst>
                <a:path w="1164" h="1242" extrusionOk="0">
                  <a:moveTo>
                    <a:pt x="140" y="869"/>
                  </a:moveTo>
                  <a:cubicBezTo>
                    <a:pt x="341" y="1241"/>
                    <a:pt x="915" y="1195"/>
                    <a:pt x="1039" y="776"/>
                  </a:cubicBezTo>
                  <a:cubicBezTo>
                    <a:pt x="1163" y="357"/>
                    <a:pt x="714" y="0"/>
                    <a:pt x="326" y="202"/>
                  </a:cubicBezTo>
                  <a:cubicBezTo>
                    <a:pt x="93" y="326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6" name="Google Shape;20636;p30"/>
            <p:cNvSpPr/>
            <p:nvPr/>
          </p:nvSpPr>
          <p:spPr>
            <a:xfrm>
              <a:off x="6003125" y="4682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85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7"/>
                    <a:pt x="698" y="1"/>
                    <a:pt x="310" y="218"/>
                  </a:cubicBezTo>
                  <a:cubicBezTo>
                    <a:pt x="78" y="342"/>
                    <a:pt x="0" y="636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7" name="Google Shape;20637;p30"/>
            <p:cNvSpPr/>
            <p:nvPr/>
          </p:nvSpPr>
          <p:spPr>
            <a:xfrm>
              <a:off x="6050800" y="3027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2"/>
                    <a:pt x="900" y="1195"/>
                    <a:pt x="1025" y="776"/>
                  </a:cubicBezTo>
                  <a:cubicBezTo>
                    <a:pt x="1149" y="358"/>
                    <a:pt x="714" y="1"/>
                    <a:pt x="327" y="203"/>
                  </a:cubicBezTo>
                  <a:cubicBezTo>
                    <a:pt x="94" y="327"/>
                    <a:pt x="1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8" name="Google Shape;20638;p30"/>
            <p:cNvSpPr/>
            <p:nvPr/>
          </p:nvSpPr>
          <p:spPr>
            <a:xfrm>
              <a:off x="6109750" y="4093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4"/>
                  </a:moveTo>
                  <a:cubicBezTo>
                    <a:pt x="342" y="1256"/>
                    <a:pt x="900" y="1194"/>
                    <a:pt x="1024" y="776"/>
                  </a:cubicBezTo>
                  <a:cubicBezTo>
                    <a:pt x="1148" y="357"/>
                    <a:pt x="714" y="0"/>
                    <a:pt x="326" y="217"/>
                  </a:cubicBezTo>
                  <a:cubicBezTo>
                    <a:pt x="93" y="341"/>
                    <a:pt x="0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9" name="Google Shape;20639;p30"/>
            <p:cNvSpPr/>
            <p:nvPr/>
          </p:nvSpPr>
          <p:spPr>
            <a:xfrm>
              <a:off x="5875175" y="347713"/>
              <a:ext cx="13200" cy="16675"/>
            </a:xfrm>
            <a:custGeom>
              <a:avLst/>
              <a:gdLst/>
              <a:ahLst/>
              <a:cxnLst/>
              <a:rect l="l" t="t" r="r" b="b"/>
              <a:pathLst>
                <a:path w="528" h="667" extrusionOk="0">
                  <a:moveTo>
                    <a:pt x="233" y="667"/>
                  </a:moveTo>
                  <a:cubicBezTo>
                    <a:pt x="264" y="636"/>
                    <a:pt x="279" y="620"/>
                    <a:pt x="310" y="605"/>
                  </a:cubicBezTo>
                  <a:cubicBezTo>
                    <a:pt x="465" y="481"/>
                    <a:pt x="527" y="279"/>
                    <a:pt x="465" y="93"/>
                  </a:cubicBezTo>
                  <a:cubicBezTo>
                    <a:pt x="450" y="62"/>
                    <a:pt x="434" y="31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0" name="Google Shape;20640;p30"/>
            <p:cNvSpPr/>
            <p:nvPr/>
          </p:nvSpPr>
          <p:spPr>
            <a:xfrm>
              <a:off x="5971325" y="288763"/>
              <a:ext cx="26000" cy="23675"/>
            </a:xfrm>
            <a:custGeom>
              <a:avLst/>
              <a:gdLst/>
              <a:ahLst/>
              <a:cxnLst/>
              <a:rect l="l" t="t" r="r" b="b"/>
              <a:pathLst>
                <a:path w="1040" h="947" extrusionOk="0">
                  <a:moveTo>
                    <a:pt x="47" y="543"/>
                  </a:moveTo>
                  <a:cubicBezTo>
                    <a:pt x="404" y="947"/>
                    <a:pt x="1040" y="590"/>
                    <a:pt x="884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47" y="54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1" name="Google Shape;20641;p30"/>
            <p:cNvSpPr/>
            <p:nvPr/>
          </p:nvSpPr>
          <p:spPr>
            <a:xfrm>
              <a:off x="6193875" y="438813"/>
              <a:ext cx="12825" cy="16325"/>
            </a:xfrm>
            <a:custGeom>
              <a:avLst/>
              <a:gdLst/>
              <a:ahLst/>
              <a:cxnLst/>
              <a:rect l="l" t="t" r="r" b="b"/>
              <a:pathLst>
                <a:path w="513" h="653" extrusionOk="0">
                  <a:moveTo>
                    <a:pt x="78" y="652"/>
                  </a:moveTo>
                  <a:lnTo>
                    <a:pt x="513" y="420"/>
                  </a:lnTo>
                  <a:lnTo>
                    <a:pt x="280" y="1"/>
                  </a:lnTo>
                  <a:cubicBezTo>
                    <a:pt x="187" y="32"/>
                    <a:pt x="125" y="109"/>
                    <a:pt x="78" y="187"/>
                  </a:cubicBezTo>
                  <a:cubicBezTo>
                    <a:pt x="1" y="342"/>
                    <a:pt x="1" y="513"/>
                    <a:pt x="78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2" name="Google Shape;20642;p30"/>
            <p:cNvSpPr/>
            <p:nvPr/>
          </p:nvSpPr>
          <p:spPr>
            <a:xfrm>
              <a:off x="6134950" y="331813"/>
              <a:ext cx="18625" cy="22900"/>
            </a:xfrm>
            <a:custGeom>
              <a:avLst/>
              <a:gdLst/>
              <a:ahLst/>
              <a:cxnLst/>
              <a:rect l="l" t="t" r="r" b="b"/>
              <a:pathLst>
                <a:path w="745" h="916" extrusionOk="0">
                  <a:moveTo>
                    <a:pt x="78" y="202"/>
                  </a:moveTo>
                  <a:cubicBezTo>
                    <a:pt x="0" y="341"/>
                    <a:pt x="0" y="512"/>
                    <a:pt x="78" y="667"/>
                  </a:cubicBezTo>
                  <a:cubicBezTo>
                    <a:pt x="156" y="807"/>
                    <a:pt x="295" y="900"/>
                    <a:pt x="466" y="915"/>
                  </a:cubicBezTo>
                  <a:cubicBezTo>
                    <a:pt x="559" y="915"/>
                    <a:pt x="652" y="900"/>
                    <a:pt x="745" y="853"/>
                  </a:cubicBezTo>
                  <a:lnTo>
                    <a:pt x="280" y="0"/>
                  </a:lnTo>
                  <a:cubicBezTo>
                    <a:pt x="187" y="47"/>
                    <a:pt x="125" y="124"/>
                    <a:pt x="78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3" name="Google Shape;20643;p30"/>
            <p:cNvSpPr/>
            <p:nvPr/>
          </p:nvSpPr>
          <p:spPr>
            <a:xfrm>
              <a:off x="6077950" y="23563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1" y="233"/>
                  </a:moveTo>
                  <a:cubicBezTo>
                    <a:pt x="16" y="264"/>
                    <a:pt x="47" y="295"/>
                    <a:pt x="63" y="311"/>
                  </a:cubicBezTo>
                  <a:cubicBezTo>
                    <a:pt x="140" y="420"/>
                    <a:pt x="264" y="466"/>
                    <a:pt x="388" y="482"/>
                  </a:cubicBezTo>
                  <a:cubicBezTo>
                    <a:pt x="481" y="497"/>
                    <a:pt x="590" y="482"/>
                    <a:pt x="667" y="435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4" name="Google Shape;20644;p30"/>
            <p:cNvSpPr/>
            <p:nvPr/>
          </p:nvSpPr>
          <p:spPr>
            <a:xfrm>
              <a:off x="5773200" y="671088"/>
              <a:ext cx="16675" cy="13975"/>
            </a:xfrm>
            <a:custGeom>
              <a:avLst/>
              <a:gdLst/>
              <a:ahLst/>
              <a:cxnLst/>
              <a:rect l="l" t="t" r="r" b="b"/>
              <a:pathLst>
                <a:path w="667" h="559" extrusionOk="0">
                  <a:moveTo>
                    <a:pt x="233" y="558"/>
                  </a:moveTo>
                  <a:lnTo>
                    <a:pt x="667" y="326"/>
                  </a:lnTo>
                  <a:cubicBezTo>
                    <a:pt x="543" y="93"/>
                    <a:pt x="248" y="0"/>
                    <a:pt x="0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5" name="Google Shape;20645;p30"/>
            <p:cNvSpPr/>
            <p:nvPr/>
          </p:nvSpPr>
          <p:spPr>
            <a:xfrm>
              <a:off x="5714250" y="56443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668" y="311"/>
                  </a:moveTo>
                  <a:cubicBezTo>
                    <a:pt x="543" y="78"/>
                    <a:pt x="249" y="1"/>
                    <a:pt x="1" y="125"/>
                  </a:cubicBezTo>
                  <a:lnTo>
                    <a:pt x="481" y="978"/>
                  </a:lnTo>
                  <a:cubicBezTo>
                    <a:pt x="714" y="854"/>
                    <a:pt x="792" y="559"/>
                    <a:pt x="668" y="31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6" name="Google Shape;20646;p30"/>
            <p:cNvSpPr/>
            <p:nvPr/>
          </p:nvSpPr>
          <p:spPr>
            <a:xfrm>
              <a:off x="5872050" y="612138"/>
              <a:ext cx="24475" cy="19800"/>
            </a:xfrm>
            <a:custGeom>
              <a:avLst/>
              <a:gdLst/>
              <a:ahLst/>
              <a:cxnLst/>
              <a:rect l="l" t="t" r="r" b="b"/>
              <a:pathLst>
                <a:path w="979" h="792" extrusionOk="0">
                  <a:moveTo>
                    <a:pt x="327" y="140"/>
                  </a:moveTo>
                  <a:cubicBezTo>
                    <a:pt x="94" y="264"/>
                    <a:pt x="1" y="559"/>
                    <a:pt x="125" y="792"/>
                  </a:cubicBezTo>
                  <a:lnTo>
                    <a:pt x="978" y="326"/>
                  </a:lnTo>
                  <a:cubicBezTo>
                    <a:pt x="854" y="94"/>
                    <a:pt x="559" y="1"/>
                    <a:pt x="327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7" name="Google Shape;20647;p30"/>
            <p:cNvSpPr/>
            <p:nvPr/>
          </p:nvSpPr>
          <p:spPr>
            <a:xfrm>
              <a:off x="5813125" y="50356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2"/>
                    <a:pt x="900" y="1180"/>
                    <a:pt x="1024" y="761"/>
                  </a:cubicBezTo>
                  <a:cubicBezTo>
                    <a:pt x="1148" y="358"/>
                    <a:pt x="714" y="1"/>
                    <a:pt x="326" y="202"/>
                  </a:cubicBezTo>
                  <a:cubicBezTo>
                    <a:pt x="94" y="327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8" name="Google Shape;20648;p30"/>
            <p:cNvSpPr/>
            <p:nvPr/>
          </p:nvSpPr>
          <p:spPr>
            <a:xfrm>
              <a:off x="5729375" y="4799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9" name="Google Shape;20649;p30"/>
            <p:cNvSpPr/>
            <p:nvPr/>
          </p:nvSpPr>
          <p:spPr>
            <a:xfrm>
              <a:off x="5789075" y="5861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1" y="884"/>
                  </a:moveTo>
                  <a:cubicBezTo>
                    <a:pt x="342" y="1257"/>
                    <a:pt x="916" y="1195"/>
                    <a:pt x="1025" y="776"/>
                  </a:cubicBezTo>
                  <a:cubicBezTo>
                    <a:pt x="1149" y="357"/>
                    <a:pt x="714" y="0"/>
                    <a:pt x="327" y="218"/>
                  </a:cubicBezTo>
                  <a:cubicBezTo>
                    <a:pt x="94" y="342"/>
                    <a:pt x="1" y="636"/>
                    <a:pt x="141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0" name="Google Shape;20650;p30"/>
            <p:cNvSpPr/>
            <p:nvPr/>
          </p:nvSpPr>
          <p:spPr>
            <a:xfrm>
              <a:off x="5836400" y="4209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34" y="1257"/>
                    <a:pt x="822" y="1039"/>
                  </a:cubicBezTo>
                  <a:cubicBezTo>
                    <a:pt x="1055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1" name="Google Shape;20651;p30"/>
            <p:cNvSpPr/>
            <p:nvPr/>
          </p:nvSpPr>
          <p:spPr>
            <a:xfrm>
              <a:off x="5896100" y="5272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25" y="885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8"/>
                    <a:pt x="699" y="1"/>
                    <a:pt x="326" y="218"/>
                  </a:cubicBezTo>
                  <a:cubicBezTo>
                    <a:pt x="78" y="342"/>
                    <a:pt x="1" y="637"/>
                    <a:pt x="125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2" name="Google Shape;20652;p30"/>
            <p:cNvSpPr/>
            <p:nvPr/>
          </p:nvSpPr>
          <p:spPr>
            <a:xfrm>
              <a:off x="5661525" y="465188"/>
              <a:ext cx="13200" cy="17075"/>
            </a:xfrm>
            <a:custGeom>
              <a:avLst/>
              <a:gdLst/>
              <a:ahLst/>
              <a:cxnLst/>
              <a:rect l="l" t="t" r="r" b="b"/>
              <a:pathLst>
                <a:path w="528" h="683" extrusionOk="0">
                  <a:moveTo>
                    <a:pt x="233" y="683"/>
                  </a:moveTo>
                  <a:cubicBezTo>
                    <a:pt x="435" y="559"/>
                    <a:pt x="528" y="311"/>
                    <a:pt x="466" y="93"/>
                  </a:cubicBezTo>
                  <a:cubicBezTo>
                    <a:pt x="450" y="62"/>
                    <a:pt x="435" y="31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3" name="Google Shape;20653;p30"/>
            <p:cNvSpPr/>
            <p:nvPr/>
          </p:nvSpPr>
          <p:spPr>
            <a:xfrm>
              <a:off x="5757675" y="406638"/>
              <a:ext cx="26000" cy="23675"/>
            </a:xfrm>
            <a:custGeom>
              <a:avLst/>
              <a:gdLst/>
              <a:ahLst/>
              <a:cxnLst/>
              <a:rect l="l" t="t" r="r" b="b"/>
              <a:pathLst>
                <a:path w="1040" h="947" extrusionOk="0">
                  <a:moveTo>
                    <a:pt x="1" y="466"/>
                  </a:moveTo>
                  <a:cubicBezTo>
                    <a:pt x="16" y="497"/>
                    <a:pt x="32" y="528"/>
                    <a:pt x="47" y="543"/>
                  </a:cubicBezTo>
                  <a:cubicBezTo>
                    <a:pt x="388" y="947"/>
                    <a:pt x="1040" y="590"/>
                    <a:pt x="885" y="94"/>
                  </a:cubicBezTo>
                  <a:cubicBezTo>
                    <a:pt x="869" y="63"/>
                    <a:pt x="869" y="31"/>
                    <a:pt x="85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4" name="Google Shape;20654;p30"/>
            <p:cNvSpPr/>
            <p:nvPr/>
          </p:nvSpPr>
          <p:spPr>
            <a:xfrm>
              <a:off x="5979075" y="556688"/>
              <a:ext cx="13975" cy="16325"/>
            </a:xfrm>
            <a:custGeom>
              <a:avLst/>
              <a:gdLst/>
              <a:ahLst/>
              <a:cxnLst/>
              <a:rect l="l" t="t" r="r" b="b"/>
              <a:pathLst>
                <a:path w="559" h="653" extrusionOk="0">
                  <a:moveTo>
                    <a:pt x="326" y="1"/>
                  </a:moveTo>
                  <a:cubicBezTo>
                    <a:pt x="78" y="125"/>
                    <a:pt x="1" y="419"/>
                    <a:pt x="125" y="652"/>
                  </a:cubicBezTo>
                  <a:lnTo>
                    <a:pt x="559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5" name="Google Shape;20655;p30"/>
            <p:cNvSpPr/>
            <p:nvPr/>
          </p:nvSpPr>
          <p:spPr>
            <a:xfrm>
              <a:off x="5920150" y="449688"/>
              <a:ext cx="19800" cy="24825"/>
            </a:xfrm>
            <a:custGeom>
              <a:avLst/>
              <a:gdLst/>
              <a:ahLst/>
              <a:cxnLst/>
              <a:rect l="l" t="t" r="r" b="b"/>
              <a:pathLst>
                <a:path w="792" h="993" extrusionOk="0">
                  <a:moveTo>
                    <a:pt x="124" y="667"/>
                  </a:moveTo>
                  <a:cubicBezTo>
                    <a:pt x="248" y="900"/>
                    <a:pt x="559" y="993"/>
                    <a:pt x="791" y="853"/>
                  </a:cubicBezTo>
                  <a:lnTo>
                    <a:pt x="326" y="0"/>
                  </a:lnTo>
                  <a:cubicBezTo>
                    <a:pt x="78" y="140"/>
                    <a:pt x="0" y="434"/>
                    <a:pt x="124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6" name="Google Shape;20656;p30"/>
            <p:cNvSpPr/>
            <p:nvPr/>
          </p:nvSpPr>
          <p:spPr>
            <a:xfrm>
              <a:off x="5864300" y="35351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33"/>
                  </a:moveTo>
                  <a:cubicBezTo>
                    <a:pt x="16" y="264"/>
                    <a:pt x="32" y="295"/>
                    <a:pt x="63" y="311"/>
                  </a:cubicBezTo>
                  <a:cubicBezTo>
                    <a:pt x="202" y="497"/>
                    <a:pt x="466" y="544"/>
                    <a:pt x="668" y="435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7" name="Google Shape;20657;p30"/>
            <p:cNvSpPr/>
            <p:nvPr/>
          </p:nvSpPr>
          <p:spPr>
            <a:xfrm>
              <a:off x="5621975" y="540413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388" y="124"/>
                  </a:moveTo>
                  <a:cubicBezTo>
                    <a:pt x="0" y="341"/>
                    <a:pt x="62" y="900"/>
                    <a:pt x="481" y="1024"/>
                  </a:cubicBezTo>
                  <a:cubicBezTo>
                    <a:pt x="900" y="1148"/>
                    <a:pt x="1257" y="698"/>
                    <a:pt x="1039" y="326"/>
                  </a:cubicBezTo>
                  <a:cubicBezTo>
                    <a:pt x="915" y="78"/>
                    <a:pt x="621" y="0"/>
                    <a:pt x="388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8" name="Google Shape;20658;p30"/>
            <p:cNvSpPr/>
            <p:nvPr/>
          </p:nvSpPr>
          <p:spPr>
            <a:xfrm>
              <a:off x="5680900" y="64703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73" y="140"/>
                  </a:moveTo>
                  <a:cubicBezTo>
                    <a:pt x="1" y="342"/>
                    <a:pt x="63" y="915"/>
                    <a:pt x="482" y="1040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3"/>
                    <a:pt x="621" y="0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9" name="Google Shape;20659;p30"/>
            <p:cNvSpPr/>
            <p:nvPr/>
          </p:nvSpPr>
          <p:spPr>
            <a:xfrm>
              <a:off x="5543650" y="52411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667" y="683"/>
                  </a:moveTo>
                  <a:cubicBezTo>
                    <a:pt x="869" y="559"/>
                    <a:pt x="977" y="311"/>
                    <a:pt x="900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82"/>
                  </a:lnTo>
                  <a:cubicBezTo>
                    <a:pt x="16" y="513"/>
                    <a:pt x="31" y="544"/>
                    <a:pt x="62" y="559"/>
                  </a:cubicBezTo>
                  <a:cubicBezTo>
                    <a:pt x="218" y="745"/>
                    <a:pt x="466" y="792"/>
                    <a:pt x="667" y="68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0" name="Google Shape;20660;p30"/>
            <p:cNvSpPr/>
            <p:nvPr/>
          </p:nvSpPr>
          <p:spPr>
            <a:xfrm>
              <a:off x="5766975" y="674563"/>
              <a:ext cx="12050" cy="16700"/>
            </a:xfrm>
            <a:custGeom>
              <a:avLst/>
              <a:gdLst/>
              <a:ahLst/>
              <a:cxnLst/>
              <a:rect l="l" t="t" r="r" b="b"/>
              <a:pathLst>
                <a:path w="482" h="668" extrusionOk="0">
                  <a:moveTo>
                    <a:pt x="249" y="1"/>
                  </a:moveTo>
                  <a:cubicBezTo>
                    <a:pt x="109" y="78"/>
                    <a:pt x="16" y="218"/>
                    <a:pt x="1" y="388"/>
                  </a:cubicBezTo>
                  <a:cubicBezTo>
                    <a:pt x="1" y="481"/>
                    <a:pt x="16" y="574"/>
                    <a:pt x="63" y="668"/>
                  </a:cubicBezTo>
                  <a:lnTo>
                    <a:pt x="482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1" name="Google Shape;20661;p30"/>
            <p:cNvSpPr/>
            <p:nvPr/>
          </p:nvSpPr>
          <p:spPr>
            <a:xfrm>
              <a:off x="5706100" y="567538"/>
              <a:ext cx="20200" cy="23300"/>
            </a:xfrm>
            <a:custGeom>
              <a:avLst/>
              <a:gdLst/>
              <a:ahLst/>
              <a:cxnLst/>
              <a:rect l="l" t="t" r="r" b="b"/>
              <a:pathLst>
                <a:path w="808" h="932" extrusionOk="0">
                  <a:moveTo>
                    <a:pt x="807" y="854"/>
                  </a:moveTo>
                  <a:lnTo>
                    <a:pt x="327" y="1"/>
                  </a:lnTo>
                  <a:cubicBezTo>
                    <a:pt x="94" y="125"/>
                    <a:pt x="1" y="420"/>
                    <a:pt x="140" y="668"/>
                  </a:cubicBezTo>
                  <a:cubicBezTo>
                    <a:pt x="187" y="745"/>
                    <a:pt x="249" y="807"/>
                    <a:pt x="342" y="854"/>
                  </a:cubicBezTo>
                  <a:cubicBezTo>
                    <a:pt x="482" y="932"/>
                    <a:pt x="652" y="932"/>
                    <a:pt x="807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2" name="Google Shape;20662;p30"/>
            <p:cNvSpPr/>
            <p:nvPr/>
          </p:nvSpPr>
          <p:spPr>
            <a:xfrm>
              <a:off x="5651050" y="471388"/>
              <a:ext cx="16300" cy="12825"/>
            </a:xfrm>
            <a:custGeom>
              <a:avLst/>
              <a:gdLst/>
              <a:ahLst/>
              <a:cxnLst/>
              <a:rect l="l" t="t" r="r" b="b"/>
              <a:pathLst>
                <a:path w="652" h="513" extrusionOk="0">
                  <a:moveTo>
                    <a:pt x="1" y="233"/>
                  </a:moveTo>
                  <a:cubicBezTo>
                    <a:pt x="16" y="264"/>
                    <a:pt x="32" y="295"/>
                    <a:pt x="47" y="311"/>
                  </a:cubicBezTo>
                  <a:cubicBezTo>
                    <a:pt x="94" y="357"/>
                    <a:pt x="140" y="404"/>
                    <a:pt x="202" y="435"/>
                  </a:cubicBezTo>
                  <a:cubicBezTo>
                    <a:pt x="342" y="512"/>
                    <a:pt x="512" y="512"/>
                    <a:pt x="652" y="435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3" name="Google Shape;20663;p30"/>
            <p:cNvSpPr/>
            <p:nvPr/>
          </p:nvSpPr>
          <p:spPr>
            <a:xfrm>
              <a:off x="6083000" y="22206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33" y="544"/>
                  </a:moveTo>
                  <a:lnTo>
                    <a:pt x="667" y="311"/>
                  </a:lnTo>
                  <a:cubicBezTo>
                    <a:pt x="543" y="109"/>
                    <a:pt x="310" y="1"/>
                    <a:pt x="93" y="78"/>
                  </a:cubicBezTo>
                  <a:cubicBezTo>
                    <a:pt x="62" y="94"/>
                    <a:pt x="31" y="94"/>
                    <a:pt x="0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4" name="Google Shape;20664;p30"/>
            <p:cNvSpPr/>
            <p:nvPr/>
          </p:nvSpPr>
          <p:spPr>
            <a:xfrm>
              <a:off x="5868950" y="33993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668" y="311"/>
                  </a:moveTo>
                  <a:cubicBezTo>
                    <a:pt x="559" y="94"/>
                    <a:pt x="311" y="1"/>
                    <a:pt x="94" y="78"/>
                  </a:cubicBezTo>
                  <a:cubicBezTo>
                    <a:pt x="63" y="78"/>
                    <a:pt x="32" y="94"/>
                    <a:pt x="1" y="109"/>
                  </a:cubicBezTo>
                  <a:lnTo>
                    <a:pt x="234" y="54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5" name="Google Shape;20665;p30"/>
            <p:cNvSpPr/>
            <p:nvPr/>
          </p:nvSpPr>
          <p:spPr>
            <a:xfrm>
              <a:off x="5810025" y="233313"/>
              <a:ext cx="19400" cy="24075"/>
            </a:xfrm>
            <a:custGeom>
              <a:avLst/>
              <a:gdLst/>
              <a:ahLst/>
              <a:cxnLst/>
              <a:rect l="l" t="t" r="r" b="b"/>
              <a:pathLst>
                <a:path w="776" h="963" extrusionOk="0">
                  <a:moveTo>
                    <a:pt x="667" y="295"/>
                  </a:moveTo>
                  <a:cubicBezTo>
                    <a:pt x="559" y="94"/>
                    <a:pt x="326" y="1"/>
                    <a:pt x="94" y="63"/>
                  </a:cubicBezTo>
                  <a:cubicBezTo>
                    <a:pt x="63" y="78"/>
                    <a:pt x="31" y="94"/>
                    <a:pt x="0" y="109"/>
                  </a:cubicBezTo>
                  <a:lnTo>
                    <a:pt x="481" y="962"/>
                  </a:lnTo>
                  <a:cubicBezTo>
                    <a:pt x="512" y="947"/>
                    <a:pt x="543" y="931"/>
                    <a:pt x="559" y="900"/>
                  </a:cubicBezTo>
                  <a:cubicBezTo>
                    <a:pt x="729" y="761"/>
                    <a:pt x="776" y="497"/>
                    <a:pt x="667" y="29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6" name="Google Shape;20666;p30"/>
            <p:cNvSpPr/>
            <p:nvPr/>
          </p:nvSpPr>
          <p:spPr>
            <a:xfrm>
              <a:off x="5962400" y="273263"/>
              <a:ext cx="30275" cy="27150"/>
            </a:xfrm>
            <a:custGeom>
              <a:avLst/>
              <a:gdLst/>
              <a:ahLst/>
              <a:cxnLst/>
              <a:rect l="l" t="t" r="r" b="b"/>
              <a:pathLst>
                <a:path w="1211" h="1086" extrusionOk="0">
                  <a:moveTo>
                    <a:pt x="357" y="1086"/>
                  </a:moveTo>
                  <a:lnTo>
                    <a:pt x="1210" y="621"/>
                  </a:lnTo>
                  <a:cubicBezTo>
                    <a:pt x="900" y="0"/>
                    <a:pt x="1" y="512"/>
                    <a:pt x="357" y="10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7" name="Google Shape;20667;p30"/>
            <p:cNvSpPr/>
            <p:nvPr/>
          </p:nvSpPr>
          <p:spPr>
            <a:xfrm>
              <a:off x="5908125" y="17243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4" y="466"/>
                  </a:cubicBezTo>
                  <a:cubicBezTo>
                    <a:pt x="0" y="885"/>
                    <a:pt x="450" y="1241"/>
                    <a:pt x="822" y="1040"/>
                  </a:cubicBezTo>
                  <a:cubicBezTo>
                    <a:pt x="1071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8" name="Google Shape;20668;p30"/>
            <p:cNvSpPr/>
            <p:nvPr/>
          </p:nvSpPr>
          <p:spPr>
            <a:xfrm>
              <a:off x="5885250" y="2546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8" y="1"/>
                    <a:pt x="326" y="218"/>
                  </a:cubicBezTo>
                  <a:cubicBezTo>
                    <a:pt x="78" y="342"/>
                    <a:pt x="0" y="637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9" name="Google Shape;20669;p30"/>
            <p:cNvSpPr/>
            <p:nvPr/>
          </p:nvSpPr>
          <p:spPr>
            <a:xfrm>
              <a:off x="5990325" y="1976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40"/>
                  </a:moveTo>
                  <a:cubicBezTo>
                    <a:pt x="0" y="342"/>
                    <a:pt x="62" y="916"/>
                    <a:pt x="481" y="1024"/>
                  </a:cubicBezTo>
                  <a:cubicBezTo>
                    <a:pt x="900" y="1149"/>
                    <a:pt x="1257" y="714"/>
                    <a:pt x="1040" y="327"/>
                  </a:cubicBezTo>
                  <a:cubicBezTo>
                    <a:pt x="915" y="94"/>
                    <a:pt x="621" y="1"/>
                    <a:pt x="388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0" name="Google Shape;20670;p30"/>
            <p:cNvSpPr/>
            <p:nvPr/>
          </p:nvSpPr>
          <p:spPr>
            <a:xfrm>
              <a:off x="6076025" y="224788"/>
              <a:ext cx="12800" cy="16700"/>
            </a:xfrm>
            <a:custGeom>
              <a:avLst/>
              <a:gdLst/>
              <a:ahLst/>
              <a:cxnLst/>
              <a:rect l="l" t="t" r="r" b="b"/>
              <a:pathLst>
                <a:path w="512" h="668" extrusionOk="0">
                  <a:moveTo>
                    <a:pt x="279" y="0"/>
                  </a:moveTo>
                  <a:cubicBezTo>
                    <a:pt x="186" y="47"/>
                    <a:pt x="124" y="125"/>
                    <a:pt x="78" y="218"/>
                  </a:cubicBezTo>
                  <a:cubicBezTo>
                    <a:pt x="0" y="357"/>
                    <a:pt x="0" y="528"/>
                    <a:pt x="78" y="667"/>
                  </a:cubicBezTo>
                  <a:lnTo>
                    <a:pt x="512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1" name="Google Shape;20671;p30"/>
            <p:cNvSpPr/>
            <p:nvPr/>
          </p:nvSpPr>
          <p:spPr>
            <a:xfrm>
              <a:off x="5655325" y="457438"/>
              <a:ext cx="16700" cy="13975"/>
            </a:xfrm>
            <a:custGeom>
              <a:avLst/>
              <a:gdLst/>
              <a:ahLst/>
              <a:cxnLst/>
              <a:rect l="l" t="t" r="r" b="b"/>
              <a:pathLst>
                <a:path w="668" h="559" extrusionOk="0">
                  <a:moveTo>
                    <a:pt x="248" y="559"/>
                  </a:moveTo>
                  <a:lnTo>
                    <a:pt x="667" y="326"/>
                  </a:lnTo>
                  <a:cubicBezTo>
                    <a:pt x="543" y="78"/>
                    <a:pt x="248" y="0"/>
                    <a:pt x="0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2" name="Google Shape;20672;p30"/>
            <p:cNvSpPr/>
            <p:nvPr/>
          </p:nvSpPr>
          <p:spPr>
            <a:xfrm>
              <a:off x="5596375" y="350413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68" y="326"/>
                  </a:moveTo>
                  <a:cubicBezTo>
                    <a:pt x="544" y="94"/>
                    <a:pt x="249" y="1"/>
                    <a:pt x="1" y="140"/>
                  </a:cubicBezTo>
                  <a:lnTo>
                    <a:pt x="481" y="993"/>
                  </a:lnTo>
                  <a:cubicBezTo>
                    <a:pt x="714" y="854"/>
                    <a:pt x="792" y="559"/>
                    <a:pt x="668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3" name="Google Shape;20673;p30"/>
            <p:cNvSpPr/>
            <p:nvPr/>
          </p:nvSpPr>
          <p:spPr>
            <a:xfrm>
              <a:off x="5754200" y="398488"/>
              <a:ext cx="24825" cy="19800"/>
            </a:xfrm>
            <a:custGeom>
              <a:avLst/>
              <a:gdLst/>
              <a:ahLst/>
              <a:cxnLst/>
              <a:rect l="l" t="t" r="r" b="b"/>
              <a:pathLst>
                <a:path w="993" h="792" extrusionOk="0">
                  <a:moveTo>
                    <a:pt x="326" y="125"/>
                  </a:moveTo>
                  <a:cubicBezTo>
                    <a:pt x="93" y="264"/>
                    <a:pt x="0" y="559"/>
                    <a:pt x="140" y="792"/>
                  </a:cubicBezTo>
                  <a:lnTo>
                    <a:pt x="993" y="326"/>
                  </a:lnTo>
                  <a:cubicBezTo>
                    <a:pt x="853" y="94"/>
                    <a:pt x="558" y="1"/>
                    <a:pt x="326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4" name="Google Shape;20674;p30"/>
            <p:cNvSpPr/>
            <p:nvPr/>
          </p:nvSpPr>
          <p:spPr>
            <a:xfrm>
              <a:off x="5695250" y="2895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5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4" y="342"/>
                    <a:pt x="1" y="636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5" name="Google Shape;20675;p30"/>
            <p:cNvSpPr/>
            <p:nvPr/>
          </p:nvSpPr>
          <p:spPr>
            <a:xfrm>
              <a:off x="5610350" y="267063"/>
              <a:ext cx="31425" cy="28325"/>
            </a:xfrm>
            <a:custGeom>
              <a:avLst/>
              <a:gdLst/>
              <a:ahLst/>
              <a:cxnLst/>
              <a:rect l="l" t="t" r="r" b="b"/>
              <a:pathLst>
                <a:path w="1257" h="1133" extrusionOk="0">
                  <a:moveTo>
                    <a:pt x="884" y="1008"/>
                  </a:moveTo>
                  <a:cubicBezTo>
                    <a:pt x="1256" y="807"/>
                    <a:pt x="1194" y="233"/>
                    <a:pt x="776" y="109"/>
                  </a:cubicBezTo>
                  <a:cubicBezTo>
                    <a:pt x="357" y="0"/>
                    <a:pt x="0" y="434"/>
                    <a:pt x="217" y="822"/>
                  </a:cubicBezTo>
                  <a:cubicBezTo>
                    <a:pt x="341" y="1055"/>
                    <a:pt x="636" y="1132"/>
                    <a:pt x="884" y="100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6" name="Google Shape;20676;p30"/>
            <p:cNvSpPr/>
            <p:nvPr/>
          </p:nvSpPr>
          <p:spPr>
            <a:xfrm>
              <a:off x="5671225" y="3725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15" y="1195"/>
                    <a:pt x="1039" y="776"/>
                  </a:cubicBezTo>
                  <a:cubicBezTo>
                    <a:pt x="1148" y="357"/>
                    <a:pt x="713" y="1"/>
                    <a:pt x="326" y="202"/>
                  </a:cubicBezTo>
                  <a:cubicBezTo>
                    <a:pt x="93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7" name="Google Shape;20677;p30"/>
            <p:cNvSpPr/>
            <p:nvPr/>
          </p:nvSpPr>
          <p:spPr>
            <a:xfrm>
              <a:off x="5719300" y="2065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85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3" y="342"/>
                    <a:pt x="0" y="636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8" name="Google Shape;20678;p30"/>
            <p:cNvSpPr/>
            <p:nvPr/>
          </p:nvSpPr>
          <p:spPr>
            <a:xfrm>
              <a:off x="5778625" y="3135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69"/>
                  </a:moveTo>
                  <a:cubicBezTo>
                    <a:pt x="326" y="1256"/>
                    <a:pt x="900" y="1194"/>
                    <a:pt x="1024" y="776"/>
                  </a:cubicBezTo>
                  <a:cubicBezTo>
                    <a:pt x="1148" y="357"/>
                    <a:pt x="698" y="0"/>
                    <a:pt x="326" y="217"/>
                  </a:cubicBezTo>
                  <a:cubicBezTo>
                    <a:pt x="78" y="341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9" name="Google Shape;20679;p30"/>
            <p:cNvSpPr/>
            <p:nvPr/>
          </p:nvSpPr>
          <p:spPr>
            <a:xfrm>
              <a:off x="5861200" y="342663"/>
              <a:ext cx="14000" cy="16700"/>
            </a:xfrm>
            <a:custGeom>
              <a:avLst/>
              <a:gdLst/>
              <a:ahLst/>
              <a:cxnLst/>
              <a:rect l="l" t="t" r="r" b="b"/>
              <a:pathLst>
                <a:path w="560" h="668" extrusionOk="0">
                  <a:moveTo>
                    <a:pt x="125" y="667"/>
                  </a:moveTo>
                  <a:lnTo>
                    <a:pt x="559" y="435"/>
                  </a:lnTo>
                  <a:lnTo>
                    <a:pt x="311" y="0"/>
                  </a:lnTo>
                  <a:cubicBezTo>
                    <a:pt x="78" y="140"/>
                    <a:pt x="1" y="435"/>
                    <a:pt x="125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0" name="Google Shape;20680;p30"/>
            <p:cNvSpPr/>
            <p:nvPr/>
          </p:nvSpPr>
          <p:spPr>
            <a:xfrm>
              <a:off x="5802275" y="23603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4" y="667"/>
                  </a:moveTo>
                  <a:cubicBezTo>
                    <a:pt x="248" y="900"/>
                    <a:pt x="559" y="977"/>
                    <a:pt x="791" y="853"/>
                  </a:cubicBezTo>
                  <a:lnTo>
                    <a:pt x="326" y="0"/>
                  </a:lnTo>
                  <a:cubicBezTo>
                    <a:pt x="78" y="124"/>
                    <a:pt x="0" y="419"/>
                    <a:pt x="124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1" name="Google Shape;20681;p30"/>
            <p:cNvSpPr/>
            <p:nvPr/>
          </p:nvSpPr>
          <p:spPr>
            <a:xfrm>
              <a:off x="5540550" y="51636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326" y="125"/>
                  </a:moveTo>
                  <a:cubicBezTo>
                    <a:pt x="78" y="264"/>
                    <a:pt x="0" y="559"/>
                    <a:pt x="124" y="792"/>
                  </a:cubicBezTo>
                  <a:lnTo>
                    <a:pt x="977" y="326"/>
                  </a:lnTo>
                  <a:cubicBezTo>
                    <a:pt x="853" y="94"/>
                    <a:pt x="559" y="1"/>
                    <a:pt x="326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2" name="Google Shape;20682;p30"/>
            <p:cNvSpPr/>
            <p:nvPr/>
          </p:nvSpPr>
          <p:spPr>
            <a:xfrm>
              <a:off x="5563025" y="4333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73" y="140"/>
                  </a:moveTo>
                  <a:cubicBezTo>
                    <a:pt x="1" y="342"/>
                    <a:pt x="63" y="900"/>
                    <a:pt x="482" y="1024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4"/>
                    <a:pt x="621" y="1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3" name="Google Shape;20683;p30"/>
            <p:cNvSpPr/>
            <p:nvPr/>
          </p:nvSpPr>
          <p:spPr>
            <a:xfrm>
              <a:off x="5649100" y="46053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49" y="0"/>
                  </a:moveTo>
                  <a:cubicBezTo>
                    <a:pt x="110" y="78"/>
                    <a:pt x="17" y="233"/>
                    <a:pt x="1" y="388"/>
                  </a:cubicBezTo>
                  <a:cubicBezTo>
                    <a:pt x="1" y="497"/>
                    <a:pt x="17" y="590"/>
                    <a:pt x="63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4" name="Google Shape;20684;p30"/>
            <p:cNvSpPr/>
            <p:nvPr/>
          </p:nvSpPr>
          <p:spPr>
            <a:xfrm>
              <a:off x="5590175" y="353913"/>
              <a:ext cx="18250" cy="23275"/>
            </a:xfrm>
            <a:custGeom>
              <a:avLst/>
              <a:gdLst/>
              <a:ahLst/>
              <a:cxnLst/>
              <a:rect l="l" t="t" r="r" b="b"/>
              <a:pathLst>
                <a:path w="730" h="931" extrusionOk="0">
                  <a:moveTo>
                    <a:pt x="729" y="853"/>
                  </a:moveTo>
                  <a:lnTo>
                    <a:pt x="249" y="0"/>
                  </a:lnTo>
                  <a:cubicBezTo>
                    <a:pt x="109" y="78"/>
                    <a:pt x="16" y="217"/>
                    <a:pt x="1" y="388"/>
                  </a:cubicBezTo>
                  <a:cubicBezTo>
                    <a:pt x="1" y="481"/>
                    <a:pt x="16" y="574"/>
                    <a:pt x="63" y="667"/>
                  </a:cubicBezTo>
                  <a:cubicBezTo>
                    <a:pt x="109" y="745"/>
                    <a:pt x="187" y="807"/>
                    <a:pt x="264" y="853"/>
                  </a:cubicBezTo>
                  <a:cubicBezTo>
                    <a:pt x="404" y="931"/>
                    <a:pt x="574" y="931"/>
                    <a:pt x="729" y="85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5" name="Google Shape;20685;p30"/>
            <p:cNvSpPr/>
            <p:nvPr/>
          </p:nvSpPr>
          <p:spPr>
            <a:xfrm>
              <a:off x="7220800" y="243646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6" name="Google Shape;20686;p30"/>
            <p:cNvSpPr/>
            <p:nvPr/>
          </p:nvSpPr>
          <p:spPr>
            <a:xfrm>
              <a:off x="7325488" y="266463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7" name="Google Shape;20687;p30"/>
            <p:cNvSpPr/>
            <p:nvPr/>
          </p:nvSpPr>
          <p:spPr>
            <a:xfrm>
              <a:off x="7266563" y="254231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8" name="Google Shape;20688;p30"/>
            <p:cNvSpPr/>
            <p:nvPr/>
          </p:nvSpPr>
          <p:spPr>
            <a:xfrm>
              <a:off x="7297388" y="30455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9" name="Google Shape;20689;p30"/>
            <p:cNvSpPr/>
            <p:nvPr/>
          </p:nvSpPr>
          <p:spPr>
            <a:xfrm>
              <a:off x="7325488" y="295001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0" name="Google Shape;20690;p30"/>
            <p:cNvSpPr/>
            <p:nvPr/>
          </p:nvSpPr>
          <p:spPr>
            <a:xfrm>
              <a:off x="7373175" y="27772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1" name="Google Shape;20691;p30"/>
            <p:cNvSpPr/>
            <p:nvPr/>
          </p:nvSpPr>
          <p:spPr>
            <a:xfrm>
              <a:off x="7351300" y="2854250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2" name="Google Shape;20692;p30"/>
            <p:cNvSpPr/>
            <p:nvPr/>
          </p:nvSpPr>
          <p:spPr>
            <a:xfrm>
              <a:off x="6575025" y="3127775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3" name="Google Shape;20693;p30"/>
            <p:cNvSpPr/>
            <p:nvPr/>
          </p:nvSpPr>
          <p:spPr>
            <a:xfrm>
              <a:off x="6442413" y="2990925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4" name="Google Shape;20694;p30"/>
            <p:cNvSpPr/>
            <p:nvPr/>
          </p:nvSpPr>
          <p:spPr>
            <a:xfrm>
              <a:off x="6258013" y="269856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5" name="Google Shape;20695;p30"/>
            <p:cNvSpPr/>
            <p:nvPr/>
          </p:nvSpPr>
          <p:spPr>
            <a:xfrm>
              <a:off x="6221400" y="2504500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6" name="Google Shape;20696;p30"/>
            <p:cNvSpPr/>
            <p:nvPr/>
          </p:nvSpPr>
          <p:spPr>
            <a:xfrm>
              <a:off x="6230688" y="2146450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7" name="Google Shape;20697;p30"/>
            <p:cNvSpPr/>
            <p:nvPr/>
          </p:nvSpPr>
          <p:spPr>
            <a:xfrm>
              <a:off x="6205113" y="2222625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8" name="Google Shape;20698;p30"/>
            <p:cNvSpPr/>
            <p:nvPr/>
          </p:nvSpPr>
          <p:spPr>
            <a:xfrm>
              <a:off x="6154325" y="1123775"/>
              <a:ext cx="31450" cy="28700"/>
            </a:xfrm>
            <a:custGeom>
              <a:avLst/>
              <a:gdLst/>
              <a:ahLst/>
              <a:cxnLst/>
              <a:rect l="l" t="t" r="r" b="b"/>
              <a:pathLst>
                <a:path w="1258" h="1148" extrusionOk="0">
                  <a:moveTo>
                    <a:pt x="389" y="124"/>
                  </a:moveTo>
                  <a:cubicBezTo>
                    <a:pt x="1" y="326"/>
                    <a:pt x="63" y="900"/>
                    <a:pt x="482" y="1024"/>
                  </a:cubicBezTo>
                  <a:cubicBezTo>
                    <a:pt x="900" y="1148"/>
                    <a:pt x="1257" y="698"/>
                    <a:pt x="1040" y="310"/>
                  </a:cubicBezTo>
                  <a:cubicBezTo>
                    <a:pt x="916" y="78"/>
                    <a:pt x="621" y="0"/>
                    <a:pt x="389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9" name="Google Shape;20699;p30"/>
            <p:cNvSpPr/>
            <p:nvPr/>
          </p:nvSpPr>
          <p:spPr>
            <a:xfrm>
              <a:off x="5985075" y="9002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0" name="Google Shape;20700;p30"/>
            <p:cNvSpPr/>
            <p:nvPr/>
          </p:nvSpPr>
          <p:spPr>
            <a:xfrm>
              <a:off x="6950163" y="1454500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1" name="Google Shape;20701;p30"/>
            <p:cNvSpPr/>
            <p:nvPr/>
          </p:nvSpPr>
          <p:spPr>
            <a:xfrm>
              <a:off x="5601000" y="600700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73" y="140"/>
                  </a:moveTo>
                  <a:cubicBezTo>
                    <a:pt x="1" y="342"/>
                    <a:pt x="63" y="915"/>
                    <a:pt x="482" y="1040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3"/>
                    <a:pt x="621" y="0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2" name="Google Shape;20702;p30"/>
            <p:cNvSpPr/>
            <p:nvPr/>
          </p:nvSpPr>
          <p:spPr>
            <a:xfrm>
              <a:off x="6182588" y="23183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3" name="Google Shape;20703;p30"/>
            <p:cNvSpPr/>
            <p:nvPr/>
          </p:nvSpPr>
          <p:spPr>
            <a:xfrm>
              <a:off x="6167300" y="2415725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4" name="Google Shape;20704;p30"/>
            <p:cNvSpPr/>
            <p:nvPr/>
          </p:nvSpPr>
          <p:spPr>
            <a:xfrm>
              <a:off x="6194250" y="25808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5" name="Google Shape;20705;p30"/>
            <p:cNvSpPr/>
            <p:nvPr/>
          </p:nvSpPr>
          <p:spPr>
            <a:xfrm>
              <a:off x="6846650" y="888600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6" name="Google Shape;20706;p30"/>
            <p:cNvSpPr/>
            <p:nvPr/>
          </p:nvSpPr>
          <p:spPr>
            <a:xfrm>
              <a:off x="6799513" y="799025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7" name="Google Shape;20707;p30"/>
            <p:cNvSpPr/>
            <p:nvPr/>
          </p:nvSpPr>
          <p:spPr>
            <a:xfrm>
              <a:off x="6732050" y="684275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8" name="Google Shape;20708;p30"/>
            <p:cNvSpPr/>
            <p:nvPr/>
          </p:nvSpPr>
          <p:spPr>
            <a:xfrm>
              <a:off x="6681663" y="574525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9" name="Google Shape;20709;p30"/>
            <p:cNvSpPr/>
            <p:nvPr/>
          </p:nvSpPr>
          <p:spPr>
            <a:xfrm>
              <a:off x="6801275" y="723000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0" name="Google Shape;20710;p30"/>
            <p:cNvSpPr/>
            <p:nvPr/>
          </p:nvSpPr>
          <p:spPr>
            <a:xfrm>
              <a:off x="5923225" y="873875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1" name="Google Shape;20711;p30"/>
            <p:cNvSpPr/>
            <p:nvPr/>
          </p:nvSpPr>
          <p:spPr>
            <a:xfrm>
              <a:off x="6949991" y="11956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2" name="Google Shape;20712;p30"/>
            <p:cNvSpPr/>
            <p:nvPr/>
          </p:nvSpPr>
          <p:spPr>
            <a:xfrm>
              <a:off x="7094413" y="2226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3" name="Google Shape;20713;p30"/>
            <p:cNvSpPr/>
            <p:nvPr/>
          </p:nvSpPr>
          <p:spPr>
            <a:xfrm>
              <a:off x="7151000" y="23441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4" name="Google Shape;20714;p30"/>
            <p:cNvSpPr/>
            <p:nvPr/>
          </p:nvSpPr>
          <p:spPr>
            <a:xfrm>
              <a:off x="6195613" y="2657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5" name="Google Shape;20715;p30"/>
            <p:cNvSpPr/>
            <p:nvPr/>
          </p:nvSpPr>
          <p:spPr>
            <a:xfrm>
              <a:off x="6151600" y="24878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6" name="Google Shape;20716;p30"/>
            <p:cNvSpPr/>
            <p:nvPr/>
          </p:nvSpPr>
          <p:spPr>
            <a:xfrm>
              <a:off x="6992438" y="1933163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869" y="1025"/>
                  </a:moveTo>
                  <a:cubicBezTo>
                    <a:pt x="1241" y="807"/>
                    <a:pt x="1179" y="249"/>
                    <a:pt x="760" y="125"/>
                  </a:cubicBezTo>
                  <a:cubicBezTo>
                    <a:pt x="357" y="1"/>
                    <a:pt x="0" y="451"/>
                    <a:pt x="202" y="823"/>
                  </a:cubicBezTo>
                  <a:cubicBezTo>
                    <a:pt x="326" y="1071"/>
                    <a:pt x="621" y="1149"/>
                    <a:pt x="869" y="10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7" name="Google Shape;20717;p30"/>
            <p:cNvSpPr/>
            <p:nvPr/>
          </p:nvSpPr>
          <p:spPr>
            <a:xfrm>
              <a:off x="5813125" y="16586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4" y="466"/>
                  </a:cubicBezTo>
                  <a:cubicBezTo>
                    <a:pt x="0" y="885"/>
                    <a:pt x="450" y="1241"/>
                    <a:pt x="822" y="1040"/>
                  </a:cubicBezTo>
                  <a:cubicBezTo>
                    <a:pt x="1071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8" name="Google Shape;20718;p30"/>
            <p:cNvSpPr/>
            <p:nvPr/>
          </p:nvSpPr>
          <p:spPr>
            <a:xfrm>
              <a:off x="6400150" y="3354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4" y="466"/>
                  </a:cubicBezTo>
                  <a:cubicBezTo>
                    <a:pt x="0" y="885"/>
                    <a:pt x="450" y="1241"/>
                    <a:pt x="822" y="1040"/>
                  </a:cubicBezTo>
                  <a:cubicBezTo>
                    <a:pt x="1071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3">
  <p:cSld name="CUSTOM_24_1_1">
    <p:spTree>
      <p:nvGrpSpPr>
        <p:cNvPr id="1" name="Shape 20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0" name="Google Shape;20720;p31"/>
          <p:cNvSpPr/>
          <p:nvPr/>
        </p:nvSpPr>
        <p:spPr>
          <a:xfrm flipH="1">
            <a:off x="5751520" y="-51976"/>
            <a:ext cx="3495180" cy="3282635"/>
          </a:xfrm>
          <a:custGeom>
            <a:avLst/>
            <a:gdLst/>
            <a:ahLst/>
            <a:cxnLst/>
            <a:rect l="l" t="t" r="r" b="b"/>
            <a:pathLst>
              <a:path w="109421" h="102767" extrusionOk="0">
                <a:moveTo>
                  <a:pt x="0" y="102767"/>
                </a:moveTo>
                <a:cubicBezTo>
                  <a:pt x="5894" y="93771"/>
                  <a:pt x="15013" y="87381"/>
                  <a:pt x="25467" y="84930"/>
                </a:cubicBezTo>
                <a:cubicBezTo>
                  <a:pt x="35641" y="82573"/>
                  <a:pt x="46591" y="84077"/>
                  <a:pt x="56377" y="80464"/>
                </a:cubicBezTo>
                <a:cubicBezTo>
                  <a:pt x="68428" y="76012"/>
                  <a:pt x="75454" y="64659"/>
                  <a:pt x="77191" y="52329"/>
                </a:cubicBezTo>
                <a:cubicBezTo>
                  <a:pt x="78525" y="42791"/>
                  <a:pt x="74725" y="30414"/>
                  <a:pt x="81441" y="22551"/>
                </a:cubicBezTo>
                <a:cubicBezTo>
                  <a:pt x="85939" y="17293"/>
                  <a:pt x="109420" y="9507"/>
                  <a:pt x="101169" y="0"/>
                </a:cubicBezTo>
                <a:lnTo>
                  <a:pt x="2451" y="0"/>
                </a:lnTo>
                <a:close/>
              </a:path>
            </a:pathLst>
          </a:custGeom>
          <a:solidFill>
            <a:srgbClr val="2558A4">
              <a:alpha val="1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21" name="Google Shape;20721;p31"/>
          <p:cNvSpPr/>
          <p:nvPr/>
        </p:nvSpPr>
        <p:spPr>
          <a:xfrm flipH="1">
            <a:off x="-78825" y="-12"/>
            <a:ext cx="3712187" cy="5299810"/>
          </a:xfrm>
          <a:custGeom>
            <a:avLst/>
            <a:gdLst/>
            <a:ahLst/>
            <a:cxnLst/>
            <a:rect l="l" t="t" r="r" b="b"/>
            <a:pathLst>
              <a:path w="94578" h="135027" extrusionOk="0">
                <a:moveTo>
                  <a:pt x="2901" y="135027"/>
                </a:moveTo>
                <a:cubicBezTo>
                  <a:pt x="1582" y="133119"/>
                  <a:pt x="512" y="130979"/>
                  <a:pt x="342" y="128668"/>
                </a:cubicBezTo>
                <a:cubicBezTo>
                  <a:pt x="0" y="124341"/>
                  <a:pt x="2854" y="120339"/>
                  <a:pt x="6328" y="117749"/>
                </a:cubicBezTo>
                <a:cubicBezTo>
                  <a:pt x="9802" y="115159"/>
                  <a:pt x="13943" y="113593"/>
                  <a:pt x="17697" y="111437"/>
                </a:cubicBezTo>
                <a:cubicBezTo>
                  <a:pt x="27266" y="105962"/>
                  <a:pt x="28104" y="97881"/>
                  <a:pt x="23668" y="88358"/>
                </a:cubicBezTo>
                <a:cubicBezTo>
                  <a:pt x="21217" y="83101"/>
                  <a:pt x="18193" y="76990"/>
                  <a:pt x="20737" y="71205"/>
                </a:cubicBezTo>
                <a:cubicBezTo>
                  <a:pt x="22722" y="66676"/>
                  <a:pt x="27173" y="63745"/>
                  <a:pt x="31671" y="61666"/>
                </a:cubicBezTo>
                <a:cubicBezTo>
                  <a:pt x="37518" y="58952"/>
                  <a:pt x="43241" y="56595"/>
                  <a:pt x="48514" y="52810"/>
                </a:cubicBezTo>
                <a:cubicBezTo>
                  <a:pt x="57091" y="46700"/>
                  <a:pt x="61790" y="35595"/>
                  <a:pt x="60224" y="25172"/>
                </a:cubicBezTo>
                <a:cubicBezTo>
                  <a:pt x="58813" y="15681"/>
                  <a:pt x="52810" y="7600"/>
                  <a:pt x="46948" y="0"/>
                </a:cubicBezTo>
                <a:lnTo>
                  <a:pt x="94578" y="0"/>
                </a:lnTo>
                <a:lnTo>
                  <a:pt x="94578" y="132328"/>
                </a:lnTo>
                <a:close/>
              </a:path>
            </a:pathLst>
          </a:custGeom>
          <a:solidFill>
            <a:srgbClr val="2558A4">
              <a:alpha val="1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22" name="Google Shape;20722;p31"/>
          <p:cNvPicPr preferRelativeResize="0"/>
          <p:nvPr/>
        </p:nvPicPr>
        <p:blipFill rotWithShape="1">
          <a:blip r:embed="rId2">
            <a:alphaModFix/>
          </a:blip>
          <a:srcRect l="44877" t="9919" r="-981" b="8367"/>
          <a:stretch/>
        </p:blipFill>
        <p:spPr>
          <a:xfrm flipH="1">
            <a:off x="7934301" y="-125725"/>
            <a:ext cx="1269298" cy="1784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23" name="Google Shape;20723;p31"/>
          <p:cNvPicPr preferRelativeResize="0"/>
          <p:nvPr/>
        </p:nvPicPr>
        <p:blipFill rotWithShape="1">
          <a:blip r:embed="rId3">
            <a:alphaModFix/>
          </a:blip>
          <a:srcRect l="3562" t="24550" r="3664" b="11633"/>
          <a:stretch/>
        </p:blipFill>
        <p:spPr>
          <a:xfrm rot="-5400000" flipH="1">
            <a:off x="-503162" y="3431063"/>
            <a:ext cx="2254701" cy="148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24" name="Google Shape;20724;p31"/>
          <p:cNvPicPr preferRelativeResize="0"/>
          <p:nvPr/>
        </p:nvPicPr>
        <p:blipFill rotWithShape="1">
          <a:blip r:embed="rId4">
            <a:alphaModFix/>
          </a:blip>
          <a:srcRect l="10744" t="5578" r="5250" b="12136"/>
          <a:stretch/>
        </p:blipFill>
        <p:spPr>
          <a:xfrm>
            <a:off x="8172624" y="3851925"/>
            <a:ext cx="2190527" cy="20514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25" name="Google Shape;20725;p31"/>
          <p:cNvGrpSpPr/>
          <p:nvPr/>
        </p:nvGrpSpPr>
        <p:grpSpPr>
          <a:xfrm>
            <a:off x="-1120667" y="1507417"/>
            <a:ext cx="2447903" cy="4116751"/>
            <a:chOff x="5540550" y="165863"/>
            <a:chExt cx="1864075" cy="3134900"/>
          </a:xfrm>
        </p:grpSpPr>
        <p:sp>
          <p:nvSpPr>
            <p:cNvPr id="20726" name="Google Shape;20726;p31"/>
            <p:cNvSpPr/>
            <p:nvPr/>
          </p:nvSpPr>
          <p:spPr>
            <a:xfrm>
              <a:off x="7289250" y="2912588"/>
              <a:ext cx="13200" cy="16325"/>
            </a:xfrm>
            <a:custGeom>
              <a:avLst/>
              <a:gdLst/>
              <a:ahLst/>
              <a:cxnLst/>
              <a:rect l="l" t="t" r="r" b="b"/>
              <a:pathLst>
                <a:path w="528" h="653" extrusionOk="0">
                  <a:moveTo>
                    <a:pt x="249" y="652"/>
                  </a:moveTo>
                  <a:cubicBezTo>
                    <a:pt x="264" y="637"/>
                    <a:pt x="295" y="621"/>
                    <a:pt x="326" y="606"/>
                  </a:cubicBezTo>
                  <a:cubicBezTo>
                    <a:pt x="466" y="466"/>
                    <a:pt x="528" y="265"/>
                    <a:pt x="481" y="78"/>
                  </a:cubicBezTo>
                  <a:cubicBezTo>
                    <a:pt x="466" y="47"/>
                    <a:pt x="450" y="16"/>
                    <a:pt x="435" y="1"/>
                  </a:cubicBezTo>
                  <a:lnTo>
                    <a:pt x="0" y="2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7" name="Google Shape;20727;p31"/>
            <p:cNvSpPr/>
            <p:nvPr/>
          </p:nvSpPr>
          <p:spPr>
            <a:xfrm>
              <a:off x="7128725" y="3128963"/>
              <a:ext cx="19800" cy="24825"/>
            </a:xfrm>
            <a:custGeom>
              <a:avLst/>
              <a:gdLst/>
              <a:ahLst/>
              <a:cxnLst/>
              <a:rect l="l" t="t" r="r" b="b"/>
              <a:pathLst>
                <a:path w="792" h="993" extrusionOk="0">
                  <a:moveTo>
                    <a:pt x="667" y="326"/>
                  </a:moveTo>
                  <a:cubicBezTo>
                    <a:pt x="528" y="93"/>
                    <a:pt x="233" y="0"/>
                    <a:pt x="0" y="140"/>
                  </a:cubicBezTo>
                  <a:lnTo>
                    <a:pt x="466" y="993"/>
                  </a:lnTo>
                  <a:cubicBezTo>
                    <a:pt x="714" y="853"/>
                    <a:pt x="791" y="559"/>
                    <a:pt x="667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8" name="Google Shape;20728;p31"/>
            <p:cNvSpPr/>
            <p:nvPr/>
          </p:nvSpPr>
          <p:spPr>
            <a:xfrm>
              <a:off x="7226050" y="307001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1040" y="327"/>
                  </a:moveTo>
                  <a:cubicBezTo>
                    <a:pt x="915" y="94"/>
                    <a:pt x="621" y="1"/>
                    <a:pt x="388" y="140"/>
                  </a:cubicBezTo>
                  <a:cubicBezTo>
                    <a:pt x="0" y="342"/>
                    <a:pt x="62" y="916"/>
                    <a:pt x="481" y="1024"/>
                  </a:cubicBezTo>
                  <a:cubicBezTo>
                    <a:pt x="900" y="1149"/>
                    <a:pt x="1257" y="714"/>
                    <a:pt x="1040" y="32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9" name="Google Shape;20729;p31"/>
            <p:cNvSpPr/>
            <p:nvPr/>
          </p:nvSpPr>
          <p:spPr>
            <a:xfrm>
              <a:off x="7142675" y="30455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8" y="1"/>
                    <a:pt x="1" y="435"/>
                    <a:pt x="202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0" name="Google Shape;20730;p31"/>
            <p:cNvSpPr/>
            <p:nvPr/>
          </p:nvSpPr>
          <p:spPr>
            <a:xfrm>
              <a:off x="7202000" y="31529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0"/>
                  </a:moveTo>
                  <a:cubicBezTo>
                    <a:pt x="1" y="342"/>
                    <a:pt x="63" y="900"/>
                    <a:pt x="482" y="1025"/>
                  </a:cubicBezTo>
                  <a:cubicBezTo>
                    <a:pt x="900" y="1149"/>
                    <a:pt x="1257" y="714"/>
                    <a:pt x="1040" y="327"/>
                  </a:cubicBezTo>
                  <a:cubicBezTo>
                    <a:pt x="916" y="94"/>
                    <a:pt x="621" y="1"/>
                    <a:pt x="389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1" name="Google Shape;20731;p31"/>
            <p:cNvSpPr/>
            <p:nvPr/>
          </p:nvSpPr>
          <p:spPr>
            <a:xfrm>
              <a:off x="7250475" y="2985888"/>
              <a:ext cx="28725" cy="31025"/>
            </a:xfrm>
            <a:custGeom>
              <a:avLst/>
              <a:gdLst/>
              <a:ahLst/>
              <a:cxnLst/>
              <a:rect l="l" t="t" r="r" b="b"/>
              <a:pathLst>
                <a:path w="1149" h="1241" extrusionOk="0">
                  <a:moveTo>
                    <a:pt x="1024" y="372"/>
                  </a:moveTo>
                  <a:cubicBezTo>
                    <a:pt x="822" y="0"/>
                    <a:pt x="249" y="62"/>
                    <a:pt x="125" y="481"/>
                  </a:cubicBezTo>
                  <a:cubicBezTo>
                    <a:pt x="0" y="884"/>
                    <a:pt x="450" y="1241"/>
                    <a:pt x="838" y="1039"/>
                  </a:cubicBezTo>
                  <a:cubicBezTo>
                    <a:pt x="1071" y="915"/>
                    <a:pt x="1148" y="621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2" name="Google Shape;20732;p31"/>
            <p:cNvSpPr/>
            <p:nvPr/>
          </p:nvSpPr>
          <p:spPr>
            <a:xfrm>
              <a:off x="7075600" y="303008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7"/>
                  </a:moveTo>
                  <a:cubicBezTo>
                    <a:pt x="450" y="559"/>
                    <a:pt x="544" y="311"/>
                    <a:pt x="466" y="93"/>
                  </a:cubicBezTo>
                  <a:cubicBezTo>
                    <a:pt x="466" y="47"/>
                    <a:pt x="450" y="31"/>
                    <a:pt x="435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3" name="Google Shape;20733;p31"/>
            <p:cNvSpPr/>
            <p:nvPr/>
          </p:nvSpPr>
          <p:spPr>
            <a:xfrm>
              <a:off x="7171775" y="2971138"/>
              <a:ext cx="26375" cy="24075"/>
            </a:xfrm>
            <a:custGeom>
              <a:avLst/>
              <a:gdLst/>
              <a:ahLst/>
              <a:cxnLst/>
              <a:rect l="l" t="t" r="r" b="b"/>
              <a:pathLst>
                <a:path w="1055" h="963" extrusionOk="0">
                  <a:moveTo>
                    <a:pt x="0" y="482"/>
                  </a:moveTo>
                  <a:cubicBezTo>
                    <a:pt x="16" y="513"/>
                    <a:pt x="31" y="528"/>
                    <a:pt x="62" y="559"/>
                  </a:cubicBezTo>
                  <a:cubicBezTo>
                    <a:pt x="403" y="962"/>
                    <a:pt x="1055" y="606"/>
                    <a:pt x="900" y="94"/>
                  </a:cubicBezTo>
                  <a:cubicBezTo>
                    <a:pt x="884" y="63"/>
                    <a:pt x="869" y="32"/>
                    <a:pt x="853" y="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4" name="Google Shape;20734;p31"/>
            <p:cNvSpPr/>
            <p:nvPr/>
          </p:nvSpPr>
          <p:spPr>
            <a:xfrm>
              <a:off x="7278775" y="2918413"/>
              <a:ext cx="16700" cy="13200"/>
            </a:xfrm>
            <a:custGeom>
              <a:avLst/>
              <a:gdLst/>
              <a:ahLst/>
              <a:cxnLst/>
              <a:rect l="l" t="t" r="r" b="b"/>
              <a:pathLst>
                <a:path w="668" h="528" extrusionOk="0">
                  <a:moveTo>
                    <a:pt x="1" y="233"/>
                  </a:moveTo>
                  <a:cubicBezTo>
                    <a:pt x="16" y="264"/>
                    <a:pt x="32" y="295"/>
                    <a:pt x="47" y="311"/>
                  </a:cubicBezTo>
                  <a:cubicBezTo>
                    <a:pt x="202" y="481"/>
                    <a:pt x="466" y="528"/>
                    <a:pt x="668" y="419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5" name="Google Shape;20735;p31"/>
            <p:cNvSpPr/>
            <p:nvPr/>
          </p:nvSpPr>
          <p:spPr>
            <a:xfrm>
              <a:off x="6915075" y="3245288"/>
              <a:ext cx="23675" cy="26375"/>
            </a:xfrm>
            <a:custGeom>
              <a:avLst/>
              <a:gdLst/>
              <a:ahLst/>
              <a:cxnLst/>
              <a:rect l="l" t="t" r="r" b="b"/>
              <a:pathLst>
                <a:path w="947" h="1055" extrusionOk="0">
                  <a:moveTo>
                    <a:pt x="544" y="993"/>
                  </a:moveTo>
                  <a:cubicBezTo>
                    <a:pt x="947" y="652"/>
                    <a:pt x="590" y="0"/>
                    <a:pt x="94" y="155"/>
                  </a:cubicBezTo>
                  <a:cubicBezTo>
                    <a:pt x="63" y="171"/>
                    <a:pt x="32" y="186"/>
                    <a:pt x="1" y="202"/>
                  </a:cubicBezTo>
                  <a:lnTo>
                    <a:pt x="466" y="1055"/>
                  </a:lnTo>
                  <a:cubicBezTo>
                    <a:pt x="497" y="1039"/>
                    <a:pt x="528" y="1024"/>
                    <a:pt x="544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6" name="Google Shape;20736;p31"/>
            <p:cNvSpPr/>
            <p:nvPr/>
          </p:nvSpPr>
          <p:spPr>
            <a:xfrm>
              <a:off x="7012400" y="31878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73" y="140"/>
                  </a:moveTo>
                  <a:cubicBezTo>
                    <a:pt x="1" y="342"/>
                    <a:pt x="63" y="916"/>
                    <a:pt x="481" y="1024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4"/>
                    <a:pt x="621" y="1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7" name="Google Shape;20737;p31"/>
            <p:cNvSpPr/>
            <p:nvPr/>
          </p:nvSpPr>
          <p:spPr>
            <a:xfrm>
              <a:off x="6930200" y="31626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09" y="373"/>
                  </a:moveTo>
                  <a:cubicBezTo>
                    <a:pt x="807" y="1"/>
                    <a:pt x="233" y="63"/>
                    <a:pt x="109" y="481"/>
                  </a:cubicBezTo>
                  <a:cubicBezTo>
                    <a:pt x="1" y="885"/>
                    <a:pt x="435" y="1241"/>
                    <a:pt x="823" y="1040"/>
                  </a:cubicBezTo>
                  <a:cubicBezTo>
                    <a:pt x="1055" y="916"/>
                    <a:pt x="1148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8" name="Google Shape;20738;p31"/>
            <p:cNvSpPr/>
            <p:nvPr/>
          </p:nvSpPr>
          <p:spPr>
            <a:xfrm>
              <a:off x="6989150" y="326931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008" y="388"/>
                  </a:moveTo>
                  <a:cubicBezTo>
                    <a:pt x="807" y="1"/>
                    <a:pt x="233" y="63"/>
                    <a:pt x="109" y="482"/>
                  </a:cubicBezTo>
                  <a:cubicBezTo>
                    <a:pt x="0" y="900"/>
                    <a:pt x="434" y="1257"/>
                    <a:pt x="822" y="1055"/>
                  </a:cubicBezTo>
                  <a:cubicBezTo>
                    <a:pt x="1055" y="916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9" name="Google Shape;20739;p31"/>
            <p:cNvSpPr/>
            <p:nvPr/>
          </p:nvSpPr>
          <p:spPr>
            <a:xfrm>
              <a:off x="7036825" y="3103763"/>
              <a:ext cx="28725" cy="31025"/>
            </a:xfrm>
            <a:custGeom>
              <a:avLst/>
              <a:gdLst/>
              <a:ahLst/>
              <a:cxnLst/>
              <a:rect l="l" t="t" r="r" b="b"/>
              <a:pathLst>
                <a:path w="1149" h="1241" extrusionOk="0">
                  <a:moveTo>
                    <a:pt x="1024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884"/>
                    <a:pt x="450" y="1241"/>
                    <a:pt x="823" y="1039"/>
                  </a:cubicBezTo>
                  <a:cubicBezTo>
                    <a:pt x="1071" y="915"/>
                    <a:pt x="1148" y="621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0" name="Google Shape;20740;p31"/>
            <p:cNvSpPr/>
            <p:nvPr/>
          </p:nvSpPr>
          <p:spPr>
            <a:xfrm>
              <a:off x="7095775" y="32103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70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1" name="Google Shape;20741;p31"/>
            <p:cNvSpPr/>
            <p:nvPr/>
          </p:nvSpPr>
          <p:spPr>
            <a:xfrm>
              <a:off x="6861950" y="3147963"/>
              <a:ext cx="13225" cy="16700"/>
            </a:xfrm>
            <a:custGeom>
              <a:avLst/>
              <a:gdLst/>
              <a:ahLst/>
              <a:cxnLst/>
              <a:rect l="l" t="t" r="r" b="b"/>
              <a:pathLst>
                <a:path w="529" h="668" extrusionOk="0">
                  <a:moveTo>
                    <a:pt x="234" y="667"/>
                  </a:moveTo>
                  <a:cubicBezTo>
                    <a:pt x="265" y="652"/>
                    <a:pt x="296" y="636"/>
                    <a:pt x="311" y="621"/>
                  </a:cubicBezTo>
                  <a:cubicBezTo>
                    <a:pt x="466" y="481"/>
                    <a:pt x="528" y="279"/>
                    <a:pt x="466" y="93"/>
                  </a:cubicBezTo>
                  <a:cubicBezTo>
                    <a:pt x="451" y="62"/>
                    <a:pt x="451" y="31"/>
                    <a:pt x="435" y="0"/>
                  </a:cubicBezTo>
                  <a:lnTo>
                    <a:pt x="1" y="24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2" name="Google Shape;20742;p31"/>
            <p:cNvSpPr/>
            <p:nvPr/>
          </p:nvSpPr>
          <p:spPr>
            <a:xfrm>
              <a:off x="6958125" y="3089013"/>
              <a:ext cx="26375" cy="24075"/>
            </a:xfrm>
            <a:custGeom>
              <a:avLst/>
              <a:gdLst/>
              <a:ahLst/>
              <a:cxnLst/>
              <a:rect l="l" t="t" r="r" b="b"/>
              <a:pathLst>
                <a:path w="1055" h="963" extrusionOk="0">
                  <a:moveTo>
                    <a:pt x="62" y="559"/>
                  </a:moveTo>
                  <a:cubicBezTo>
                    <a:pt x="404" y="962"/>
                    <a:pt x="1055" y="606"/>
                    <a:pt x="900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82"/>
                  </a:lnTo>
                  <a:cubicBezTo>
                    <a:pt x="16" y="513"/>
                    <a:pt x="31" y="544"/>
                    <a:pt x="62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3" name="Google Shape;20743;p31"/>
            <p:cNvSpPr/>
            <p:nvPr/>
          </p:nvSpPr>
          <p:spPr>
            <a:xfrm>
              <a:off x="7122125" y="3132438"/>
              <a:ext cx="18250" cy="23300"/>
            </a:xfrm>
            <a:custGeom>
              <a:avLst/>
              <a:gdLst/>
              <a:ahLst/>
              <a:cxnLst/>
              <a:rect l="l" t="t" r="r" b="b"/>
              <a:pathLst>
                <a:path w="730" h="932" extrusionOk="0">
                  <a:moveTo>
                    <a:pt x="16" y="373"/>
                  </a:moveTo>
                  <a:cubicBezTo>
                    <a:pt x="1" y="482"/>
                    <a:pt x="32" y="575"/>
                    <a:pt x="78" y="652"/>
                  </a:cubicBezTo>
                  <a:cubicBezTo>
                    <a:pt x="109" y="745"/>
                    <a:pt x="187" y="807"/>
                    <a:pt x="264" y="854"/>
                  </a:cubicBezTo>
                  <a:cubicBezTo>
                    <a:pt x="404" y="931"/>
                    <a:pt x="575" y="931"/>
                    <a:pt x="730" y="854"/>
                  </a:cubicBezTo>
                  <a:lnTo>
                    <a:pt x="249" y="1"/>
                  </a:lnTo>
                  <a:cubicBezTo>
                    <a:pt x="109" y="78"/>
                    <a:pt x="32" y="218"/>
                    <a:pt x="16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4" name="Google Shape;20744;p31"/>
            <p:cNvSpPr/>
            <p:nvPr/>
          </p:nvSpPr>
          <p:spPr>
            <a:xfrm>
              <a:off x="7065125" y="3036288"/>
              <a:ext cx="16325" cy="12425"/>
            </a:xfrm>
            <a:custGeom>
              <a:avLst/>
              <a:gdLst/>
              <a:ahLst/>
              <a:cxnLst/>
              <a:rect l="l" t="t" r="r" b="b"/>
              <a:pathLst>
                <a:path w="653" h="497" extrusionOk="0">
                  <a:moveTo>
                    <a:pt x="1" y="233"/>
                  </a:moveTo>
                  <a:cubicBezTo>
                    <a:pt x="16" y="249"/>
                    <a:pt x="32" y="280"/>
                    <a:pt x="47" y="311"/>
                  </a:cubicBezTo>
                  <a:cubicBezTo>
                    <a:pt x="94" y="357"/>
                    <a:pt x="140" y="388"/>
                    <a:pt x="203" y="419"/>
                  </a:cubicBezTo>
                  <a:cubicBezTo>
                    <a:pt x="342" y="497"/>
                    <a:pt x="513" y="497"/>
                    <a:pt x="652" y="419"/>
                  </a:cubicBezTo>
                  <a:lnTo>
                    <a:pt x="420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5" name="Google Shape;20745;p31"/>
            <p:cNvSpPr/>
            <p:nvPr/>
          </p:nvSpPr>
          <p:spPr>
            <a:xfrm>
              <a:off x="6822400" y="32227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0"/>
                  </a:moveTo>
                  <a:cubicBezTo>
                    <a:pt x="1" y="342"/>
                    <a:pt x="63" y="900"/>
                    <a:pt x="482" y="1024"/>
                  </a:cubicBezTo>
                  <a:cubicBezTo>
                    <a:pt x="900" y="1148"/>
                    <a:pt x="1257" y="714"/>
                    <a:pt x="1056" y="326"/>
                  </a:cubicBezTo>
                  <a:cubicBezTo>
                    <a:pt x="916" y="94"/>
                    <a:pt x="621" y="1"/>
                    <a:pt x="389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6" name="Google Shape;20746;p31"/>
            <p:cNvSpPr/>
            <p:nvPr/>
          </p:nvSpPr>
          <p:spPr>
            <a:xfrm>
              <a:off x="6744475" y="3206888"/>
              <a:ext cx="26000" cy="24075"/>
            </a:xfrm>
            <a:custGeom>
              <a:avLst/>
              <a:gdLst/>
              <a:ahLst/>
              <a:cxnLst/>
              <a:rect l="l" t="t" r="r" b="b"/>
              <a:pathLst>
                <a:path w="1040" h="963" extrusionOk="0">
                  <a:moveTo>
                    <a:pt x="47" y="559"/>
                  </a:moveTo>
                  <a:cubicBezTo>
                    <a:pt x="404" y="962"/>
                    <a:pt x="1040" y="606"/>
                    <a:pt x="885" y="94"/>
                  </a:cubicBezTo>
                  <a:cubicBezTo>
                    <a:pt x="885" y="63"/>
                    <a:pt x="869" y="32"/>
                    <a:pt x="854" y="1"/>
                  </a:cubicBezTo>
                  <a:lnTo>
                    <a:pt x="1" y="482"/>
                  </a:lnTo>
                  <a:cubicBezTo>
                    <a:pt x="16" y="513"/>
                    <a:pt x="32" y="528"/>
                    <a:pt x="47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7" name="Google Shape;20747;p31"/>
            <p:cNvSpPr/>
            <p:nvPr/>
          </p:nvSpPr>
          <p:spPr>
            <a:xfrm>
              <a:off x="6904600" y="3250313"/>
              <a:ext cx="22125" cy="22900"/>
            </a:xfrm>
            <a:custGeom>
              <a:avLst/>
              <a:gdLst/>
              <a:ahLst/>
              <a:cxnLst/>
              <a:rect l="l" t="t" r="r" b="b"/>
              <a:pathLst>
                <a:path w="885" h="916" extrusionOk="0">
                  <a:moveTo>
                    <a:pt x="420" y="1"/>
                  </a:moveTo>
                  <a:cubicBezTo>
                    <a:pt x="1" y="233"/>
                    <a:pt x="125" y="869"/>
                    <a:pt x="606" y="916"/>
                  </a:cubicBezTo>
                  <a:cubicBezTo>
                    <a:pt x="699" y="916"/>
                    <a:pt x="807" y="900"/>
                    <a:pt x="885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8" name="Google Shape;20748;p31"/>
            <p:cNvSpPr/>
            <p:nvPr/>
          </p:nvSpPr>
          <p:spPr>
            <a:xfrm>
              <a:off x="6851100" y="31541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1" y="233"/>
                  </a:moveTo>
                  <a:cubicBezTo>
                    <a:pt x="16" y="264"/>
                    <a:pt x="47" y="280"/>
                    <a:pt x="63" y="311"/>
                  </a:cubicBezTo>
                  <a:cubicBezTo>
                    <a:pt x="140" y="404"/>
                    <a:pt x="264" y="466"/>
                    <a:pt x="388" y="481"/>
                  </a:cubicBezTo>
                  <a:cubicBezTo>
                    <a:pt x="481" y="481"/>
                    <a:pt x="590" y="466"/>
                    <a:pt x="668" y="419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9" name="Google Shape;20749;p31"/>
            <p:cNvSpPr/>
            <p:nvPr/>
          </p:nvSpPr>
          <p:spPr>
            <a:xfrm>
              <a:off x="7283425" y="290483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33" y="544"/>
                  </a:moveTo>
                  <a:lnTo>
                    <a:pt x="668" y="311"/>
                  </a:lnTo>
                  <a:cubicBezTo>
                    <a:pt x="559" y="94"/>
                    <a:pt x="311" y="1"/>
                    <a:pt x="94" y="63"/>
                  </a:cubicBezTo>
                  <a:cubicBezTo>
                    <a:pt x="47" y="78"/>
                    <a:pt x="32" y="94"/>
                    <a:pt x="1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0" name="Google Shape;20750;p31"/>
            <p:cNvSpPr/>
            <p:nvPr/>
          </p:nvSpPr>
          <p:spPr>
            <a:xfrm>
              <a:off x="7224500" y="2795888"/>
              <a:ext cx="24050" cy="26400"/>
            </a:xfrm>
            <a:custGeom>
              <a:avLst/>
              <a:gdLst/>
              <a:ahLst/>
              <a:cxnLst/>
              <a:rect l="l" t="t" r="r" b="b"/>
              <a:pathLst>
                <a:path w="962" h="1056" extrusionOk="0">
                  <a:moveTo>
                    <a:pt x="481" y="1055"/>
                  </a:moveTo>
                  <a:cubicBezTo>
                    <a:pt x="497" y="1040"/>
                    <a:pt x="528" y="1009"/>
                    <a:pt x="559" y="993"/>
                  </a:cubicBezTo>
                  <a:cubicBezTo>
                    <a:pt x="962" y="652"/>
                    <a:pt x="605" y="1"/>
                    <a:pt x="93" y="156"/>
                  </a:cubicBezTo>
                  <a:cubicBezTo>
                    <a:pt x="62" y="171"/>
                    <a:pt x="31" y="171"/>
                    <a:pt x="0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1" name="Google Shape;20751;p31"/>
            <p:cNvSpPr/>
            <p:nvPr/>
          </p:nvSpPr>
          <p:spPr>
            <a:xfrm>
              <a:off x="7322600" y="27369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6"/>
                    <a:pt x="822" y="1055"/>
                  </a:cubicBezTo>
                  <a:cubicBezTo>
                    <a:pt x="1055" y="915"/>
                    <a:pt x="1148" y="620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2" name="Google Shape;20752;p31"/>
            <p:cNvSpPr/>
            <p:nvPr/>
          </p:nvSpPr>
          <p:spPr>
            <a:xfrm>
              <a:off x="7238450" y="27136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50"/>
                    <a:pt x="218" y="823"/>
                  </a:cubicBezTo>
                  <a:cubicBezTo>
                    <a:pt x="342" y="1071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3" name="Google Shape;20753;p31"/>
            <p:cNvSpPr/>
            <p:nvPr/>
          </p:nvSpPr>
          <p:spPr>
            <a:xfrm>
              <a:off x="7297400" y="2820713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869" y="1008"/>
                  </a:moveTo>
                  <a:cubicBezTo>
                    <a:pt x="1256" y="807"/>
                    <a:pt x="1194" y="233"/>
                    <a:pt x="776" y="124"/>
                  </a:cubicBezTo>
                  <a:cubicBezTo>
                    <a:pt x="357" y="0"/>
                    <a:pt x="0" y="434"/>
                    <a:pt x="217" y="822"/>
                  </a:cubicBezTo>
                  <a:cubicBezTo>
                    <a:pt x="341" y="1055"/>
                    <a:pt x="636" y="1148"/>
                    <a:pt x="869" y="100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4" name="Google Shape;20754;p31"/>
            <p:cNvSpPr/>
            <p:nvPr/>
          </p:nvSpPr>
          <p:spPr>
            <a:xfrm>
              <a:off x="7171775" y="269856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8"/>
                  </a:moveTo>
                  <a:cubicBezTo>
                    <a:pt x="264" y="652"/>
                    <a:pt x="295" y="637"/>
                    <a:pt x="310" y="606"/>
                  </a:cubicBezTo>
                  <a:cubicBezTo>
                    <a:pt x="465" y="481"/>
                    <a:pt x="527" y="280"/>
                    <a:pt x="465" y="94"/>
                  </a:cubicBezTo>
                  <a:cubicBezTo>
                    <a:pt x="450" y="63"/>
                    <a:pt x="434" y="3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5" name="Google Shape;20755;p31"/>
            <p:cNvSpPr/>
            <p:nvPr/>
          </p:nvSpPr>
          <p:spPr>
            <a:xfrm>
              <a:off x="7267525" y="2639638"/>
              <a:ext cx="26400" cy="24050"/>
            </a:xfrm>
            <a:custGeom>
              <a:avLst/>
              <a:gdLst/>
              <a:ahLst/>
              <a:cxnLst/>
              <a:rect l="l" t="t" r="r" b="b"/>
              <a:pathLst>
                <a:path w="1056" h="962" extrusionOk="0">
                  <a:moveTo>
                    <a:pt x="63" y="559"/>
                  </a:moveTo>
                  <a:cubicBezTo>
                    <a:pt x="404" y="962"/>
                    <a:pt x="1056" y="605"/>
                    <a:pt x="900" y="93"/>
                  </a:cubicBezTo>
                  <a:cubicBezTo>
                    <a:pt x="885" y="62"/>
                    <a:pt x="885" y="31"/>
                    <a:pt x="869" y="0"/>
                  </a:cubicBezTo>
                  <a:lnTo>
                    <a:pt x="1" y="481"/>
                  </a:lnTo>
                  <a:cubicBezTo>
                    <a:pt x="32" y="496"/>
                    <a:pt x="47" y="528"/>
                    <a:pt x="63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6" name="Google Shape;20756;p31"/>
            <p:cNvSpPr/>
            <p:nvPr/>
          </p:nvSpPr>
          <p:spPr>
            <a:xfrm>
              <a:off x="7069800" y="3022338"/>
              <a:ext cx="16675" cy="13975"/>
            </a:xfrm>
            <a:custGeom>
              <a:avLst/>
              <a:gdLst/>
              <a:ahLst/>
              <a:cxnLst/>
              <a:rect l="l" t="t" r="r" b="b"/>
              <a:pathLst>
                <a:path w="667" h="559" extrusionOk="0">
                  <a:moveTo>
                    <a:pt x="667" y="310"/>
                  </a:moveTo>
                  <a:cubicBezTo>
                    <a:pt x="527" y="78"/>
                    <a:pt x="233" y="0"/>
                    <a:pt x="0" y="124"/>
                  </a:cubicBezTo>
                  <a:lnTo>
                    <a:pt x="233" y="55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7" name="Google Shape;20757;p31"/>
            <p:cNvSpPr/>
            <p:nvPr/>
          </p:nvSpPr>
          <p:spPr>
            <a:xfrm>
              <a:off x="7010850" y="2915313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67" y="326"/>
                  </a:moveTo>
                  <a:cubicBezTo>
                    <a:pt x="528" y="78"/>
                    <a:pt x="233" y="0"/>
                    <a:pt x="1" y="125"/>
                  </a:cubicBezTo>
                  <a:lnTo>
                    <a:pt x="466" y="993"/>
                  </a:lnTo>
                  <a:cubicBezTo>
                    <a:pt x="699" y="869"/>
                    <a:pt x="792" y="559"/>
                    <a:pt x="667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8" name="Google Shape;20758;p31"/>
            <p:cNvSpPr/>
            <p:nvPr/>
          </p:nvSpPr>
          <p:spPr>
            <a:xfrm>
              <a:off x="7168650" y="2963388"/>
              <a:ext cx="24475" cy="19800"/>
            </a:xfrm>
            <a:custGeom>
              <a:avLst/>
              <a:gdLst/>
              <a:ahLst/>
              <a:cxnLst/>
              <a:rect l="l" t="t" r="r" b="b"/>
              <a:pathLst>
                <a:path w="979" h="792" extrusionOk="0">
                  <a:moveTo>
                    <a:pt x="327" y="125"/>
                  </a:moveTo>
                  <a:cubicBezTo>
                    <a:pt x="79" y="249"/>
                    <a:pt x="1" y="559"/>
                    <a:pt x="125" y="792"/>
                  </a:cubicBezTo>
                  <a:lnTo>
                    <a:pt x="978" y="311"/>
                  </a:lnTo>
                  <a:cubicBezTo>
                    <a:pt x="854" y="78"/>
                    <a:pt x="559" y="1"/>
                    <a:pt x="327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9" name="Google Shape;20759;p31"/>
            <p:cNvSpPr/>
            <p:nvPr/>
          </p:nvSpPr>
          <p:spPr>
            <a:xfrm>
              <a:off x="7108950" y="28548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89"/>
                  </a:moveTo>
                  <a:cubicBezTo>
                    <a:pt x="807" y="1"/>
                    <a:pt x="233" y="63"/>
                    <a:pt x="125" y="482"/>
                  </a:cubicBezTo>
                  <a:cubicBezTo>
                    <a:pt x="0" y="901"/>
                    <a:pt x="435" y="1257"/>
                    <a:pt x="822" y="1056"/>
                  </a:cubicBezTo>
                  <a:cubicBezTo>
                    <a:pt x="1055" y="916"/>
                    <a:pt x="1148" y="621"/>
                    <a:pt x="1009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0" name="Google Shape;20760;p31"/>
            <p:cNvSpPr/>
            <p:nvPr/>
          </p:nvSpPr>
          <p:spPr>
            <a:xfrm>
              <a:off x="7025975" y="28307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2" y="0"/>
                    <a:pt x="249" y="62"/>
                    <a:pt x="125" y="481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1" name="Google Shape;20761;p31"/>
            <p:cNvSpPr/>
            <p:nvPr/>
          </p:nvSpPr>
          <p:spPr>
            <a:xfrm>
              <a:off x="7084900" y="29378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35" y="1256"/>
                    <a:pt x="823" y="1039"/>
                  </a:cubicBezTo>
                  <a:cubicBezTo>
                    <a:pt x="1056" y="915"/>
                    <a:pt x="1149" y="620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2" name="Google Shape;20762;p31"/>
            <p:cNvSpPr/>
            <p:nvPr/>
          </p:nvSpPr>
          <p:spPr>
            <a:xfrm>
              <a:off x="7132600" y="27718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1" y="901"/>
                    <a:pt x="450" y="1257"/>
                    <a:pt x="838" y="1056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3" name="Google Shape;20763;p31"/>
            <p:cNvSpPr/>
            <p:nvPr/>
          </p:nvSpPr>
          <p:spPr>
            <a:xfrm>
              <a:off x="7191550" y="28788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22" y="1"/>
                    <a:pt x="248" y="63"/>
                    <a:pt x="124" y="481"/>
                  </a:cubicBezTo>
                  <a:cubicBezTo>
                    <a:pt x="0" y="900"/>
                    <a:pt x="450" y="1257"/>
                    <a:pt x="838" y="1040"/>
                  </a:cubicBezTo>
                  <a:cubicBezTo>
                    <a:pt x="1070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4" name="Google Shape;20764;p31"/>
            <p:cNvSpPr/>
            <p:nvPr/>
          </p:nvSpPr>
          <p:spPr>
            <a:xfrm>
              <a:off x="6957725" y="281643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7"/>
                  </a:moveTo>
                  <a:cubicBezTo>
                    <a:pt x="451" y="559"/>
                    <a:pt x="544" y="311"/>
                    <a:pt x="466" y="78"/>
                  </a:cubicBezTo>
                  <a:cubicBezTo>
                    <a:pt x="466" y="63"/>
                    <a:pt x="451" y="32"/>
                    <a:pt x="435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5" name="Google Shape;20765;p31"/>
            <p:cNvSpPr/>
            <p:nvPr/>
          </p:nvSpPr>
          <p:spPr>
            <a:xfrm>
              <a:off x="7053900" y="2757513"/>
              <a:ext cx="26375" cy="24050"/>
            </a:xfrm>
            <a:custGeom>
              <a:avLst/>
              <a:gdLst/>
              <a:ahLst/>
              <a:cxnLst/>
              <a:rect l="l" t="t" r="r" b="b"/>
              <a:pathLst>
                <a:path w="1055" h="962" extrusionOk="0">
                  <a:moveTo>
                    <a:pt x="62" y="558"/>
                  </a:moveTo>
                  <a:cubicBezTo>
                    <a:pt x="403" y="962"/>
                    <a:pt x="1055" y="605"/>
                    <a:pt x="900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496"/>
                    <a:pt x="31" y="527"/>
                    <a:pt x="62" y="55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6" name="Google Shape;20766;p31"/>
            <p:cNvSpPr/>
            <p:nvPr/>
          </p:nvSpPr>
          <p:spPr>
            <a:xfrm>
              <a:off x="7275300" y="2907563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326" y="0"/>
                  </a:moveTo>
                  <a:cubicBezTo>
                    <a:pt x="93" y="124"/>
                    <a:pt x="0" y="435"/>
                    <a:pt x="140" y="667"/>
                  </a:cubicBezTo>
                  <a:lnTo>
                    <a:pt x="558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7" name="Google Shape;20767;p31"/>
            <p:cNvSpPr/>
            <p:nvPr/>
          </p:nvSpPr>
          <p:spPr>
            <a:xfrm>
              <a:off x="7216750" y="280093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4" y="652"/>
                  </a:moveTo>
                  <a:cubicBezTo>
                    <a:pt x="248" y="900"/>
                    <a:pt x="543" y="977"/>
                    <a:pt x="791" y="853"/>
                  </a:cubicBezTo>
                  <a:lnTo>
                    <a:pt x="310" y="0"/>
                  </a:lnTo>
                  <a:cubicBezTo>
                    <a:pt x="78" y="124"/>
                    <a:pt x="0" y="419"/>
                    <a:pt x="124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8" name="Google Shape;20768;p31"/>
            <p:cNvSpPr/>
            <p:nvPr/>
          </p:nvSpPr>
          <p:spPr>
            <a:xfrm>
              <a:off x="7160900" y="270438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48"/>
                  </a:moveTo>
                  <a:cubicBezTo>
                    <a:pt x="16" y="264"/>
                    <a:pt x="32" y="295"/>
                    <a:pt x="47" y="326"/>
                  </a:cubicBezTo>
                  <a:cubicBezTo>
                    <a:pt x="202" y="497"/>
                    <a:pt x="466" y="543"/>
                    <a:pt x="668" y="435"/>
                  </a:cubicBezTo>
                  <a:lnTo>
                    <a:pt x="420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9" name="Google Shape;20769;p31"/>
            <p:cNvSpPr/>
            <p:nvPr/>
          </p:nvSpPr>
          <p:spPr>
            <a:xfrm>
              <a:off x="6855750" y="3140588"/>
              <a:ext cx="17100" cy="13600"/>
            </a:xfrm>
            <a:custGeom>
              <a:avLst/>
              <a:gdLst/>
              <a:ahLst/>
              <a:cxnLst/>
              <a:rect l="l" t="t" r="r" b="b"/>
              <a:pathLst>
                <a:path w="684" h="544" extrusionOk="0">
                  <a:moveTo>
                    <a:pt x="683" y="295"/>
                  </a:moveTo>
                  <a:cubicBezTo>
                    <a:pt x="559" y="94"/>
                    <a:pt x="311" y="1"/>
                    <a:pt x="94" y="63"/>
                  </a:cubicBezTo>
                  <a:cubicBezTo>
                    <a:pt x="63" y="78"/>
                    <a:pt x="32" y="94"/>
                    <a:pt x="1" y="109"/>
                  </a:cubicBezTo>
                  <a:lnTo>
                    <a:pt x="233" y="54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0" name="Google Shape;20770;p31"/>
            <p:cNvSpPr/>
            <p:nvPr/>
          </p:nvSpPr>
          <p:spPr>
            <a:xfrm>
              <a:off x="6797200" y="3031638"/>
              <a:ext cx="23675" cy="26400"/>
            </a:xfrm>
            <a:custGeom>
              <a:avLst/>
              <a:gdLst/>
              <a:ahLst/>
              <a:cxnLst/>
              <a:rect l="l" t="t" r="r" b="b"/>
              <a:pathLst>
                <a:path w="947" h="1056" extrusionOk="0">
                  <a:moveTo>
                    <a:pt x="544" y="993"/>
                  </a:moveTo>
                  <a:cubicBezTo>
                    <a:pt x="947" y="652"/>
                    <a:pt x="590" y="0"/>
                    <a:pt x="94" y="155"/>
                  </a:cubicBezTo>
                  <a:cubicBezTo>
                    <a:pt x="63" y="171"/>
                    <a:pt x="32" y="171"/>
                    <a:pt x="1" y="202"/>
                  </a:cubicBezTo>
                  <a:lnTo>
                    <a:pt x="466" y="1055"/>
                  </a:lnTo>
                  <a:cubicBezTo>
                    <a:pt x="497" y="1040"/>
                    <a:pt x="528" y="1008"/>
                    <a:pt x="544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1" name="Google Shape;20771;p31"/>
            <p:cNvSpPr/>
            <p:nvPr/>
          </p:nvSpPr>
          <p:spPr>
            <a:xfrm>
              <a:off x="6950375" y="3075063"/>
              <a:ext cx="29100" cy="26000"/>
            </a:xfrm>
            <a:custGeom>
              <a:avLst/>
              <a:gdLst/>
              <a:ahLst/>
              <a:cxnLst/>
              <a:rect l="l" t="t" r="r" b="b"/>
              <a:pathLst>
                <a:path w="1164" h="1040" extrusionOk="0">
                  <a:moveTo>
                    <a:pt x="310" y="1040"/>
                  </a:moveTo>
                  <a:lnTo>
                    <a:pt x="1163" y="559"/>
                  </a:lnTo>
                  <a:cubicBezTo>
                    <a:pt x="853" y="0"/>
                    <a:pt x="0" y="466"/>
                    <a:pt x="310" y="10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2" name="Google Shape;20772;p31"/>
            <p:cNvSpPr/>
            <p:nvPr/>
          </p:nvSpPr>
          <p:spPr>
            <a:xfrm>
              <a:off x="6895300" y="29726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1" y="900"/>
                    <a:pt x="435" y="1257"/>
                    <a:pt x="823" y="1056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3" name="Google Shape;20773;p31"/>
            <p:cNvSpPr/>
            <p:nvPr/>
          </p:nvSpPr>
          <p:spPr>
            <a:xfrm>
              <a:off x="6812325" y="29486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5" y="915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4" name="Google Shape;20774;p31"/>
            <p:cNvSpPr/>
            <p:nvPr/>
          </p:nvSpPr>
          <p:spPr>
            <a:xfrm>
              <a:off x="6870875" y="30556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1" y="901"/>
                    <a:pt x="450" y="1257"/>
                    <a:pt x="838" y="1040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5" name="Google Shape;20775;p31"/>
            <p:cNvSpPr/>
            <p:nvPr/>
          </p:nvSpPr>
          <p:spPr>
            <a:xfrm>
              <a:off x="6918950" y="28897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1" y="900"/>
                    <a:pt x="451" y="1257"/>
                    <a:pt x="823" y="1056"/>
                  </a:cubicBezTo>
                  <a:cubicBezTo>
                    <a:pt x="1071" y="916"/>
                    <a:pt x="1149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6" name="Google Shape;20776;p31"/>
            <p:cNvSpPr/>
            <p:nvPr/>
          </p:nvSpPr>
          <p:spPr>
            <a:xfrm>
              <a:off x="6977900" y="29967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1"/>
                    <a:pt x="248" y="63"/>
                    <a:pt x="124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70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7" name="Google Shape;20777;p31"/>
            <p:cNvSpPr/>
            <p:nvPr/>
          </p:nvSpPr>
          <p:spPr>
            <a:xfrm>
              <a:off x="6744075" y="2934313"/>
              <a:ext cx="13225" cy="16700"/>
            </a:xfrm>
            <a:custGeom>
              <a:avLst/>
              <a:gdLst/>
              <a:ahLst/>
              <a:cxnLst/>
              <a:rect l="l" t="t" r="r" b="b"/>
              <a:pathLst>
                <a:path w="529" h="668" extrusionOk="0">
                  <a:moveTo>
                    <a:pt x="234" y="667"/>
                  </a:moveTo>
                  <a:cubicBezTo>
                    <a:pt x="265" y="652"/>
                    <a:pt x="296" y="636"/>
                    <a:pt x="311" y="605"/>
                  </a:cubicBezTo>
                  <a:cubicBezTo>
                    <a:pt x="466" y="481"/>
                    <a:pt x="528" y="280"/>
                    <a:pt x="466" y="94"/>
                  </a:cubicBezTo>
                  <a:cubicBezTo>
                    <a:pt x="451" y="63"/>
                    <a:pt x="435" y="31"/>
                    <a:pt x="420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8" name="Google Shape;20778;p31"/>
            <p:cNvSpPr/>
            <p:nvPr/>
          </p:nvSpPr>
          <p:spPr>
            <a:xfrm>
              <a:off x="6840250" y="2875388"/>
              <a:ext cx="26400" cy="24050"/>
            </a:xfrm>
            <a:custGeom>
              <a:avLst/>
              <a:gdLst/>
              <a:ahLst/>
              <a:cxnLst/>
              <a:rect l="l" t="t" r="r" b="b"/>
              <a:pathLst>
                <a:path w="1056" h="962" extrusionOk="0">
                  <a:moveTo>
                    <a:pt x="900" y="93"/>
                  </a:moveTo>
                  <a:cubicBezTo>
                    <a:pt x="884" y="62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496"/>
                    <a:pt x="31" y="527"/>
                    <a:pt x="62" y="558"/>
                  </a:cubicBezTo>
                  <a:cubicBezTo>
                    <a:pt x="404" y="962"/>
                    <a:pt x="1055" y="605"/>
                    <a:pt x="900" y="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9" name="Google Shape;20779;p31"/>
            <p:cNvSpPr/>
            <p:nvPr/>
          </p:nvSpPr>
          <p:spPr>
            <a:xfrm>
              <a:off x="7063200" y="30254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16" y="388"/>
                  </a:moveTo>
                  <a:cubicBezTo>
                    <a:pt x="0" y="481"/>
                    <a:pt x="31" y="574"/>
                    <a:pt x="78" y="667"/>
                  </a:cubicBezTo>
                  <a:lnTo>
                    <a:pt x="497" y="434"/>
                  </a:lnTo>
                  <a:lnTo>
                    <a:pt x="264" y="0"/>
                  </a:lnTo>
                  <a:cubicBezTo>
                    <a:pt x="124" y="78"/>
                    <a:pt x="31" y="217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0" name="Google Shape;20780;p31"/>
            <p:cNvSpPr/>
            <p:nvPr/>
          </p:nvSpPr>
          <p:spPr>
            <a:xfrm>
              <a:off x="7004250" y="2918413"/>
              <a:ext cx="18250" cy="23675"/>
            </a:xfrm>
            <a:custGeom>
              <a:avLst/>
              <a:gdLst/>
              <a:ahLst/>
              <a:cxnLst/>
              <a:rect l="l" t="t" r="r" b="b"/>
              <a:pathLst>
                <a:path w="730" h="947" extrusionOk="0">
                  <a:moveTo>
                    <a:pt x="265" y="1"/>
                  </a:moveTo>
                  <a:cubicBezTo>
                    <a:pt x="125" y="94"/>
                    <a:pt x="32" y="233"/>
                    <a:pt x="16" y="388"/>
                  </a:cubicBezTo>
                  <a:cubicBezTo>
                    <a:pt x="1" y="590"/>
                    <a:pt x="94" y="792"/>
                    <a:pt x="280" y="869"/>
                  </a:cubicBezTo>
                  <a:cubicBezTo>
                    <a:pt x="420" y="947"/>
                    <a:pt x="590" y="947"/>
                    <a:pt x="73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1" name="Google Shape;20781;p31"/>
            <p:cNvSpPr/>
            <p:nvPr/>
          </p:nvSpPr>
          <p:spPr>
            <a:xfrm>
              <a:off x="6947275" y="2822263"/>
              <a:ext cx="16300" cy="12825"/>
            </a:xfrm>
            <a:custGeom>
              <a:avLst/>
              <a:gdLst/>
              <a:ahLst/>
              <a:cxnLst/>
              <a:rect l="l" t="t" r="r" b="b"/>
              <a:pathLst>
                <a:path w="652" h="513" extrusionOk="0">
                  <a:moveTo>
                    <a:pt x="419" y="0"/>
                  </a:moveTo>
                  <a:lnTo>
                    <a:pt x="0" y="248"/>
                  </a:lnTo>
                  <a:cubicBezTo>
                    <a:pt x="16" y="264"/>
                    <a:pt x="31" y="295"/>
                    <a:pt x="47" y="326"/>
                  </a:cubicBezTo>
                  <a:cubicBezTo>
                    <a:pt x="93" y="372"/>
                    <a:pt x="140" y="403"/>
                    <a:pt x="202" y="434"/>
                  </a:cubicBezTo>
                  <a:cubicBezTo>
                    <a:pt x="341" y="512"/>
                    <a:pt x="512" y="512"/>
                    <a:pt x="651" y="43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2" name="Google Shape;20782;p31"/>
            <p:cNvSpPr/>
            <p:nvPr/>
          </p:nvSpPr>
          <p:spPr>
            <a:xfrm>
              <a:off x="6735550" y="3191763"/>
              <a:ext cx="30275" cy="27175"/>
            </a:xfrm>
            <a:custGeom>
              <a:avLst/>
              <a:gdLst/>
              <a:ahLst/>
              <a:cxnLst/>
              <a:rect l="l" t="t" r="r" b="b"/>
              <a:pathLst>
                <a:path w="1211" h="1087" extrusionOk="0">
                  <a:moveTo>
                    <a:pt x="358" y="1087"/>
                  </a:moveTo>
                  <a:lnTo>
                    <a:pt x="1211" y="606"/>
                  </a:lnTo>
                  <a:cubicBezTo>
                    <a:pt x="900" y="1"/>
                    <a:pt x="1" y="497"/>
                    <a:pt x="358" y="10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3" name="Google Shape;20783;p31"/>
            <p:cNvSpPr/>
            <p:nvPr/>
          </p:nvSpPr>
          <p:spPr>
            <a:xfrm>
              <a:off x="6681275" y="30905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4" name="Google Shape;20784;p31"/>
            <p:cNvSpPr/>
            <p:nvPr/>
          </p:nvSpPr>
          <p:spPr>
            <a:xfrm>
              <a:off x="6598300" y="30665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2" y="0"/>
                    <a:pt x="249" y="62"/>
                    <a:pt x="124" y="481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5" name="Google Shape;20785;p31"/>
            <p:cNvSpPr/>
            <p:nvPr/>
          </p:nvSpPr>
          <p:spPr>
            <a:xfrm>
              <a:off x="6657225" y="31735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1" y="900"/>
                    <a:pt x="451" y="1257"/>
                    <a:pt x="838" y="1040"/>
                  </a:cubicBezTo>
                  <a:cubicBezTo>
                    <a:pt x="1071" y="916"/>
                    <a:pt x="1149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6" name="Google Shape;20786;p31"/>
            <p:cNvSpPr/>
            <p:nvPr/>
          </p:nvSpPr>
          <p:spPr>
            <a:xfrm>
              <a:off x="6705325" y="300758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024" y="389"/>
                  </a:moveTo>
                  <a:cubicBezTo>
                    <a:pt x="807" y="1"/>
                    <a:pt x="248" y="63"/>
                    <a:pt x="124" y="482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7" name="Google Shape;20787;p31"/>
            <p:cNvSpPr/>
            <p:nvPr/>
          </p:nvSpPr>
          <p:spPr>
            <a:xfrm>
              <a:off x="6764250" y="31146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2" y="0"/>
                    <a:pt x="249" y="62"/>
                    <a:pt x="125" y="481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8" name="Google Shape;20788;p31"/>
            <p:cNvSpPr/>
            <p:nvPr/>
          </p:nvSpPr>
          <p:spPr>
            <a:xfrm>
              <a:off x="6530450" y="305218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0" y="605"/>
                  </a:cubicBezTo>
                  <a:cubicBezTo>
                    <a:pt x="466" y="481"/>
                    <a:pt x="512" y="280"/>
                    <a:pt x="466" y="93"/>
                  </a:cubicBezTo>
                  <a:cubicBezTo>
                    <a:pt x="450" y="62"/>
                    <a:pt x="434" y="31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9" name="Google Shape;20789;p31"/>
            <p:cNvSpPr/>
            <p:nvPr/>
          </p:nvSpPr>
          <p:spPr>
            <a:xfrm>
              <a:off x="6626600" y="2993238"/>
              <a:ext cx="26400" cy="24075"/>
            </a:xfrm>
            <a:custGeom>
              <a:avLst/>
              <a:gdLst/>
              <a:ahLst/>
              <a:cxnLst/>
              <a:rect l="l" t="t" r="r" b="b"/>
              <a:pathLst>
                <a:path w="1056" h="963" extrusionOk="0">
                  <a:moveTo>
                    <a:pt x="885" y="94"/>
                  </a:moveTo>
                  <a:cubicBezTo>
                    <a:pt x="885" y="63"/>
                    <a:pt x="869" y="32"/>
                    <a:pt x="854" y="1"/>
                  </a:cubicBezTo>
                  <a:lnTo>
                    <a:pt x="1" y="482"/>
                  </a:lnTo>
                  <a:cubicBezTo>
                    <a:pt x="16" y="497"/>
                    <a:pt x="32" y="528"/>
                    <a:pt x="47" y="559"/>
                  </a:cubicBezTo>
                  <a:cubicBezTo>
                    <a:pt x="404" y="963"/>
                    <a:pt x="1055" y="606"/>
                    <a:pt x="885" y="9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0" name="Google Shape;20790;p31"/>
            <p:cNvSpPr/>
            <p:nvPr/>
          </p:nvSpPr>
          <p:spPr>
            <a:xfrm>
              <a:off x="6848000" y="3143313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125" y="667"/>
                  </a:moveTo>
                  <a:lnTo>
                    <a:pt x="559" y="434"/>
                  </a:lnTo>
                  <a:lnTo>
                    <a:pt x="326" y="0"/>
                  </a:lnTo>
                  <a:cubicBezTo>
                    <a:pt x="78" y="124"/>
                    <a:pt x="1" y="434"/>
                    <a:pt x="125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1" name="Google Shape;20791;p31"/>
            <p:cNvSpPr/>
            <p:nvPr/>
          </p:nvSpPr>
          <p:spPr>
            <a:xfrm>
              <a:off x="6790225" y="3036288"/>
              <a:ext cx="18650" cy="23300"/>
            </a:xfrm>
            <a:custGeom>
              <a:avLst/>
              <a:gdLst/>
              <a:ahLst/>
              <a:cxnLst/>
              <a:rect l="l" t="t" r="r" b="b"/>
              <a:pathLst>
                <a:path w="746" h="932" extrusionOk="0">
                  <a:moveTo>
                    <a:pt x="280" y="0"/>
                  </a:moveTo>
                  <a:cubicBezTo>
                    <a:pt x="187" y="47"/>
                    <a:pt x="125" y="125"/>
                    <a:pt x="78" y="218"/>
                  </a:cubicBezTo>
                  <a:cubicBezTo>
                    <a:pt x="1" y="357"/>
                    <a:pt x="1" y="528"/>
                    <a:pt x="78" y="667"/>
                  </a:cubicBezTo>
                  <a:cubicBezTo>
                    <a:pt x="156" y="807"/>
                    <a:pt x="311" y="900"/>
                    <a:pt x="466" y="916"/>
                  </a:cubicBezTo>
                  <a:cubicBezTo>
                    <a:pt x="574" y="931"/>
                    <a:pt x="668" y="916"/>
                    <a:pt x="74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2" name="Google Shape;20792;p31"/>
            <p:cNvSpPr/>
            <p:nvPr/>
          </p:nvSpPr>
          <p:spPr>
            <a:xfrm>
              <a:off x="6733225" y="294013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435" y="0"/>
                  </a:moveTo>
                  <a:lnTo>
                    <a:pt x="1" y="233"/>
                  </a:lnTo>
                  <a:cubicBezTo>
                    <a:pt x="16" y="264"/>
                    <a:pt x="47" y="295"/>
                    <a:pt x="63" y="310"/>
                  </a:cubicBezTo>
                  <a:cubicBezTo>
                    <a:pt x="140" y="419"/>
                    <a:pt x="264" y="481"/>
                    <a:pt x="388" y="481"/>
                  </a:cubicBezTo>
                  <a:cubicBezTo>
                    <a:pt x="482" y="496"/>
                    <a:pt x="590" y="481"/>
                    <a:pt x="668" y="43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3" name="Google Shape;20793;p31"/>
            <p:cNvSpPr/>
            <p:nvPr/>
          </p:nvSpPr>
          <p:spPr>
            <a:xfrm>
              <a:off x="6519575" y="30580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1" y="233"/>
                  </a:moveTo>
                  <a:cubicBezTo>
                    <a:pt x="16" y="264"/>
                    <a:pt x="32" y="295"/>
                    <a:pt x="63" y="326"/>
                  </a:cubicBezTo>
                  <a:cubicBezTo>
                    <a:pt x="141" y="419"/>
                    <a:pt x="265" y="481"/>
                    <a:pt x="389" y="496"/>
                  </a:cubicBezTo>
                  <a:cubicBezTo>
                    <a:pt x="482" y="496"/>
                    <a:pt x="575" y="481"/>
                    <a:pt x="668" y="4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4" name="Google Shape;20794;p31"/>
            <p:cNvSpPr/>
            <p:nvPr/>
          </p:nvSpPr>
          <p:spPr>
            <a:xfrm>
              <a:off x="7165950" y="26923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574" y="109"/>
                    <a:pt x="435" y="16"/>
                    <a:pt x="280" y="0"/>
                  </a:cubicBezTo>
                  <a:cubicBezTo>
                    <a:pt x="233" y="0"/>
                    <a:pt x="202" y="0"/>
                    <a:pt x="171" y="0"/>
                  </a:cubicBezTo>
                  <a:cubicBezTo>
                    <a:pt x="140" y="0"/>
                    <a:pt x="109" y="16"/>
                    <a:pt x="78" y="16"/>
                  </a:cubicBezTo>
                  <a:cubicBezTo>
                    <a:pt x="47" y="32"/>
                    <a:pt x="16" y="47"/>
                    <a:pt x="0" y="63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5" name="Google Shape;20795;p31"/>
            <p:cNvSpPr/>
            <p:nvPr/>
          </p:nvSpPr>
          <p:spPr>
            <a:xfrm>
              <a:off x="7106625" y="2582238"/>
              <a:ext cx="24075" cy="26000"/>
            </a:xfrm>
            <a:custGeom>
              <a:avLst/>
              <a:gdLst/>
              <a:ahLst/>
              <a:cxnLst/>
              <a:rect l="l" t="t" r="r" b="b"/>
              <a:pathLst>
                <a:path w="963" h="1040" extrusionOk="0">
                  <a:moveTo>
                    <a:pt x="481" y="1040"/>
                  </a:moveTo>
                  <a:cubicBezTo>
                    <a:pt x="497" y="1024"/>
                    <a:pt x="528" y="1009"/>
                    <a:pt x="559" y="993"/>
                  </a:cubicBezTo>
                  <a:cubicBezTo>
                    <a:pt x="962" y="652"/>
                    <a:pt x="605" y="1"/>
                    <a:pt x="93" y="156"/>
                  </a:cubicBezTo>
                  <a:cubicBezTo>
                    <a:pt x="62" y="156"/>
                    <a:pt x="31" y="171"/>
                    <a:pt x="0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6" name="Google Shape;20796;p31"/>
            <p:cNvSpPr/>
            <p:nvPr/>
          </p:nvSpPr>
          <p:spPr>
            <a:xfrm>
              <a:off x="7265975" y="2633438"/>
              <a:ext cx="23300" cy="17850"/>
            </a:xfrm>
            <a:custGeom>
              <a:avLst/>
              <a:gdLst/>
              <a:ahLst/>
              <a:cxnLst/>
              <a:rect l="l" t="t" r="r" b="b"/>
              <a:pathLst>
                <a:path w="932" h="714" extrusionOk="0">
                  <a:moveTo>
                    <a:pt x="265" y="62"/>
                  </a:moveTo>
                  <a:cubicBezTo>
                    <a:pt x="202" y="93"/>
                    <a:pt x="156" y="124"/>
                    <a:pt x="109" y="186"/>
                  </a:cubicBezTo>
                  <a:cubicBezTo>
                    <a:pt x="94" y="202"/>
                    <a:pt x="78" y="233"/>
                    <a:pt x="63" y="264"/>
                  </a:cubicBezTo>
                  <a:cubicBezTo>
                    <a:pt x="32" y="310"/>
                    <a:pt x="16" y="372"/>
                    <a:pt x="16" y="434"/>
                  </a:cubicBezTo>
                  <a:cubicBezTo>
                    <a:pt x="1" y="543"/>
                    <a:pt x="16" y="636"/>
                    <a:pt x="63" y="713"/>
                  </a:cubicBezTo>
                  <a:lnTo>
                    <a:pt x="931" y="248"/>
                  </a:lnTo>
                  <a:cubicBezTo>
                    <a:pt x="838" y="109"/>
                    <a:pt x="699" y="16"/>
                    <a:pt x="544" y="0"/>
                  </a:cubicBezTo>
                  <a:cubicBezTo>
                    <a:pt x="497" y="0"/>
                    <a:pt x="466" y="0"/>
                    <a:pt x="435" y="0"/>
                  </a:cubicBezTo>
                  <a:cubicBezTo>
                    <a:pt x="373" y="0"/>
                    <a:pt x="311" y="16"/>
                    <a:pt x="26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7" name="Google Shape;20797;p31"/>
            <p:cNvSpPr/>
            <p:nvPr/>
          </p:nvSpPr>
          <p:spPr>
            <a:xfrm>
              <a:off x="7204725" y="25233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0"/>
                    <a:pt x="249" y="62"/>
                    <a:pt x="124" y="481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55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8" name="Google Shape;20798;p31"/>
            <p:cNvSpPr/>
            <p:nvPr/>
          </p:nvSpPr>
          <p:spPr>
            <a:xfrm>
              <a:off x="7120575" y="250003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9" name="Google Shape;20799;p31"/>
            <p:cNvSpPr/>
            <p:nvPr/>
          </p:nvSpPr>
          <p:spPr>
            <a:xfrm>
              <a:off x="7179525" y="2606663"/>
              <a:ext cx="31425" cy="29125"/>
            </a:xfrm>
            <a:custGeom>
              <a:avLst/>
              <a:gdLst/>
              <a:ahLst/>
              <a:cxnLst/>
              <a:rect l="l" t="t" r="r" b="b"/>
              <a:pathLst>
                <a:path w="1257" h="1165" extrusionOk="0">
                  <a:moveTo>
                    <a:pt x="869" y="1024"/>
                  </a:moveTo>
                  <a:cubicBezTo>
                    <a:pt x="1257" y="823"/>
                    <a:pt x="1194" y="249"/>
                    <a:pt x="776" y="125"/>
                  </a:cubicBezTo>
                  <a:cubicBezTo>
                    <a:pt x="357" y="1"/>
                    <a:pt x="0" y="451"/>
                    <a:pt x="217" y="838"/>
                  </a:cubicBezTo>
                  <a:cubicBezTo>
                    <a:pt x="341" y="1071"/>
                    <a:pt x="636" y="1164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0" name="Google Shape;20800;p31"/>
            <p:cNvSpPr/>
            <p:nvPr/>
          </p:nvSpPr>
          <p:spPr>
            <a:xfrm>
              <a:off x="7053900" y="2484913"/>
              <a:ext cx="12800" cy="16700"/>
            </a:xfrm>
            <a:custGeom>
              <a:avLst/>
              <a:gdLst/>
              <a:ahLst/>
              <a:cxnLst/>
              <a:rect l="l" t="t" r="r" b="b"/>
              <a:pathLst>
                <a:path w="512" h="668" extrusionOk="0">
                  <a:moveTo>
                    <a:pt x="233" y="668"/>
                  </a:moveTo>
                  <a:cubicBezTo>
                    <a:pt x="248" y="652"/>
                    <a:pt x="279" y="621"/>
                    <a:pt x="310" y="606"/>
                  </a:cubicBezTo>
                  <a:cubicBezTo>
                    <a:pt x="450" y="482"/>
                    <a:pt x="512" y="280"/>
                    <a:pt x="465" y="94"/>
                  </a:cubicBezTo>
                  <a:cubicBezTo>
                    <a:pt x="450" y="63"/>
                    <a:pt x="434" y="3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1" name="Google Shape;20801;p31"/>
            <p:cNvSpPr/>
            <p:nvPr/>
          </p:nvSpPr>
          <p:spPr>
            <a:xfrm>
              <a:off x="7149650" y="2425988"/>
              <a:ext cx="26400" cy="23675"/>
            </a:xfrm>
            <a:custGeom>
              <a:avLst/>
              <a:gdLst/>
              <a:ahLst/>
              <a:cxnLst/>
              <a:rect l="l" t="t" r="r" b="b"/>
              <a:pathLst>
                <a:path w="1056" h="947" extrusionOk="0">
                  <a:moveTo>
                    <a:pt x="63" y="559"/>
                  </a:moveTo>
                  <a:cubicBezTo>
                    <a:pt x="404" y="946"/>
                    <a:pt x="1056" y="590"/>
                    <a:pt x="901" y="93"/>
                  </a:cubicBezTo>
                  <a:cubicBezTo>
                    <a:pt x="885" y="62"/>
                    <a:pt x="885" y="31"/>
                    <a:pt x="870" y="0"/>
                  </a:cubicBezTo>
                  <a:lnTo>
                    <a:pt x="1" y="466"/>
                  </a:lnTo>
                  <a:cubicBezTo>
                    <a:pt x="32" y="497"/>
                    <a:pt x="48" y="528"/>
                    <a:pt x="63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2" name="Google Shape;20802;p31"/>
            <p:cNvSpPr/>
            <p:nvPr/>
          </p:nvSpPr>
          <p:spPr>
            <a:xfrm>
              <a:off x="6951925" y="2810238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589" y="109"/>
                    <a:pt x="434" y="16"/>
                    <a:pt x="279" y="0"/>
                  </a:cubicBezTo>
                  <a:cubicBezTo>
                    <a:pt x="248" y="0"/>
                    <a:pt x="217" y="0"/>
                    <a:pt x="186" y="0"/>
                  </a:cubicBezTo>
                  <a:cubicBezTo>
                    <a:pt x="109" y="0"/>
                    <a:pt x="47" y="31"/>
                    <a:pt x="0" y="62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3" name="Google Shape;20803;p31"/>
            <p:cNvSpPr/>
            <p:nvPr/>
          </p:nvSpPr>
          <p:spPr>
            <a:xfrm>
              <a:off x="6892975" y="270166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668" y="326"/>
                  </a:moveTo>
                  <a:cubicBezTo>
                    <a:pt x="528" y="78"/>
                    <a:pt x="233" y="1"/>
                    <a:pt x="1" y="125"/>
                  </a:cubicBezTo>
                  <a:lnTo>
                    <a:pt x="466" y="978"/>
                  </a:lnTo>
                  <a:cubicBezTo>
                    <a:pt x="714" y="854"/>
                    <a:pt x="792" y="559"/>
                    <a:pt x="668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4" name="Google Shape;20804;p31"/>
            <p:cNvSpPr/>
            <p:nvPr/>
          </p:nvSpPr>
          <p:spPr>
            <a:xfrm>
              <a:off x="7051950" y="2751288"/>
              <a:ext cx="23300" cy="18250"/>
            </a:xfrm>
            <a:custGeom>
              <a:avLst/>
              <a:gdLst/>
              <a:ahLst/>
              <a:cxnLst/>
              <a:rect l="l" t="t" r="r" b="b"/>
              <a:pathLst>
                <a:path w="932" h="730" extrusionOk="0">
                  <a:moveTo>
                    <a:pt x="125" y="187"/>
                  </a:moveTo>
                  <a:cubicBezTo>
                    <a:pt x="109" y="218"/>
                    <a:pt x="94" y="234"/>
                    <a:pt x="78" y="265"/>
                  </a:cubicBezTo>
                  <a:cubicBezTo>
                    <a:pt x="1" y="404"/>
                    <a:pt x="1" y="590"/>
                    <a:pt x="78" y="730"/>
                  </a:cubicBezTo>
                  <a:lnTo>
                    <a:pt x="931" y="249"/>
                  </a:lnTo>
                  <a:cubicBezTo>
                    <a:pt x="854" y="110"/>
                    <a:pt x="699" y="16"/>
                    <a:pt x="543" y="1"/>
                  </a:cubicBezTo>
                  <a:cubicBezTo>
                    <a:pt x="512" y="1"/>
                    <a:pt x="481" y="1"/>
                    <a:pt x="450" y="1"/>
                  </a:cubicBezTo>
                  <a:cubicBezTo>
                    <a:pt x="311" y="16"/>
                    <a:pt x="202" y="78"/>
                    <a:pt x="109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5" name="Google Shape;20805;p31"/>
            <p:cNvSpPr/>
            <p:nvPr/>
          </p:nvSpPr>
          <p:spPr>
            <a:xfrm>
              <a:off x="6991075" y="26411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33" y="62"/>
                    <a:pt x="125" y="481"/>
                  </a:cubicBezTo>
                  <a:cubicBezTo>
                    <a:pt x="1" y="900"/>
                    <a:pt x="435" y="1256"/>
                    <a:pt x="823" y="1039"/>
                  </a:cubicBezTo>
                  <a:cubicBezTo>
                    <a:pt x="1055" y="915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6" name="Google Shape;20806;p31"/>
            <p:cNvSpPr/>
            <p:nvPr/>
          </p:nvSpPr>
          <p:spPr>
            <a:xfrm>
              <a:off x="6908100" y="26171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50" y="1257"/>
                    <a:pt x="823" y="1055"/>
                  </a:cubicBezTo>
                  <a:cubicBezTo>
                    <a:pt x="1055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7" name="Google Shape;20807;p31"/>
            <p:cNvSpPr/>
            <p:nvPr/>
          </p:nvSpPr>
          <p:spPr>
            <a:xfrm>
              <a:off x="6967025" y="27241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5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51" y="1257"/>
                    <a:pt x="823" y="1039"/>
                  </a:cubicBezTo>
                  <a:cubicBezTo>
                    <a:pt x="1056" y="915"/>
                    <a:pt x="1149" y="621"/>
                    <a:pt x="1025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8" name="Google Shape;20808;p31"/>
            <p:cNvSpPr/>
            <p:nvPr/>
          </p:nvSpPr>
          <p:spPr>
            <a:xfrm>
              <a:off x="7015125" y="25582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0" y="900"/>
                    <a:pt x="434" y="1256"/>
                    <a:pt x="822" y="1039"/>
                  </a:cubicBezTo>
                  <a:cubicBezTo>
                    <a:pt x="1055" y="915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9" name="Google Shape;20809;p31"/>
            <p:cNvSpPr/>
            <p:nvPr/>
          </p:nvSpPr>
          <p:spPr>
            <a:xfrm>
              <a:off x="7074050" y="26652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73"/>
                  </a:moveTo>
                  <a:cubicBezTo>
                    <a:pt x="807" y="1"/>
                    <a:pt x="233" y="63"/>
                    <a:pt x="109" y="482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5" y="916"/>
                    <a:pt x="1148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0" name="Google Shape;20810;p31"/>
            <p:cNvSpPr/>
            <p:nvPr/>
          </p:nvSpPr>
          <p:spPr>
            <a:xfrm>
              <a:off x="6839850" y="2602413"/>
              <a:ext cx="13600" cy="17075"/>
            </a:xfrm>
            <a:custGeom>
              <a:avLst/>
              <a:gdLst/>
              <a:ahLst/>
              <a:cxnLst/>
              <a:rect l="l" t="t" r="r" b="b"/>
              <a:pathLst>
                <a:path w="544" h="683" extrusionOk="0">
                  <a:moveTo>
                    <a:pt x="233" y="683"/>
                  </a:moveTo>
                  <a:cubicBezTo>
                    <a:pt x="451" y="574"/>
                    <a:pt x="544" y="326"/>
                    <a:pt x="466" y="93"/>
                  </a:cubicBezTo>
                  <a:cubicBezTo>
                    <a:pt x="466" y="62"/>
                    <a:pt x="451" y="31"/>
                    <a:pt x="435" y="0"/>
                  </a:cubicBezTo>
                  <a:lnTo>
                    <a:pt x="1" y="24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1" name="Google Shape;20811;p31"/>
            <p:cNvSpPr/>
            <p:nvPr/>
          </p:nvSpPr>
          <p:spPr>
            <a:xfrm>
              <a:off x="6936025" y="2543863"/>
              <a:ext cx="26375" cy="23675"/>
            </a:xfrm>
            <a:custGeom>
              <a:avLst/>
              <a:gdLst/>
              <a:ahLst/>
              <a:cxnLst/>
              <a:rect l="l" t="t" r="r" b="b"/>
              <a:pathLst>
                <a:path w="1055" h="947" extrusionOk="0">
                  <a:moveTo>
                    <a:pt x="62" y="559"/>
                  </a:moveTo>
                  <a:cubicBezTo>
                    <a:pt x="403" y="946"/>
                    <a:pt x="1055" y="590"/>
                    <a:pt x="900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62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2" name="Google Shape;20812;p31"/>
            <p:cNvSpPr/>
            <p:nvPr/>
          </p:nvSpPr>
          <p:spPr>
            <a:xfrm>
              <a:off x="7159350" y="2693913"/>
              <a:ext cx="12050" cy="16700"/>
            </a:xfrm>
            <a:custGeom>
              <a:avLst/>
              <a:gdLst/>
              <a:ahLst/>
              <a:cxnLst/>
              <a:rect l="l" t="t" r="r" b="b"/>
              <a:pathLst>
                <a:path w="482" h="668" extrusionOk="0">
                  <a:moveTo>
                    <a:pt x="1" y="388"/>
                  </a:moveTo>
                  <a:cubicBezTo>
                    <a:pt x="1" y="481"/>
                    <a:pt x="16" y="574"/>
                    <a:pt x="63" y="667"/>
                  </a:cubicBezTo>
                  <a:lnTo>
                    <a:pt x="482" y="419"/>
                  </a:lnTo>
                  <a:lnTo>
                    <a:pt x="249" y="1"/>
                  </a:lnTo>
                  <a:cubicBezTo>
                    <a:pt x="202" y="32"/>
                    <a:pt x="140" y="78"/>
                    <a:pt x="109" y="125"/>
                  </a:cubicBezTo>
                  <a:cubicBezTo>
                    <a:pt x="78" y="140"/>
                    <a:pt x="63" y="171"/>
                    <a:pt x="47" y="202"/>
                  </a:cubicBezTo>
                  <a:cubicBezTo>
                    <a:pt x="32" y="264"/>
                    <a:pt x="1" y="326"/>
                    <a:pt x="1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3" name="Google Shape;20813;p31"/>
            <p:cNvSpPr/>
            <p:nvPr/>
          </p:nvSpPr>
          <p:spPr>
            <a:xfrm>
              <a:off x="7098875" y="258688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124" y="668"/>
                  </a:moveTo>
                  <a:cubicBezTo>
                    <a:pt x="248" y="900"/>
                    <a:pt x="543" y="993"/>
                    <a:pt x="791" y="854"/>
                  </a:cubicBezTo>
                  <a:lnTo>
                    <a:pt x="310" y="1"/>
                  </a:lnTo>
                  <a:cubicBezTo>
                    <a:pt x="78" y="140"/>
                    <a:pt x="0" y="435"/>
                    <a:pt x="124" y="66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4" name="Google Shape;20814;p31"/>
            <p:cNvSpPr/>
            <p:nvPr/>
          </p:nvSpPr>
          <p:spPr>
            <a:xfrm>
              <a:off x="7043025" y="249073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33"/>
                  </a:moveTo>
                  <a:cubicBezTo>
                    <a:pt x="16" y="264"/>
                    <a:pt x="32" y="295"/>
                    <a:pt x="63" y="326"/>
                  </a:cubicBezTo>
                  <a:cubicBezTo>
                    <a:pt x="202" y="497"/>
                    <a:pt x="466" y="543"/>
                    <a:pt x="668" y="435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5" name="Google Shape;20815;p31"/>
            <p:cNvSpPr/>
            <p:nvPr/>
          </p:nvSpPr>
          <p:spPr>
            <a:xfrm>
              <a:off x="6738275" y="29281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7" y="248"/>
                  </a:moveTo>
                  <a:cubicBezTo>
                    <a:pt x="605" y="171"/>
                    <a:pt x="543" y="93"/>
                    <a:pt x="450" y="62"/>
                  </a:cubicBezTo>
                  <a:cubicBezTo>
                    <a:pt x="404" y="31"/>
                    <a:pt x="342" y="16"/>
                    <a:pt x="280" y="0"/>
                  </a:cubicBezTo>
                  <a:lnTo>
                    <a:pt x="186" y="0"/>
                  </a:lnTo>
                  <a:cubicBezTo>
                    <a:pt x="155" y="0"/>
                    <a:pt x="124" y="16"/>
                    <a:pt x="93" y="31"/>
                  </a:cubicBezTo>
                  <a:cubicBezTo>
                    <a:pt x="62" y="31"/>
                    <a:pt x="31" y="47"/>
                    <a:pt x="0" y="62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6" name="Google Shape;20816;p31"/>
            <p:cNvSpPr/>
            <p:nvPr/>
          </p:nvSpPr>
          <p:spPr>
            <a:xfrm>
              <a:off x="6678950" y="2817988"/>
              <a:ext cx="24050" cy="26000"/>
            </a:xfrm>
            <a:custGeom>
              <a:avLst/>
              <a:gdLst/>
              <a:ahLst/>
              <a:cxnLst/>
              <a:rect l="l" t="t" r="r" b="b"/>
              <a:pathLst>
                <a:path w="962" h="1040" extrusionOk="0">
                  <a:moveTo>
                    <a:pt x="559" y="993"/>
                  </a:moveTo>
                  <a:cubicBezTo>
                    <a:pt x="962" y="652"/>
                    <a:pt x="605" y="1"/>
                    <a:pt x="93" y="156"/>
                  </a:cubicBezTo>
                  <a:cubicBezTo>
                    <a:pt x="62" y="156"/>
                    <a:pt x="31" y="171"/>
                    <a:pt x="0" y="187"/>
                  </a:cubicBezTo>
                  <a:lnTo>
                    <a:pt x="481" y="1040"/>
                  </a:lnTo>
                  <a:cubicBezTo>
                    <a:pt x="512" y="1024"/>
                    <a:pt x="528" y="1009"/>
                    <a:pt x="559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7" name="Google Shape;20817;p31"/>
            <p:cNvSpPr/>
            <p:nvPr/>
          </p:nvSpPr>
          <p:spPr>
            <a:xfrm>
              <a:off x="6838300" y="2869163"/>
              <a:ext cx="23300" cy="17875"/>
            </a:xfrm>
            <a:custGeom>
              <a:avLst/>
              <a:gdLst/>
              <a:ahLst/>
              <a:cxnLst/>
              <a:rect l="l" t="t" r="r" b="b"/>
              <a:pathLst>
                <a:path w="932" h="715" extrusionOk="0">
                  <a:moveTo>
                    <a:pt x="730" y="47"/>
                  </a:moveTo>
                  <a:cubicBezTo>
                    <a:pt x="668" y="32"/>
                    <a:pt x="606" y="1"/>
                    <a:pt x="544" y="1"/>
                  </a:cubicBezTo>
                  <a:cubicBezTo>
                    <a:pt x="513" y="1"/>
                    <a:pt x="482" y="1"/>
                    <a:pt x="451" y="1"/>
                  </a:cubicBezTo>
                  <a:cubicBezTo>
                    <a:pt x="389" y="1"/>
                    <a:pt x="327" y="32"/>
                    <a:pt x="264" y="63"/>
                  </a:cubicBezTo>
                  <a:cubicBezTo>
                    <a:pt x="202" y="94"/>
                    <a:pt x="156" y="125"/>
                    <a:pt x="109" y="187"/>
                  </a:cubicBezTo>
                  <a:cubicBezTo>
                    <a:pt x="94" y="202"/>
                    <a:pt x="78" y="233"/>
                    <a:pt x="63" y="265"/>
                  </a:cubicBezTo>
                  <a:cubicBezTo>
                    <a:pt x="32" y="327"/>
                    <a:pt x="16" y="373"/>
                    <a:pt x="16" y="435"/>
                  </a:cubicBezTo>
                  <a:cubicBezTo>
                    <a:pt x="1" y="544"/>
                    <a:pt x="16" y="637"/>
                    <a:pt x="63" y="714"/>
                  </a:cubicBezTo>
                  <a:lnTo>
                    <a:pt x="931" y="249"/>
                  </a:lnTo>
                  <a:cubicBezTo>
                    <a:pt x="885" y="171"/>
                    <a:pt x="807" y="94"/>
                    <a:pt x="730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8" name="Google Shape;20818;p31"/>
            <p:cNvSpPr/>
            <p:nvPr/>
          </p:nvSpPr>
          <p:spPr>
            <a:xfrm>
              <a:off x="6777050" y="27590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22" y="0"/>
                    <a:pt x="248" y="62"/>
                    <a:pt x="124" y="481"/>
                  </a:cubicBezTo>
                  <a:cubicBezTo>
                    <a:pt x="0" y="900"/>
                    <a:pt x="450" y="1256"/>
                    <a:pt x="838" y="1039"/>
                  </a:cubicBezTo>
                  <a:cubicBezTo>
                    <a:pt x="1070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9" name="Google Shape;20819;p31"/>
            <p:cNvSpPr/>
            <p:nvPr/>
          </p:nvSpPr>
          <p:spPr>
            <a:xfrm>
              <a:off x="6694450" y="27350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1"/>
                    <a:pt x="233" y="63"/>
                    <a:pt x="125" y="481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5" y="916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0" name="Google Shape;20820;p31"/>
            <p:cNvSpPr/>
            <p:nvPr/>
          </p:nvSpPr>
          <p:spPr>
            <a:xfrm>
              <a:off x="6753400" y="28420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72"/>
                  </a:moveTo>
                  <a:cubicBezTo>
                    <a:pt x="807" y="0"/>
                    <a:pt x="233" y="62"/>
                    <a:pt x="124" y="481"/>
                  </a:cubicBezTo>
                  <a:cubicBezTo>
                    <a:pt x="0" y="900"/>
                    <a:pt x="434" y="1256"/>
                    <a:pt x="822" y="1039"/>
                  </a:cubicBezTo>
                  <a:cubicBezTo>
                    <a:pt x="1055" y="915"/>
                    <a:pt x="1148" y="621"/>
                    <a:pt x="1008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1" name="Google Shape;20821;p31"/>
            <p:cNvSpPr/>
            <p:nvPr/>
          </p:nvSpPr>
          <p:spPr>
            <a:xfrm>
              <a:off x="6801075" y="26760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5" y="388"/>
                  </a:moveTo>
                  <a:cubicBezTo>
                    <a:pt x="823" y="0"/>
                    <a:pt x="249" y="62"/>
                    <a:pt x="125" y="481"/>
                  </a:cubicBezTo>
                  <a:cubicBezTo>
                    <a:pt x="1" y="900"/>
                    <a:pt x="451" y="1256"/>
                    <a:pt x="838" y="1039"/>
                  </a:cubicBezTo>
                  <a:cubicBezTo>
                    <a:pt x="1071" y="915"/>
                    <a:pt x="1149" y="620"/>
                    <a:pt x="1025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2" name="Google Shape;20822;p31"/>
            <p:cNvSpPr/>
            <p:nvPr/>
          </p:nvSpPr>
          <p:spPr>
            <a:xfrm>
              <a:off x="6860025" y="27830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22" y="1"/>
                    <a:pt x="249" y="63"/>
                    <a:pt x="124" y="482"/>
                  </a:cubicBezTo>
                  <a:cubicBezTo>
                    <a:pt x="0" y="900"/>
                    <a:pt x="450" y="1257"/>
                    <a:pt x="838" y="1040"/>
                  </a:cubicBezTo>
                  <a:cubicBezTo>
                    <a:pt x="1071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3" name="Google Shape;20823;p31"/>
            <p:cNvSpPr/>
            <p:nvPr/>
          </p:nvSpPr>
          <p:spPr>
            <a:xfrm>
              <a:off x="6626225" y="272066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8"/>
                  </a:moveTo>
                  <a:cubicBezTo>
                    <a:pt x="264" y="652"/>
                    <a:pt x="295" y="621"/>
                    <a:pt x="310" y="606"/>
                  </a:cubicBezTo>
                  <a:cubicBezTo>
                    <a:pt x="465" y="481"/>
                    <a:pt x="527" y="280"/>
                    <a:pt x="465" y="94"/>
                  </a:cubicBezTo>
                  <a:cubicBezTo>
                    <a:pt x="450" y="63"/>
                    <a:pt x="450" y="32"/>
                    <a:pt x="434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4" name="Google Shape;20824;p31"/>
            <p:cNvSpPr/>
            <p:nvPr/>
          </p:nvSpPr>
          <p:spPr>
            <a:xfrm>
              <a:off x="6722375" y="2661738"/>
              <a:ext cx="26400" cy="24050"/>
            </a:xfrm>
            <a:custGeom>
              <a:avLst/>
              <a:gdLst/>
              <a:ahLst/>
              <a:cxnLst/>
              <a:rect l="l" t="t" r="r" b="b"/>
              <a:pathLst>
                <a:path w="1056" h="962" extrusionOk="0">
                  <a:moveTo>
                    <a:pt x="900" y="93"/>
                  </a:moveTo>
                  <a:cubicBezTo>
                    <a:pt x="885" y="47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497"/>
                    <a:pt x="31" y="528"/>
                    <a:pt x="62" y="559"/>
                  </a:cubicBezTo>
                  <a:cubicBezTo>
                    <a:pt x="404" y="962"/>
                    <a:pt x="1055" y="605"/>
                    <a:pt x="900" y="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5" name="Google Shape;20825;p31"/>
            <p:cNvSpPr/>
            <p:nvPr/>
          </p:nvSpPr>
          <p:spPr>
            <a:xfrm>
              <a:off x="6945325" y="28117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0"/>
                  </a:moveTo>
                  <a:cubicBezTo>
                    <a:pt x="202" y="31"/>
                    <a:pt x="156" y="78"/>
                    <a:pt x="125" y="125"/>
                  </a:cubicBezTo>
                  <a:cubicBezTo>
                    <a:pt x="94" y="140"/>
                    <a:pt x="78" y="171"/>
                    <a:pt x="62" y="202"/>
                  </a:cubicBezTo>
                  <a:cubicBezTo>
                    <a:pt x="31" y="264"/>
                    <a:pt x="16" y="326"/>
                    <a:pt x="16" y="388"/>
                  </a:cubicBezTo>
                  <a:cubicBezTo>
                    <a:pt x="0" y="481"/>
                    <a:pt x="31" y="574"/>
                    <a:pt x="78" y="667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6" name="Google Shape;20826;p31"/>
            <p:cNvSpPr/>
            <p:nvPr/>
          </p:nvSpPr>
          <p:spPr>
            <a:xfrm>
              <a:off x="6884825" y="2704763"/>
              <a:ext cx="19800" cy="23300"/>
            </a:xfrm>
            <a:custGeom>
              <a:avLst/>
              <a:gdLst/>
              <a:ahLst/>
              <a:cxnLst/>
              <a:rect l="l" t="t" r="r" b="b"/>
              <a:pathLst>
                <a:path w="792" h="932" extrusionOk="0">
                  <a:moveTo>
                    <a:pt x="327" y="1"/>
                  </a:moveTo>
                  <a:cubicBezTo>
                    <a:pt x="94" y="140"/>
                    <a:pt x="1" y="435"/>
                    <a:pt x="141" y="668"/>
                  </a:cubicBezTo>
                  <a:cubicBezTo>
                    <a:pt x="187" y="745"/>
                    <a:pt x="249" y="823"/>
                    <a:pt x="342" y="869"/>
                  </a:cubicBezTo>
                  <a:cubicBezTo>
                    <a:pt x="482" y="931"/>
                    <a:pt x="652" y="931"/>
                    <a:pt x="792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7" name="Google Shape;20827;p31"/>
            <p:cNvSpPr/>
            <p:nvPr/>
          </p:nvSpPr>
          <p:spPr>
            <a:xfrm>
              <a:off x="6829400" y="2608613"/>
              <a:ext cx="16300" cy="12825"/>
            </a:xfrm>
            <a:custGeom>
              <a:avLst/>
              <a:gdLst/>
              <a:ahLst/>
              <a:cxnLst/>
              <a:rect l="l" t="t" r="r" b="b"/>
              <a:pathLst>
                <a:path w="652" h="513" extrusionOk="0">
                  <a:moveTo>
                    <a:pt x="419" y="0"/>
                  </a:moveTo>
                  <a:lnTo>
                    <a:pt x="0" y="233"/>
                  </a:lnTo>
                  <a:cubicBezTo>
                    <a:pt x="16" y="264"/>
                    <a:pt x="31" y="295"/>
                    <a:pt x="47" y="326"/>
                  </a:cubicBezTo>
                  <a:cubicBezTo>
                    <a:pt x="93" y="373"/>
                    <a:pt x="140" y="404"/>
                    <a:pt x="202" y="435"/>
                  </a:cubicBezTo>
                  <a:cubicBezTo>
                    <a:pt x="341" y="512"/>
                    <a:pt x="512" y="512"/>
                    <a:pt x="651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8" name="Google Shape;20828;p31"/>
            <p:cNvSpPr/>
            <p:nvPr/>
          </p:nvSpPr>
          <p:spPr>
            <a:xfrm>
              <a:off x="6524625" y="304598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652" y="248"/>
                  </a:moveTo>
                  <a:cubicBezTo>
                    <a:pt x="605" y="171"/>
                    <a:pt x="543" y="93"/>
                    <a:pt x="450" y="62"/>
                  </a:cubicBezTo>
                  <a:cubicBezTo>
                    <a:pt x="388" y="31"/>
                    <a:pt x="342" y="16"/>
                    <a:pt x="280" y="0"/>
                  </a:cubicBezTo>
                  <a:lnTo>
                    <a:pt x="171" y="0"/>
                  </a:lnTo>
                  <a:cubicBezTo>
                    <a:pt x="140" y="0"/>
                    <a:pt x="109" y="16"/>
                    <a:pt x="78" y="31"/>
                  </a:cubicBezTo>
                  <a:cubicBezTo>
                    <a:pt x="47" y="31"/>
                    <a:pt x="16" y="47"/>
                    <a:pt x="1" y="62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9" name="Google Shape;20829;p31"/>
            <p:cNvSpPr/>
            <p:nvPr/>
          </p:nvSpPr>
          <p:spPr>
            <a:xfrm>
              <a:off x="6465700" y="2935863"/>
              <a:ext cx="23675" cy="26000"/>
            </a:xfrm>
            <a:custGeom>
              <a:avLst/>
              <a:gdLst/>
              <a:ahLst/>
              <a:cxnLst/>
              <a:rect l="l" t="t" r="r" b="b"/>
              <a:pathLst>
                <a:path w="947" h="1040" extrusionOk="0">
                  <a:moveTo>
                    <a:pt x="543" y="993"/>
                  </a:moveTo>
                  <a:cubicBezTo>
                    <a:pt x="946" y="636"/>
                    <a:pt x="589" y="1"/>
                    <a:pt x="78" y="156"/>
                  </a:cubicBezTo>
                  <a:cubicBezTo>
                    <a:pt x="47" y="156"/>
                    <a:pt x="16" y="171"/>
                    <a:pt x="0" y="187"/>
                  </a:cubicBezTo>
                  <a:lnTo>
                    <a:pt x="465" y="1040"/>
                  </a:lnTo>
                  <a:cubicBezTo>
                    <a:pt x="496" y="1024"/>
                    <a:pt x="527" y="1009"/>
                    <a:pt x="543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0" name="Google Shape;20830;p31"/>
            <p:cNvSpPr/>
            <p:nvPr/>
          </p:nvSpPr>
          <p:spPr>
            <a:xfrm>
              <a:off x="6624275" y="2987438"/>
              <a:ext cx="23300" cy="17850"/>
            </a:xfrm>
            <a:custGeom>
              <a:avLst/>
              <a:gdLst/>
              <a:ahLst/>
              <a:cxnLst/>
              <a:rect l="l" t="t" r="r" b="b"/>
              <a:pathLst>
                <a:path w="932" h="714" extrusionOk="0">
                  <a:moveTo>
                    <a:pt x="745" y="47"/>
                  </a:moveTo>
                  <a:cubicBezTo>
                    <a:pt x="683" y="16"/>
                    <a:pt x="621" y="0"/>
                    <a:pt x="559" y="0"/>
                  </a:cubicBezTo>
                  <a:lnTo>
                    <a:pt x="466" y="0"/>
                  </a:lnTo>
                  <a:cubicBezTo>
                    <a:pt x="404" y="0"/>
                    <a:pt x="326" y="16"/>
                    <a:pt x="280" y="47"/>
                  </a:cubicBezTo>
                  <a:cubicBezTo>
                    <a:pt x="218" y="78"/>
                    <a:pt x="171" y="124"/>
                    <a:pt x="125" y="171"/>
                  </a:cubicBezTo>
                  <a:cubicBezTo>
                    <a:pt x="109" y="202"/>
                    <a:pt x="94" y="233"/>
                    <a:pt x="78" y="264"/>
                  </a:cubicBezTo>
                  <a:cubicBezTo>
                    <a:pt x="1" y="404"/>
                    <a:pt x="1" y="574"/>
                    <a:pt x="78" y="714"/>
                  </a:cubicBezTo>
                  <a:lnTo>
                    <a:pt x="931" y="248"/>
                  </a:lnTo>
                  <a:cubicBezTo>
                    <a:pt x="885" y="155"/>
                    <a:pt x="823" y="93"/>
                    <a:pt x="745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1" name="Google Shape;20831;p31"/>
            <p:cNvSpPr/>
            <p:nvPr/>
          </p:nvSpPr>
          <p:spPr>
            <a:xfrm>
              <a:off x="6563400" y="28769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50" y="1256"/>
                    <a:pt x="823" y="1039"/>
                  </a:cubicBezTo>
                  <a:cubicBezTo>
                    <a:pt x="1071" y="915"/>
                    <a:pt x="1148" y="620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2" name="Google Shape;20832;p31"/>
            <p:cNvSpPr/>
            <p:nvPr/>
          </p:nvSpPr>
          <p:spPr>
            <a:xfrm>
              <a:off x="6480425" y="28528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3" y="0"/>
                    <a:pt x="249" y="62"/>
                    <a:pt x="125" y="481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3" name="Google Shape;20833;p31"/>
            <p:cNvSpPr/>
            <p:nvPr/>
          </p:nvSpPr>
          <p:spPr>
            <a:xfrm>
              <a:off x="6539350" y="29595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5" y="388"/>
                  </a:moveTo>
                  <a:cubicBezTo>
                    <a:pt x="823" y="1"/>
                    <a:pt x="249" y="63"/>
                    <a:pt x="125" y="481"/>
                  </a:cubicBezTo>
                  <a:cubicBezTo>
                    <a:pt x="1" y="900"/>
                    <a:pt x="451" y="1257"/>
                    <a:pt x="838" y="1055"/>
                  </a:cubicBezTo>
                  <a:cubicBezTo>
                    <a:pt x="1071" y="916"/>
                    <a:pt x="1149" y="621"/>
                    <a:pt x="1025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4" name="Google Shape;20834;p31"/>
            <p:cNvSpPr/>
            <p:nvPr/>
          </p:nvSpPr>
          <p:spPr>
            <a:xfrm>
              <a:off x="6587450" y="279393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024" y="389"/>
                  </a:moveTo>
                  <a:cubicBezTo>
                    <a:pt x="807" y="1"/>
                    <a:pt x="248" y="63"/>
                    <a:pt x="124" y="482"/>
                  </a:cubicBezTo>
                  <a:cubicBezTo>
                    <a:pt x="0" y="901"/>
                    <a:pt x="450" y="1257"/>
                    <a:pt x="822" y="1056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5" name="Google Shape;20835;p31"/>
            <p:cNvSpPr/>
            <p:nvPr/>
          </p:nvSpPr>
          <p:spPr>
            <a:xfrm>
              <a:off x="6646375" y="29009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50" y="1257"/>
                    <a:pt x="823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6" name="Google Shape;20836;p31"/>
            <p:cNvSpPr/>
            <p:nvPr/>
          </p:nvSpPr>
          <p:spPr>
            <a:xfrm>
              <a:off x="6412575" y="2838538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8"/>
                  </a:moveTo>
                  <a:cubicBezTo>
                    <a:pt x="264" y="652"/>
                    <a:pt x="279" y="621"/>
                    <a:pt x="311" y="605"/>
                  </a:cubicBezTo>
                  <a:cubicBezTo>
                    <a:pt x="466" y="481"/>
                    <a:pt x="528" y="280"/>
                    <a:pt x="466" y="94"/>
                  </a:cubicBezTo>
                  <a:cubicBezTo>
                    <a:pt x="450" y="63"/>
                    <a:pt x="435" y="3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7" name="Google Shape;20837;p31"/>
            <p:cNvSpPr/>
            <p:nvPr/>
          </p:nvSpPr>
          <p:spPr>
            <a:xfrm>
              <a:off x="6508725" y="2779613"/>
              <a:ext cx="26400" cy="24050"/>
            </a:xfrm>
            <a:custGeom>
              <a:avLst/>
              <a:gdLst/>
              <a:ahLst/>
              <a:cxnLst/>
              <a:rect l="l" t="t" r="r" b="b"/>
              <a:pathLst>
                <a:path w="1056" h="962" extrusionOk="0">
                  <a:moveTo>
                    <a:pt x="885" y="93"/>
                  </a:moveTo>
                  <a:cubicBezTo>
                    <a:pt x="885" y="62"/>
                    <a:pt x="869" y="31"/>
                    <a:pt x="854" y="0"/>
                  </a:cubicBezTo>
                  <a:lnTo>
                    <a:pt x="1" y="465"/>
                  </a:lnTo>
                  <a:cubicBezTo>
                    <a:pt x="16" y="496"/>
                    <a:pt x="32" y="527"/>
                    <a:pt x="63" y="558"/>
                  </a:cubicBezTo>
                  <a:cubicBezTo>
                    <a:pt x="404" y="962"/>
                    <a:pt x="1055" y="590"/>
                    <a:pt x="900" y="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8" name="Google Shape;20838;p31"/>
            <p:cNvSpPr/>
            <p:nvPr/>
          </p:nvSpPr>
          <p:spPr>
            <a:xfrm>
              <a:off x="6731675" y="2929663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0"/>
                  </a:moveTo>
                  <a:cubicBezTo>
                    <a:pt x="202" y="31"/>
                    <a:pt x="156" y="78"/>
                    <a:pt x="109" y="124"/>
                  </a:cubicBezTo>
                  <a:cubicBezTo>
                    <a:pt x="94" y="155"/>
                    <a:pt x="78" y="171"/>
                    <a:pt x="63" y="202"/>
                  </a:cubicBezTo>
                  <a:cubicBezTo>
                    <a:pt x="32" y="264"/>
                    <a:pt x="16" y="326"/>
                    <a:pt x="16" y="373"/>
                  </a:cubicBezTo>
                  <a:cubicBezTo>
                    <a:pt x="1" y="481"/>
                    <a:pt x="16" y="574"/>
                    <a:pt x="63" y="667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9" name="Google Shape;20839;p31"/>
            <p:cNvSpPr/>
            <p:nvPr/>
          </p:nvSpPr>
          <p:spPr>
            <a:xfrm>
              <a:off x="6668875" y="2822638"/>
              <a:ext cx="22125" cy="27175"/>
            </a:xfrm>
            <a:custGeom>
              <a:avLst/>
              <a:gdLst/>
              <a:ahLst/>
              <a:cxnLst/>
              <a:rect l="l" t="t" r="r" b="b"/>
              <a:pathLst>
                <a:path w="885" h="1087" extrusionOk="0">
                  <a:moveTo>
                    <a:pt x="419" y="1"/>
                  </a:moveTo>
                  <a:cubicBezTo>
                    <a:pt x="326" y="47"/>
                    <a:pt x="264" y="125"/>
                    <a:pt x="217" y="202"/>
                  </a:cubicBezTo>
                  <a:cubicBezTo>
                    <a:pt x="0" y="637"/>
                    <a:pt x="465" y="1086"/>
                    <a:pt x="884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0" name="Google Shape;20840;p31"/>
            <p:cNvSpPr/>
            <p:nvPr/>
          </p:nvSpPr>
          <p:spPr>
            <a:xfrm>
              <a:off x="6615350" y="272648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435" y="0"/>
                  </a:moveTo>
                  <a:lnTo>
                    <a:pt x="1" y="233"/>
                  </a:lnTo>
                  <a:cubicBezTo>
                    <a:pt x="16" y="264"/>
                    <a:pt x="32" y="295"/>
                    <a:pt x="63" y="326"/>
                  </a:cubicBezTo>
                  <a:cubicBezTo>
                    <a:pt x="202" y="497"/>
                    <a:pt x="466" y="543"/>
                    <a:pt x="668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1" name="Google Shape;20841;p31"/>
            <p:cNvSpPr/>
            <p:nvPr/>
          </p:nvSpPr>
          <p:spPr>
            <a:xfrm>
              <a:off x="6373025" y="291336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42"/>
                    <a:pt x="62" y="901"/>
                    <a:pt x="481" y="1025"/>
                  </a:cubicBezTo>
                  <a:cubicBezTo>
                    <a:pt x="900" y="1149"/>
                    <a:pt x="1257" y="699"/>
                    <a:pt x="1055" y="327"/>
                  </a:cubicBezTo>
                  <a:cubicBezTo>
                    <a:pt x="931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2" name="Google Shape;20842;p31"/>
            <p:cNvSpPr/>
            <p:nvPr/>
          </p:nvSpPr>
          <p:spPr>
            <a:xfrm>
              <a:off x="6518025" y="304753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16" y="388"/>
                  </a:moveTo>
                  <a:cubicBezTo>
                    <a:pt x="1" y="481"/>
                    <a:pt x="32" y="574"/>
                    <a:pt x="78" y="667"/>
                  </a:cubicBezTo>
                  <a:lnTo>
                    <a:pt x="497" y="419"/>
                  </a:lnTo>
                  <a:lnTo>
                    <a:pt x="265" y="0"/>
                  </a:lnTo>
                  <a:cubicBezTo>
                    <a:pt x="203" y="31"/>
                    <a:pt x="156" y="78"/>
                    <a:pt x="125" y="124"/>
                  </a:cubicBezTo>
                  <a:cubicBezTo>
                    <a:pt x="94" y="155"/>
                    <a:pt x="78" y="171"/>
                    <a:pt x="63" y="202"/>
                  </a:cubicBezTo>
                  <a:cubicBezTo>
                    <a:pt x="32" y="264"/>
                    <a:pt x="16" y="326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3" name="Google Shape;20843;p31"/>
            <p:cNvSpPr/>
            <p:nvPr/>
          </p:nvSpPr>
          <p:spPr>
            <a:xfrm>
              <a:off x="6458700" y="2940513"/>
              <a:ext cx="18650" cy="23300"/>
            </a:xfrm>
            <a:custGeom>
              <a:avLst/>
              <a:gdLst/>
              <a:ahLst/>
              <a:cxnLst/>
              <a:rect l="l" t="t" r="r" b="b"/>
              <a:pathLst>
                <a:path w="746" h="932" extrusionOk="0">
                  <a:moveTo>
                    <a:pt x="280" y="1"/>
                  </a:moveTo>
                  <a:cubicBezTo>
                    <a:pt x="187" y="47"/>
                    <a:pt x="125" y="125"/>
                    <a:pt x="79" y="202"/>
                  </a:cubicBezTo>
                  <a:cubicBezTo>
                    <a:pt x="1" y="357"/>
                    <a:pt x="1" y="528"/>
                    <a:pt x="79" y="668"/>
                  </a:cubicBezTo>
                  <a:cubicBezTo>
                    <a:pt x="156" y="807"/>
                    <a:pt x="296" y="900"/>
                    <a:pt x="466" y="916"/>
                  </a:cubicBezTo>
                  <a:cubicBezTo>
                    <a:pt x="559" y="931"/>
                    <a:pt x="668" y="900"/>
                    <a:pt x="745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4" name="Google Shape;20844;p31"/>
            <p:cNvSpPr/>
            <p:nvPr/>
          </p:nvSpPr>
          <p:spPr>
            <a:xfrm>
              <a:off x="6401725" y="2844363"/>
              <a:ext cx="16675" cy="12425"/>
            </a:xfrm>
            <a:custGeom>
              <a:avLst/>
              <a:gdLst/>
              <a:ahLst/>
              <a:cxnLst/>
              <a:rect l="l" t="t" r="r" b="b"/>
              <a:pathLst>
                <a:path w="667" h="497" extrusionOk="0">
                  <a:moveTo>
                    <a:pt x="0" y="233"/>
                  </a:moveTo>
                  <a:cubicBezTo>
                    <a:pt x="16" y="264"/>
                    <a:pt x="31" y="295"/>
                    <a:pt x="62" y="326"/>
                  </a:cubicBezTo>
                  <a:cubicBezTo>
                    <a:pt x="140" y="419"/>
                    <a:pt x="264" y="481"/>
                    <a:pt x="388" y="497"/>
                  </a:cubicBezTo>
                  <a:cubicBezTo>
                    <a:pt x="481" y="497"/>
                    <a:pt x="574" y="481"/>
                    <a:pt x="667" y="435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5" name="Google Shape;20845;p31"/>
            <p:cNvSpPr/>
            <p:nvPr/>
          </p:nvSpPr>
          <p:spPr>
            <a:xfrm>
              <a:off x="7047675" y="2478713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668" y="249"/>
                  </a:moveTo>
                  <a:cubicBezTo>
                    <a:pt x="621" y="171"/>
                    <a:pt x="544" y="94"/>
                    <a:pt x="466" y="63"/>
                  </a:cubicBezTo>
                  <a:cubicBezTo>
                    <a:pt x="404" y="32"/>
                    <a:pt x="342" y="16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56" y="1"/>
                    <a:pt x="125" y="16"/>
                    <a:pt x="94" y="32"/>
                  </a:cubicBezTo>
                  <a:cubicBezTo>
                    <a:pt x="63" y="32"/>
                    <a:pt x="32" y="47"/>
                    <a:pt x="1" y="63"/>
                  </a:cubicBezTo>
                  <a:lnTo>
                    <a:pt x="249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6" name="Google Shape;20846;p31"/>
            <p:cNvSpPr/>
            <p:nvPr/>
          </p:nvSpPr>
          <p:spPr>
            <a:xfrm>
              <a:off x="6988750" y="2368588"/>
              <a:ext cx="24075" cy="26025"/>
            </a:xfrm>
            <a:custGeom>
              <a:avLst/>
              <a:gdLst/>
              <a:ahLst/>
              <a:cxnLst/>
              <a:rect l="l" t="t" r="r" b="b"/>
              <a:pathLst>
                <a:path w="963" h="1041" extrusionOk="0">
                  <a:moveTo>
                    <a:pt x="481" y="1040"/>
                  </a:moveTo>
                  <a:cubicBezTo>
                    <a:pt x="512" y="1025"/>
                    <a:pt x="528" y="1009"/>
                    <a:pt x="559" y="994"/>
                  </a:cubicBezTo>
                  <a:cubicBezTo>
                    <a:pt x="962" y="637"/>
                    <a:pt x="605" y="1"/>
                    <a:pt x="94" y="156"/>
                  </a:cubicBezTo>
                  <a:cubicBezTo>
                    <a:pt x="63" y="156"/>
                    <a:pt x="32" y="172"/>
                    <a:pt x="1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7" name="Google Shape;20847;p31"/>
            <p:cNvSpPr/>
            <p:nvPr/>
          </p:nvSpPr>
          <p:spPr>
            <a:xfrm>
              <a:off x="7148100" y="2419788"/>
              <a:ext cx="23300" cy="17850"/>
            </a:xfrm>
            <a:custGeom>
              <a:avLst/>
              <a:gdLst/>
              <a:ahLst/>
              <a:cxnLst/>
              <a:rect l="l" t="t" r="r" b="b"/>
              <a:pathLst>
                <a:path w="932" h="714" extrusionOk="0">
                  <a:moveTo>
                    <a:pt x="265" y="62"/>
                  </a:moveTo>
                  <a:cubicBezTo>
                    <a:pt x="203" y="93"/>
                    <a:pt x="156" y="124"/>
                    <a:pt x="110" y="186"/>
                  </a:cubicBezTo>
                  <a:cubicBezTo>
                    <a:pt x="94" y="202"/>
                    <a:pt x="79" y="233"/>
                    <a:pt x="63" y="264"/>
                  </a:cubicBezTo>
                  <a:cubicBezTo>
                    <a:pt x="32" y="310"/>
                    <a:pt x="16" y="372"/>
                    <a:pt x="16" y="435"/>
                  </a:cubicBezTo>
                  <a:cubicBezTo>
                    <a:pt x="1" y="543"/>
                    <a:pt x="16" y="636"/>
                    <a:pt x="79" y="714"/>
                  </a:cubicBezTo>
                  <a:lnTo>
                    <a:pt x="932" y="248"/>
                  </a:lnTo>
                  <a:cubicBezTo>
                    <a:pt x="885" y="171"/>
                    <a:pt x="807" y="93"/>
                    <a:pt x="714" y="62"/>
                  </a:cubicBezTo>
                  <a:cubicBezTo>
                    <a:pt x="668" y="31"/>
                    <a:pt x="606" y="16"/>
                    <a:pt x="544" y="0"/>
                  </a:cubicBezTo>
                  <a:cubicBezTo>
                    <a:pt x="513" y="0"/>
                    <a:pt x="482" y="0"/>
                    <a:pt x="451" y="0"/>
                  </a:cubicBezTo>
                  <a:cubicBezTo>
                    <a:pt x="389" y="16"/>
                    <a:pt x="327" y="31"/>
                    <a:pt x="26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8" name="Google Shape;20848;p31"/>
            <p:cNvSpPr/>
            <p:nvPr/>
          </p:nvSpPr>
          <p:spPr>
            <a:xfrm>
              <a:off x="7086850" y="23096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9" name="Google Shape;20849;p31"/>
            <p:cNvSpPr/>
            <p:nvPr/>
          </p:nvSpPr>
          <p:spPr>
            <a:xfrm>
              <a:off x="7002700" y="22863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85" y="1009"/>
                  </a:moveTo>
                  <a:cubicBezTo>
                    <a:pt x="1257" y="807"/>
                    <a:pt x="1195" y="234"/>
                    <a:pt x="776" y="125"/>
                  </a:cubicBezTo>
                  <a:cubicBezTo>
                    <a:pt x="358" y="1"/>
                    <a:pt x="1" y="435"/>
                    <a:pt x="218" y="823"/>
                  </a:cubicBezTo>
                  <a:cubicBezTo>
                    <a:pt x="342" y="1056"/>
                    <a:pt x="637" y="1149"/>
                    <a:pt x="885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0" name="Google Shape;20850;p31"/>
            <p:cNvSpPr/>
            <p:nvPr/>
          </p:nvSpPr>
          <p:spPr>
            <a:xfrm>
              <a:off x="7061650" y="2393038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869" y="1024"/>
                  </a:moveTo>
                  <a:cubicBezTo>
                    <a:pt x="1257" y="822"/>
                    <a:pt x="1195" y="248"/>
                    <a:pt x="776" y="124"/>
                  </a:cubicBezTo>
                  <a:cubicBezTo>
                    <a:pt x="357" y="0"/>
                    <a:pt x="0" y="450"/>
                    <a:pt x="217" y="838"/>
                  </a:cubicBezTo>
                  <a:cubicBezTo>
                    <a:pt x="342" y="1070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1" name="Google Shape;20851;p31"/>
            <p:cNvSpPr/>
            <p:nvPr/>
          </p:nvSpPr>
          <p:spPr>
            <a:xfrm>
              <a:off x="6935625" y="2271288"/>
              <a:ext cx="13225" cy="16675"/>
            </a:xfrm>
            <a:custGeom>
              <a:avLst/>
              <a:gdLst/>
              <a:ahLst/>
              <a:cxnLst/>
              <a:rect l="l" t="t" r="r" b="b"/>
              <a:pathLst>
                <a:path w="529" h="667" extrusionOk="0">
                  <a:moveTo>
                    <a:pt x="249" y="667"/>
                  </a:moveTo>
                  <a:cubicBezTo>
                    <a:pt x="280" y="651"/>
                    <a:pt x="295" y="620"/>
                    <a:pt x="326" y="605"/>
                  </a:cubicBezTo>
                  <a:cubicBezTo>
                    <a:pt x="342" y="574"/>
                    <a:pt x="373" y="558"/>
                    <a:pt x="388" y="527"/>
                  </a:cubicBezTo>
                  <a:cubicBezTo>
                    <a:pt x="497" y="403"/>
                    <a:pt x="528" y="233"/>
                    <a:pt x="482" y="93"/>
                  </a:cubicBezTo>
                  <a:cubicBezTo>
                    <a:pt x="466" y="62"/>
                    <a:pt x="450" y="31"/>
                    <a:pt x="435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2" name="Google Shape;20852;p31"/>
            <p:cNvSpPr/>
            <p:nvPr/>
          </p:nvSpPr>
          <p:spPr>
            <a:xfrm>
              <a:off x="7032175" y="2212338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47" y="543"/>
                  </a:moveTo>
                  <a:cubicBezTo>
                    <a:pt x="156" y="668"/>
                    <a:pt x="311" y="730"/>
                    <a:pt x="466" y="714"/>
                  </a:cubicBezTo>
                  <a:cubicBezTo>
                    <a:pt x="543" y="714"/>
                    <a:pt x="605" y="699"/>
                    <a:pt x="668" y="668"/>
                  </a:cubicBezTo>
                  <a:cubicBezTo>
                    <a:pt x="730" y="621"/>
                    <a:pt x="776" y="590"/>
                    <a:pt x="823" y="528"/>
                  </a:cubicBezTo>
                  <a:cubicBezTo>
                    <a:pt x="916" y="404"/>
                    <a:pt x="947" y="233"/>
                    <a:pt x="900" y="94"/>
                  </a:cubicBezTo>
                  <a:cubicBezTo>
                    <a:pt x="885" y="63"/>
                    <a:pt x="869" y="32"/>
                    <a:pt x="854" y="1"/>
                  </a:cubicBezTo>
                  <a:lnTo>
                    <a:pt x="1" y="466"/>
                  </a:lnTo>
                  <a:cubicBezTo>
                    <a:pt x="16" y="497"/>
                    <a:pt x="32" y="528"/>
                    <a:pt x="47" y="54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3" name="Google Shape;20853;p31"/>
            <p:cNvSpPr/>
            <p:nvPr/>
          </p:nvSpPr>
          <p:spPr>
            <a:xfrm>
              <a:off x="6833650" y="2596588"/>
              <a:ext cx="17100" cy="12050"/>
            </a:xfrm>
            <a:custGeom>
              <a:avLst/>
              <a:gdLst/>
              <a:ahLst/>
              <a:cxnLst/>
              <a:rect l="l" t="t" r="r" b="b"/>
              <a:pathLst>
                <a:path w="684" h="482" extrusionOk="0">
                  <a:moveTo>
                    <a:pt x="683" y="249"/>
                  </a:moveTo>
                  <a:cubicBezTo>
                    <a:pt x="606" y="109"/>
                    <a:pt x="450" y="16"/>
                    <a:pt x="295" y="1"/>
                  </a:cubicBezTo>
                  <a:cubicBezTo>
                    <a:pt x="264" y="1"/>
                    <a:pt x="233" y="1"/>
                    <a:pt x="202" y="1"/>
                  </a:cubicBezTo>
                  <a:cubicBezTo>
                    <a:pt x="125" y="1"/>
                    <a:pt x="63" y="16"/>
                    <a:pt x="1" y="63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4" name="Google Shape;20854;p31"/>
            <p:cNvSpPr/>
            <p:nvPr/>
          </p:nvSpPr>
          <p:spPr>
            <a:xfrm>
              <a:off x="6775100" y="2488013"/>
              <a:ext cx="19800" cy="24475"/>
            </a:xfrm>
            <a:custGeom>
              <a:avLst/>
              <a:gdLst/>
              <a:ahLst/>
              <a:cxnLst/>
              <a:rect l="l" t="t" r="r" b="b"/>
              <a:pathLst>
                <a:path w="792" h="979" extrusionOk="0">
                  <a:moveTo>
                    <a:pt x="668" y="311"/>
                  </a:moveTo>
                  <a:cubicBezTo>
                    <a:pt x="528" y="78"/>
                    <a:pt x="233" y="1"/>
                    <a:pt x="1" y="125"/>
                  </a:cubicBezTo>
                  <a:lnTo>
                    <a:pt x="466" y="978"/>
                  </a:lnTo>
                  <a:cubicBezTo>
                    <a:pt x="714" y="854"/>
                    <a:pt x="792" y="559"/>
                    <a:pt x="668" y="31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5" name="Google Shape;20855;p31"/>
            <p:cNvSpPr/>
            <p:nvPr/>
          </p:nvSpPr>
          <p:spPr>
            <a:xfrm>
              <a:off x="6934475" y="2537663"/>
              <a:ext cx="22900" cy="17850"/>
            </a:xfrm>
            <a:custGeom>
              <a:avLst/>
              <a:gdLst/>
              <a:ahLst/>
              <a:cxnLst/>
              <a:rect l="l" t="t" r="r" b="b"/>
              <a:pathLst>
                <a:path w="916" h="714" extrusionOk="0">
                  <a:moveTo>
                    <a:pt x="109" y="186"/>
                  </a:moveTo>
                  <a:cubicBezTo>
                    <a:pt x="93" y="202"/>
                    <a:pt x="78" y="233"/>
                    <a:pt x="62" y="264"/>
                  </a:cubicBezTo>
                  <a:cubicBezTo>
                    <a:pt x="31" y="310"/>
                    <a:pt x="16" y="372"/>
                    <a:pt x="16" y="434"/>
                  </a:cubicBezTo>
                  <a:cubicBezTo>
                    <a:pt x="0" y="543"/>
                    <a:pt x="16" y="636"/>
                    <a:pt x="62" y="714"/>
                  </a:cubicBezTo>
                  <a:lnTo>
                    <a:pt x="915" y="248"/>
                  </a:lnTo>
                  <a:cubicBezTo>
                    <a:pt x="838" y="109"/>
                    <a:pt x="698" y="16"/>
                    <a:pt x="528" y="0"/>
                  </a:cubicBezTo>
                  <a:cubicBezTo>
                    <a:pt x="496" y="0"/>
                    <a:pt x="465" y="0"/>
                    <a:pt x="434" y="0"/>
                  </a:cubicBezTo>
                  <a:cubicBezTo>
                    <a:pt x="372" y="0"/>
                    <a:pt x="310" y="16"/>
                    <a:pt x="248" y="62"/>
                  </a:cubicBezTo>
                  <a:cubicBezTo>
                    <a:pt x="186" y="93"/>
                    <a:pt x="140" y="124"/>
                    <a:pt x="109" y="1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6" name="Google Shape;20856;p31"/>
            <p:cNvSpPr/>
            <p:nvPr/>
          </p:nvSpPr>
          <p:spPr>
            <a:xfrm>
              <a:off x="6873200" y="24275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73"/>
                  </a:moveTo>
                  <a:cubicBezTo>
                    <a:pt x="807" y="0"/>
                    <a:pt x="233" y="62"/>
                    <a:pt x="125" y="481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5" y="916"/>
                    <a:pt x="1148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7" name="Google Shape;20857;p31"/>
            <p:cNvSpPr/>
            <p:nvPr/>
          </p:nvSpPr>
          <p:spPr>
            <a:xfrm>
              <a:off x="6790225" y="24034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1" y="900"/>
                    <a:pt x="450" y="1257"/>
                    <a:pt x="823" y="1040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8" name="Google Shape;20858;p31"/>
            <p:cNvSpPr/>
            <p:nvPr/>
          </p:nvSpPr>
          <p:spPr>
            <a:xfrm>
              <a:off x="6849175" y="251051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024" y="373"/>
                  </a:moveTo>
                  <a:cubicBezTo>
                    <a:pt x="807" y="0"/>
                    <a:pt x="248" y="63"/>
                    <a:pt x="124" y="481"/>
                  </a:cubicBezTo>
                  <a:cubicBezTo>
                    <a:pt x="0" y="885"/>
                    <a:pt x="450" y="1241"/>
                    <a:pt x="822" y="1040"/>
                  </a:cubicBezTo>
                  <a:cubicBezTo>
                    <a:pt x="1055" y="916"/>
                    <a:pt x="1148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9" name="Google Shape;20859;p31"/>
            <p:cNvSpPr/>
            <p:nvPr/>
          </p:nvSpPr>
          <p:spPr>
            <a:xfrm>
              <a:off x="6897250" y="23445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0" y="900"/>
                    <a:pt x="435" y="1257"/>
                    <a:pt x="822" y="1040"/>
                  </a:cubicBezTo>
                  <a:cubicBezTo>
                    <a:pt x="1055" y="915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0" name="Google Shape;20860;p31"/>
            <p:cNvSpPr/>
            <p:nvPr/>
          </p:nvSpPr>
          <p:spPr>
            <a:xfrm>
              <a:off x="6956175" y="2451588"/>
              <a:ext cx="28725" cy="31025"/>
            </a:xfrm>
            <a:custGeom>
              <a:avLst/>
              <a:gdLst/>
              <a:ahLst/>
              <a:cxnLst/>
              <a:rect l="l" t="t" r="r" b="b"/>
              <a:pathLst>
                <a:path w="1149" h="1241" extrusionOk="0">
                  <a:moveTo>
                    <a:pt x="1009" y="372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1" y="884"/>
                    <a:pt x="435" y="1241"/>
                    <a:pt x="823" y="1039"/>
                  </a:cubicBezTo>
                  <a:cubicBezTo>
                    <a:pt x="1055" y="915"/>
                    <a:pt x="1148" y="605"/>
                    <a:pt x="1009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1" name="Google Shape;20861;p31"/>
            <p:cNvSpPr/>
            <p:nvPr/>
          </p:nvSpPr>
          <p:spPr>
            <a:xfrm>
              <a:off x="6721975" y="23891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4" y="668"/>
                  </a:moveTo>
                  <a:cubicBezTo>
                    <a:pt x="296" y="621"/>
                    <a:pt x="342" y="590"/>
                    <a:pt x="389" y="528"/>
                  </a:cubicBezTo>
                  <a:cubicBezTo>
                    <a:pt x="482" y="404"/>
                    <a:pt x="513" y="234"/>
                    <a:pt x="466" y="94"/>
                  </a:cubicBezTo>
                  <a:cubicBezTo>
                    <a:pt x="466" y="63"/>
                    <a:pt x="451" y="32"/>
                    <a:pt x="435" y="1"/>
                  </a:cubicBezTo>
                  <a:lnTo>
                    <a:pt x="1" y="2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2" name="Google Shape;20862;p31"/>
            <p:cNvSpPr/>
            <p:nvPr/>
          </p:nvSpPr>
          <p:spPr>
            <a:xfrm>
              <a:off x="6818150" y="233021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822" y="528"/>
                  </a:moveTo>
                  <a:cubicBezTo>
                    <a:pt x="915" y="404"/>
                    <a:pt x="946" y="233"/>
                    <a:pt x="900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62" y="543"/>
                  </a:cubicBezTo>
                  <a:cubicBezTo>
                    <a:pt x="171" y="667"/>
                    <a:pt x="326" y="729"/>
                    <a:pt x="481" y="714"/>
                  </a:cubicBezTo>
                  <a:cubicBezTo>
                    <a:pt x="543" y="714"/>
                    <a:pt x="605" y="698"/>
                    <a:pt x="667" y="667"/>
                  </a:cubicBezTo>
                  <a:cubicBezTo>
                    <a:pt x="729" y="621"/>
                    <a:pt x="776" y="590"/>
                    <a:pt x="822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3" name="Google Shape;20863;p31"/>
            <p:cNvSpPr/>
            <p:nvPr/>
          </p:nvSpPr>
          <p:spPr>
            <a:xfrm>
              <a:off x="7041475" y="2480263"/>
              <a:ext cx="12450" cy="16325"/>
            </a:xfrm>
            <a:custGeom>
              <a:avLst/>
              <a:gdLst/>
              <a:ahLst/>
              <a:cxnLst/>
              <a:rect l="l" t="t" r="r" b="b"/>
              <a:pathLst>
                <a:path w="498" h="653" extrusionOk="0">
                  <a:moveTo>
                    <a:pt x="1" y="373"/>
                  </a:moveTo>
                  <a:cubicBezTo>
                    <a:pt x="1" y="482"/>
                    <a:pt x="16" y="575"/>
                    <a:pt x="63" y="652"/>
                  </a:cubicBezTo>
                  <a:lnTo>
                    <a:pt x="497" y="419"/>
                  </a:lnTo>
                  <a:lnTo>
                    <a:pt x="249" y="1"/>
                  </a:lnTo>
                  <a:cubicBezTo>
                    <a:pt x="202" y="32"/>
                    <a:pt x="140" y="63"/>
                    <a:pt x="109" y="125"/>
                  </a:cubicBezTo>
                  <a:cubicBezTo>
                    <a:pt x="78" y="140"/>
                    <a:pt x="63" y="171"/>
                    <a:pt x="63" y="202"/>
                  </a:cubicBezTo>
                  <a:cubicBezTo>
                    <a:pt x="32" y="249"/>
                    <a:pt x="1" y="311"/>
                    <a:pt x="1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4" name="Google Shape;20864;p31"/>
            <p:cNvSpPr/>
            <p:nvPr/>
          </p:nvSpPr>
          <p:spPr>
            <a:xfrm>
              <a:off x="6981000" y="2373263"/>
              <a:ext cx="19800" cy="24825"/>
            </a:xfrm>
            <a:custGeom>
              <a:avLst/>
              <a:gdLst/>
              <a:ahLst/>
              <a:cxnLst/>
              <a:rect l="l" t="t" r="r" b="b"/>
              <a:pathLst>
                <a:path w="792" h="993" extrusionOk="0">
                  <a:moveTo>
                    <a:pt x="124" y="667"/>
                  </a:moveTo>
                  <a:cubicBezTo>
                    <a:pt x="248" y="900"/>
                    <a:pt x="543" y="993"/>
                    <a:pt x="791" y="853"/>
                  </a:cubicBezTo>
                  <a:lnTo>
                    <a:pt x="311" y="0"/>
                  </a:lnTo>
                  <a:cubicBezTo>
                    <a:pt x="78" y="140"/>
                    <a:pt x="0" y="434"/>
                    <a:pt x="124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5" name="Google Shape;20865;p31"/>
            <p:cNvSpPr/>
            <p:nvPr/>
          </p:nvSpPr>
          <p:spPr>
            <a:xfrm>
              <a:off x="6925150" y="227708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435" y="1"/>
                  </a:moveTo>
                  <a:lnTo>
                    <a:pt x="1" y="233"/>
                  </a:lnTo>
                  <a:cubicBezTo>
                    <a:pt x="16" y="264"/>
                    <a:pt x="32" y="295"/>
                    <a:pt x="63" y="311"/>
                  </a:cubicBezTo>
                  <a:cubicBezTo>
                    <a:pt x="156" y="435"/>
                    <a:pt x="311" y="497"/>
                    <a:pt x="482" y="482"/>
                  </a:cubicBezTo>
                  <a:cubicBezTo>
                    <a:pt x="544" y="482"/>
                    <a:pt x="606" y="466"/>
                    <a:pt x="668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6" name="Google Shape;20866;p31"/>
            <p:cNvSpPr/>
            <p:nvPr/>
          </p:nvSpPr>
          <p:spPr>
            <a:xfrm>
              <a:off x="6620400" y="27144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574" y="109"/>
                    <a:pt x="435" y="16"/>
                    <a:pt x="280" y="1"/>
                  </a:cubicBezTo>
                  <a:cubicBezTo>
                    <a:pt x="233" y="1"/>
                    <a:pt x="202" y="1"/>
                    <a:pt x="171" y="1"/>
                  </a:cubicBezTo>
                  <a:cubicBezTo>
                    <a:pt x="140" y="1"/>
                    <a:pt x="109" y="1"/>
                    <a:pt x="78" y="16"/>
                  </a:cubicBezTo>
                  <a:cubicBezTo>
                    <a:pt x="47" y="32"/>
                    <a:pt x="16" y="32"/>
                    <a:pt x="0" y="63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7" name="Google Shape;20867;p31"/>
            <p:cNvSpPr/>
            <p:nvPr/>
          </p:nvSpPr>
          <p:spPr>
            <a:xfrm>
              <a:off x="6561450" y="2604338"/>
              <a:ext cx="23700" cy="26000"/>
            </a:xfrm>
            <a:custGeom>
              <a:avLst/>
              <a:gdLst/>
              <a:ahLst/>
              <a:cxnLst/>
              <a:rect l="l" t="t" r="r" b="b"/>
              <a:pathLst>
                <a:path w="948" h="1040" extrusionOk="0">
                  <a:moveTo>
                    <a:pt x="544" y="978"/>
                  </a:moveTo>
                  <a:cubicBezTo>
                    <a:pt x="947" y="637"/>
                    <a:pt x="590" y="1"/>
                    <a:pt x="94" y="140"/>
                  </a:cubicBezTo>
                  <a:cubicBezTo>
                    <a:pt x="63" y="156"/>
                    <a:pt x="32" y="171"/>
                    <a:pt x="1" y="187"/>
                  </a:cubicBezTo>
                  <a:lnTo>
                    <a:pt x="466" y="1040"/>
                  </a:lnTo>
                  <a:cubicBezTo>
                    <a:pt x="497" y="1024"/>
                    <a:pt x="528" y="1009"/>
                    <a:pt x="544" y="9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8" name="Google Shape;20868;p31"/>
            <p:cNvSpPr/>
            <p:nvPr/>
          </p:nvSpPr>
          <p:spPr>
            <a:xfrm>
              <a:off x="6720825" y="2655538"/>
              <a:ext cx="22900" cy="17850"/>
            </a:xfrm>
            <a:custGeom>
              <a:avLst/>
              <a:gdLst/>
              <a:ahLst/>
              <a:cxnLst/>
              <a:rect l="l" t="t" r="r" b="b"/>
              <a:pathLst>
                <a:path w="916" h="714" extrusionOk="0">
                  <a:moveTo>
                    <a:pt x="714" y="47"/>
                  </a:moveTo>
                  <a:cubicBezTo>
                    <a:pt x="652" y="16"/>
                    <a:pt x="590" y="0"/>
                    <a:pt x="528" y="0"/>
                  </a:cubicBezTo>
                  <a:cubicBezTo>
                    <a:pt x="497" y="0"/>
                    <a:pt x="466" y="0"/>
                    <a:pt x="435" y="0"/>
                  </a:cubicBezTo>
                  <a:cubicBezTo>
                    <a:pt x="373" y="0"/>
                    <a:pt x="311" y="16"/>
                    <a:pt x="249" y="47"/>
                  </a:cubicBezTo>
                  <a:cubicBezTo>
                    <a:pt x="202" y="93"/>
                    <a:pt x="156" y="124"/>
                    <a:pt x="109" y="171"/>
                  </a:cubicBezTo>
                  <a:cubicBezTo>
                    <a:pt x="93" y="202"/>
                    <a:pt x="78" y="233"/>
                    <a:pt x="62" y="264"/>
                  </a:cubicBezTo>
                  <a:cubicBezTo>
                    <a:pt x="31" y="310"/>
                    <a:pt x="16" y="372"/>
                    <a:pt x="0" y="434"/>
                  </a:cubicBezTo>
                  <a:cubicBezTo>
                    <a:pt x="0" y="527"/>
                    <a:pt x="16" y="636"/>
                    <a:pt x="62" y="714"/>
                  </a:cubicBezTo>
                  <a:lnTo>
                    <a:pt x="915" y="248"/>
                  </a:lnTo>
                  <a:cubicBezTo>
                    <a:pt x="869" y="155"/>
                    <a:pt x="791" y="93"/>
                    <a:pt x="714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9" name="Google Shape;20869;p31"/>
            <p:cNvSpPr/>
            <p:nvPr/>
          </p:nvSpPr>
          <p:spPr>
            <a:xfrm>
              <a:off x="6659175" y="25454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22" y="0"/>
                    <a:pt x="249" y="62"/>
                    <a:pt x="124" y="481"/>
                  </a:cubicBezTo>
                  <a:cubicBezTo>
                    <a:pt x="0" y="900"/>
                    <a:pt x="450" y="1257"/>
                    <a:pt x="838" y="1039"/>
                  </a:cubicBezTo>
                  <a:cubicBezTo>
                    <a:pt x="1071" y="915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0" name="Google Shape;20870;p31"/>
            <p:cNvSpPr/>
            <p:nvPr/>
          </p:nvSpPr>
          <p:spPr>
            <a:xfrm>
              <a:off x="6576575" y="25213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73"/>
                  </a:moveTo>
                  <a:cubicBezTo>
                    <a:pt x="807" y="1"/>
                    <a:pt x="234" y="63"/>
                    <a:pt x="125" y="482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6" y="916"/>
                    <a:pt x="1149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1" name="Google Shape;20871;p31"/>
            <p:cNvSpPr/>
            <p:nvPr/>
          </p:nvSpPr>
          <p:spPr>
            <a:xfrm>
              <a:off x="6635525" y="26283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08" y="373"/>
                  </a:moveTo>
                  <a:cubicBezTo>
                    <a:pt x="807" y="0"/>
                    <a:pt x="233" y="47"/>
                    <a:pt x="124" y="466"/>
                  </a:cubicBezTo>
                  <a:cubicBezTo>
                    <a:pt x="0" y="884"/>
                    <a:pt x="435" y="1241"/>
                    <a:pt x="822" y="1040"/>
                  </a:cubicBezTo>
                  <a:cubicBezTo>
                    <a:pt x="1055" y="900"/>
                    <a:pt x="1148" y="605"/>
                    <a:pt x="1008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2" name="Google Shape;20872;p31"/>
            <p:cNvSpPr/>
            <p:nvPr/>
          </p:nvSpPr>
          <p:spPr>
            <a:xfrm>
              <a:off x="6683200" y="2462438"/>
              <a:ext cx="29125" cy="31425"/>
            </a:xfrm>
            <a:custGeom>
              <a:avLst/>
              <a:gdLst/>
              <a:ahLst/>
              <a:cxnLst/>
              <a:rect l="l" t="t" r="r" b="b"/>
              <a:pathLst>
                <a:path w="1165" h="1257" extrusionOk="0">
                  <a:moveTo>
                    <a:pt x="1025" y="388"/>
                  </a:moveTo>
                  <a:cubicBezTo>
                    <a:pt x="823" y="0"/>
                    <a:pt x="249" y="62"/>
                    <a:pt x="125" y="481"/>
                  </a:cubicBezTo>
                  <a:cubicBezTo>
                    <a:pt x="1" y="900"/>
                    <a:pt x="451" y="1257"/>
                    <a:pt x="839" y="1039"/>
                  </a:cubicBezTo>
                  <a:cubicBezTo>
                    <a:pt x="1071" y="915"/>
                    <a:pt x="1164" y="621"/>
                    <a:pt x="1025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3" name="Google Shape;20873;p31"/>
            <p:cNvSpPr/>
            <p:nvPr/>
          </p:nvSpPr>
          <p:spPr>
            <a:xfrm>
              <a:off x="6742150" y="256943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22" y="1"/>
                    <a:pt x="249" y="47"/>
                    <a:pt x="125" y="466"/>
                  </a:cubicBezTo>
                  <a:cubicBezTo>
                    <a:pt x="0" y="885"/>
                    <a:pt x="450" y="1242"/>
                    <a:pt x="838" y="1040"/>
                  </a:cubicBezTo>
                  <a:cubicBezTo>
                    <a:pt x="1071" y="901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4" name="Google Shape;20874;p31"/>
            <p:cNvSpPr/>
            <p:nvPr/>
          </p:nvSpPr>
          <p:spPr>
            <a:xfrm>
              <a:off x="6508350" y="2506638"/>
              <a:ext cx="12800" cy="16700"/>
            </a:xfrm>
            <a:custGeom>
              <a:avLst/>
              <a:gdLst/>
              <a:ahLst/>
              <a:cxnLst/>
              <a:rect l="l" t="t" r="r" b="b"/>
              <a:pathLst>
                <a:path w="512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0" y="605"/>
                  </a:cubicBezTo>
                  <a:cubicBezTo>
                    <a:pt x="341" y="590"/>
                    <a:pt x="357" y="574"/>
                    <a:pt x="388" y="543"/>
                  </a:cubicBezTo>
                  <a:cubicBezTo>
                    <a:pt x="481" y="419"/>
                    <a:pt x="512" y="249"/>
                    <a:pt x="465" y="93"/>
                  </a:cubicBezTo>
                  <a:cubicBezTo>
                    <a:pt x="450" y="62"/>
                    <a:pt x="450" y="31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5" name="Google Shape;20875;p31"/>
            <p:cNvSpPr/>
            <p:nvPr/>
          </p:nvSpPr>
          <p:spPr>
            <a:xfrm>
              <a:off x="6604900" y="2448088"/>
              <a:ext cx="23275" cy="19400"/>
            </a:xfrm>
            <a:custGeom>
              <a:avLst/>
              <a:gdLst/>
              <a:ahLst/>
              <a:cxnLst/>
              <a:rect l="l" t="t" r="r" b="b"/>
              <a:pathLst>
                <a:path w="931" h="776" extrusionOk="0">
                  <a:moveTo>
                    <a:pt x="807" y="528"/>
                  </a:moveTo>
                  <a:cubicBezTo>
                    <a:pt x="900" y="404"/>
                    <a:pt x="931" y="233"/>
                    <a:pt x="884" y="94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47" y="543"/>
                  </a:cubicBezTo>
                  <a:cubicBezTo>
                    <a:pt x="202" y="729"/>
                    <a:pt x="450" y="776"/>
                    <a:pt x="651" y="667"/>
                  </a:cubicBezTo>
                  <a:cubicBezTo>
                    <a:pt x="714" y="621"/>
                    <a:pt x="760" y="590"/>
                    <a:pt x="807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6" name="Google Shape;20876;p31"/>
            <p:cNvSpPr/>
            <p:nvPr/>
          </p:nvSpPr>
          <p:spPr>
            <a:xfrm>
              <a:off x="6827075" y="2598138"/>
              <a:ext cx="12800" cy="16325"/>
            </a:xfrm>
            <a:custGeom>
              <a:avLst/>
              <a:gdLst/>
              <a:ahLst/>
              <a:cxnLst/>
              <a:rect l="l" t="t" r="r" b="b"/>
              <a:pathLst>
                <a:path w="512" h="653" extrusionOk="0">
                  <a:moveTo>
                    <a:pt x="279" y="1"/>
                  </a:moveTo>
                  <a:cubicBezTo>
                    <a:pt x="217" y="32"/>
                    <a:pt x="171" y="63"/>
                    <a:pt x="140" y="125"/>
                  </a:cubicBezTo>
                  <a:cubicBezTo>
                    <a:pt x="16" y="280"/>
                    <a:pt x="0" y="481"/>
                    <a:pt x="93" y="652"/>
                  </a:cubicBezTo>
                  <a:lnTo>
                    <a:pt x="512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7" name="Google Shape;20877;p31"/>
            <p:cNvSpPr/>
            <p:nvPr/>
          </p:nvSpPr>
          <p:spPr>
            <a:xfrm>
              <a:off x="6768900" y="2491138"/>
              <a:ext cx="18250" cy="24825"/>
            </a:xfrm>
            <a:custGeom>
              <a:avLst/>
              <a:gdLst/>
              <a:ahLst/>
              <a:cxnLst/>
              <a:rect l="l" t="t" r="r" b="b"/>
              <a:pathLst>
                <a:path w="730" h="993" extrusionOk="0">
                  <a:moveTo>
                    <a:pt x="264" y="0"/>
                  </a:moveTo>
                  <a:cubicBezTo>
                    <a:pt x="109" y="78"/>
                    <a:pt x="16" y="217"/>
                    <a:pt x="1" y="388"/>
                  </a:cubicBezTo>
                  <a:cubicBezTo>
                    <a:pt x="1" y="481"/>
                    <a:pt x="16" y="574"/>
                    <a:pt x="63" y="667"/>
                  </a:cubicBezTo>
                  <a:cubicBezTo>
                    <a:pt x="202" y="900"/>
                    <a:pt x="497" y="993"/>
                    <a:pt x="73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8" name="Google Shape;20878;p31"/>
            <p:cNvSpPr/>
            <p:nvPr/>
          </p:nvSpPr>
          <p:spPr>
            <a:xfrm>
              <a:off x="6711125" y="2394963"/>
              <a:ext cx="17100" cy="12425"/>
            </a:xfrm>
            <a:custGeom>
              <a:avLst/>
              <a:gdLst/>
              <a:ahLst/>
              <a:cxnLst/>
              <a:rect l="l" t="t" r="r" b="b"/>
              <a:pathLst>
                <a:path w="684" h="497" extrusionOk="0">
                  <a:moveTo>
                    <a:pt x="435" y="1"/>
                  </a:moveTo>
                  <a:lnTo>
                    <a:pt x="1" y="233"/>
                  </a:lnTo>
                  <a:cubicBezTo>
                    <a:pt x="16" y="264"/>
                    <a:pt x="47" y="295"/>
                    <a:pt x="63" y="311"/>
                  </a:cubicBezTo>
                  <a:cubicBezTo>
                    <a:pt x="109" y="357"/>
                    <a:pt x="156" y="404"/>
                    <a:pt x="218" y="435"/>
                  </a:cubicBezTo>
                  <a:cubicBezTo>
                    <a:pt x="295" y="481"/>
                    <a:pt x="388" y="497"/>
                    <a:pt x="481" y="481"/>
                  </a:cubicBezTo>
                  <a:cubicBezTo>
                    <a:pt x="559" y="481"/>
                    <a:pt x="621" y="466"/>
                    <a:pt x="683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9" name="Google Shape;20879;p31"/>
            <p:cNvSpPr/>
            <p:nvPr/>
          </p:nvSpPr>
          <p:spPr>
            <a:xfrm>
              <a:off x="6406375" y="283193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667" y="265"/>
                  </a:moveTo>
                  <a:cubicBezTo>
                    <a:pt x="590" y="110"/>
                    <a:pt x="450" y="16"/>
                    <a:pt x="279" y="1"/>
                  </a:cubicBezTo>
                  <a:cubicBezTo>
                    <a:pt x="248" y="1"/>
                    <a:pt x="217" y="1"/>
                    <a:pt x="186" y="1"/>
                  </a:cubicBezTo>
                  <a:cubicBezTo>
                    <a:pt x="155" y="1"/>
                    <a:pt x="124" y="16"/>
                    <a:pt x="93" y="32"/>
                  </a:cubicBezTo>
                  <a:cubicBezTo>
                    <a:pt x="62" y="32"/>
                    <a:pt x="31" y="47"/>
                    <a:pt x="0" y="63"/>
                  </a:cubicBezTo>
                  <a:lnTo>
                    <a:pt x="248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0" name="Google Shape;20880;p31"/>
            <p:cNvSpPr/>
            <p:nvPr/>
          </p:nvSpPr>
          <p:spPr>
            <a:xfrm>
              <a:off x="6347825" y="2722213"/>
              <a:ext cx="23675" cy="26000"/>
            </a:xfrm>
            <a:custGeom>
              <a:avLst/>
              <a:gdLst/>
              <a:ahLst/>
              <a:cxnLst/>
              <a:rect l="l" t="t" r="r" b="b"/>
              <a:pathLst>
                <a:path w="947" h="1040" extrusionOk="0">
                  <a:moveTo>
                    <a:pt x="543" y="993"/>
                  </a:moveTo>
                  <a:cubicBezTo>
                    <a:pt x="946" y="637"/>
                    <a:pt x="590" y="1"/>
                    <a:pt x="78" y="140"/>
                  </a:cubicBezTo>
                  <a:cubicBezTo>
                    <a:pt x="47" y="156"/>
                    <a:pt x="16" y="171"/>
                    <a:pt x="0" y="187"/>
                  </a:cubicBezTo>
                  <a:lnTo>
                    <a:pt x="466" y="1040"/>
                  </a:lnTo>
                  <a:cubicBezTo>
                    <a:pt x="497" y="1024"/>
                    <a:pt x="528" y="1009"/>
                    <a:pt x="543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1" name="Google Shape;20881;p31"/>
            <p:cNvSpPr/>
            <p:nvPr/>
          </p:nvSpPr>
          <p:spPr>
            <a:xfrm>
              <a:off x="6506400" y="2773388"/>
              <a:ext cx="23675" cy="17875"/>
            </a:xfrm>
            <a:custGeom>
              <a:avLst/>
              <a:gdLst/>
              <a:ahLst/>
              <a:cxnLst/>
              <a:rect l="l" t="t" r="r" b="b"/>
              <a:pathLst>
                <a:path w="947" h="715" extrusionOk="0">
                  <a:moveTo>
                    <a:pt x="745" y="48"/>
                  </a:moveTo>
                  <a:cubicBezTo>
                    <a:pt x="683" y="16"/>
                    <a:pt x="621" y="1"/>
                    <a:pt x="559" y="1"/>
                  </a:cubicBezTo>
                  <a:cubicBezTo>
                    <a:pt x="528" y="1"/>
                    <a:pt x="497" y="1"/>
                    <a:pt x="466" y="1"/>
                  </a:cubicBezTo>
                  <a:cubicBezTo>
                    <a:pt x="404" y="1"/>
                    <a:pt x="342" y="16"/>
                    <a:pt x="280" y="63"/>
                  </a:cubicBezTo>
                  <a:cubicBezTo>
                    <a:pt x="218" y="94"/>
                    <a:pt x="171" y="125"/>
                    <a:pt x="140" y="187"/>
                  </a:cubicBezTo>
                  <a:cubicBezTo>
                    <a:pt x="109" y="203"/>
                    <a:pt x="94" y="234"/>
                    <a:pt x="78" y="265"/>
                  </a:cubicBezTo>
                  <a:cubicBezTo>
                    <a:pt x="1" y="404"/>
                    <a:pt x="1" y="575"/>
                    <a:pt x="78" y="714"/>
                  </a:cubicBezTo>
                  <a:lnTo>
                    <a:pt x="947" y="249"/>
                  </a:lnTo>
                  <a:cubicBezTo>
                    <a:pt x="900" y="156"/>
                    <a:pt x="823" y="94"/>
                    <a:pt x="745" y="4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2" name="Google Shape;20882;p31"/>
            <p:cNvSpPr/>
            <p:nvPr/>
          </p:nvSpPr>
          <p:spPr>
            <a:xfrm>
              <a:off x="6445525" y="2663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50" y="1257"/>
                    <a:pt x="823" y="1039"/>
                  </a:cubicBezTo>
                  <a:cubicBezTo>
                    <a:pt x="1071" y="915"/>
                    <a:pt x="1148" y="621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3" name="Google Shape;20883;p31"/>
            <p:cNvSpPr/>
            <p:nvPr/>
          </p:nvSpPr>
          <p:spPr>
            <a:xfrm>
              <a:off x="6362550" y="26392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3" y="1"/>
                    <a:pt x="249" y="63"/>
                    <a:pt x="125" y="481"/>
                  </a:cubicBezTo>
                  <a:cubicBezTo>
                    <a:pt x="1" y="900"/>
                    <a:pt x="450" y="1257"/>
                    <a:pt x="838" y="1040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4" name="Google Shape;20884;p31"/>
            <p:cNvSpPr/>
            <p:nvPr/>
          </p:nvSpPr>
          <p:spPr>
            <a:xfrm>
              <a:off x="6421500" y="274626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024" y="373"/>
                  </a:moveTo>
                  <a:cubicBezTo>
                    <a:pt x="822" y="0"/>
                    <a:pt x="248" y="47"/>
                    <a:pt x="124" y="466"/>
                  </a:cubicBezTo>
                  <a:cubicBezTo>
                    <a:pt x="0" y="884"/>
                    <a:pt x="450" y="1241"/>
                    <a:pt x="838" y="1039"/>
                  </a:cubicBezTo>
                  <a:cubicBezTo>
                    <a:pt x="1070" y="915"/>
                    <a:pt x="1148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5" name="Google Shape;20885;p31"/>
            <p:cNvSpPr/>
            <p:nvPr/>
          </p:nvSpPr>
          <p:spPr>
            <a:xfrm>
              <a:off x="6469575" y="25803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6"/>
                    <a:pt x="822" y="1039"/>
                  </a:cubicBezTo>
                  <a:cubicBezTo>
                    <a:pt x="1070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6" name="Google Shape;20886;p31"/>
            <p:cNvSpPr/>
            <p:nvPr/>
          </p:nvSpPr>
          <p:spPr>
            <a:xfrm>
              <a:off x="6528500" y="26873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5" y="466"/>
                  </a:cubicBezTo>
                  <a:cubicBezTo>
                    <a:pt x="1" y="885"/>
                    <a:pt x="450" y="1242"/>
                    <a:pt x="823" y="1040"/>
                  </a:cubicBezTo>
                  <a:cubicBezTo>
                    <a:pt x="1055" y="900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7" name="Google Shape;20887;p31"/>
            <p:cNvSpPr/>
            <p:nvPr/>
          </p:nvSpPr>
          <p:spPr>
            <a:xfrm>
              <a:off x="6294700" y="262488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388" y="528"/>
                  </a:moveTo>
                  <a:cubicBezTo>
                    <a:pt x="481" y="404"/>
                    <a:pt x="512" y="233"/>
                    <a:pt x="466" y="94"/>
                  </a:cubicBezTo>
                  <a:cubicBezTo>
                    <a:pt x="450" y="63"/>
                    <a:pt x="435" y="32"/>
                    <a:pt x="419" y="1"/>
                  </a:cubicBezTo>
                  <a:lnTo>
                    <a:pt x="0" y="233"/>
                  </a:lnTo>
                  <a:lnTo>
                    <a:pt x="233" y="668"/>
                  </a:lnTo>
                  <a:cubicBezTo>
                    <a:pt x="264" y="637"/>
                    <a:pt x="295" y="621"/>
                    <a:pt x="311" y="606"/>
                  </a:cubicBezTo>
                  <a:cubicBezTo>
                    <a:pt x="342" y="590"/>
                    <a:pt x="357" y="559"/>
                    <a:pt x="388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8" name="Google Shape;20888;p31"/>
            <p:cNvSpPr/>
            <p:nvPr/>
          </p:nvSpPr>
          <p:spPr>
            <a:xfrm>
              <a:off x="6390850" y="2565963"/>
              <a:ext cx="23300" cy="19400"/>
            </a:xfrm>
            <a:custGeom>
              <a:avLst/>
              <a:gdLst/>
              <a:ahLst/>
              <a:cxnLst/>
              <a:rect l="l" t="t" r="r" b="b"/>
              <a:pathLst>
                <a:path w="932" h="776" extrusionOk="0">
                  <a:moveTo>
                    <a:pt x="807" y="528"/>
                  </a:moveTo>
                  <a:cubicBezTo>
                    <a:pt x="900" y="404"/>
                    <a:pt x="931" y="233"/>
                    <a:pt x="885" y="93"/>
                  </a:cubicBezTo>
                  <a:cubicBezTo>
                    <a:pt x="885" y="62"/>
                    <a:pt x="869" y="31"/>
                    <a:pt x="854" y="0"/>
                  </a:cubicBezTo>
                  <a:lnTo>
                    <a:pt x="1" y="466"/>
                  </a:lnTo>
                  <a:cubicBezTo>
                    <a:pt x="16" y="497"/>
                    <a:pt x="32" y="528"/>
                    <a:pt x="47" y="543"/>
                  </a:cubicBezTo>
                  <a:cubicBezTo>
                    <a:pt x="202" y="729"/>
                    <a:pt x="451" y="776"/>
                    <a:pt x="668" y="652"/>
                  </a:cubicBezTo>
                  <a:cubicBezTo>
                    <a:pt x="714" y="621"/>
                    <a:pt x="761" y="590"/>
                    <a:pt x="807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9" name="Google Shape;20889;p31"/>
            <p:cNvSpPr/>
            <p:nvPr/>
          </p:nvSpPr>
          <p:spPr>
            <a:xfrm>
              <a:off x="6613800" y="2716013"/>
              <a:ext cx="12450" cy="16300"/>
            </a:xfrm>
            <a:custGeom>
              <a:avLst/>
              <a:gdLst/>
              <a:ahLst/>
              <a:cxnLst/>
              <a:rect l="l" t="t" r="r" b="b"/>
              <a:pathLst>
                <a:path w="498" h="652" extrusionOk="0">
                  <a:moveTo>
                    <a:pt x="264" y="1"/>
                  </a:moveTo>
                  <a:cubicBezTo>
                    <a:pt x="202" y="32"/>
                    <a:pt x="156" y="63"/>
                    <a:pt x="109" y="125"/>
                  </a:cubicBezTo>
                  <a:cubicBezTo>
                    <a:pt x="94" y="140"/>
                    <a:pt x="78" y="171"/>
                    <a:pt x="63" y="202"/>
                  </a:cubicBezTo>
                  <a:cubicBezTo>
                    <a:pt x="32" y="249"/>
                    <a:pt x="16" y="311"/>
                    <a:pt x="1" y="373"/>
                  </a:cubicBezTo>
                  <a:cubicBezTo>
                    <a:pt x="1" y="481"/>
                    <a:pt x="16" y="574"/>
                    <a:pt x="63" y="652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0" name="Google Shape;20890;p31"/>
            <p:cNvSpPr/>
            <p:nvPr/>
          </p:nvSpPr>
          <p:spPr>
            <a:xfrm>
              <a:off x="6547900" y="2608988"/>
              <a:ext cx="25225" cy="28350"/>
            </a:xfrm>
            <a:custGeom>
              <a:avLst/>
              <a:gdLst/>
              <a:ahLst/>
              <a:cxnLst/>
              <a:rect l="l" t="t" r="r" b="b"/>
              <a:pathLst>
                <a:path w="1009" h="1134" extrusionOk="0">
                  <a:moveTo>
                    <a:pt x="543" y="1"/>
                  </a:moveTo>
                  <a:cubicBezTo>
                    <a:pt x="0" y="327"/>
                    <a:pt x="450" y="1133"/>
                    <a:pt x="1008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1" name="Google Shape;20891;p31"/>
            <p:cNvSpPr/>
            <p:nvPr/>
          </p:nvSpPr>
          <p:spPr>
            <a:xfrm>
              <a:off x="6497475" y="2512838"/>
              <a:ext cx="17100" cy="12050"/>
            </a:xfrm>
            <a:custGeom>
              <a:avLst/>
              <a:gdLst/>
              <a:ahLst/>
              <a:cxnLst/>
              <a:rect l="l" t="t" r="r" b="b"/>
              <a:pathLst>
                <a:path w="684" h="482" extrusionOk="0">
                  <a:moveTo>
                    <a:pt x="435" y="1"/>
                  </a:moveTo>
                  <a:lnTo>
                    <a:pt x="1" y="233"/>
                  </a:lnTo>
                  <a:cubicBezTo>
                    <a:pt x="32" y="264"/>
                    <a:pt x="47" y="295"/>
                    <a:pt x="63" y="311"/>
                  </a:cubicBezTo>
                  <a:cubicBezTo>
                    <a:pt x="141" y="419"/>
                    <a:pt x="265" y="466"/>
                    <a:pt x="389" y="481"/>
                  </a:cubicBezTo>
                  <a:cubicBezTo>
                    <a:pt x="420" y="481"/>
                    <a:pt x="451" y="481"/>
                    <a:pt x="482" y="481"/>
                  </a:cubicBezTo>
                  <a:cubicBezTo>
                    <a:pt x="559" y="481"/>
                    <a:pt x="621" y="466"/>
                    <a:pt x="683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2" name="Google Shape;20892;p31"/>
            <p:cNvSpPr/>
            <p:nvPr/>
          </p:nvSpPr>
          <p:spPr>
            <a:xfrm>
              <a:off x="6314075" y="280636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0"/>
                  </a:moveTo>
                  <a:cubicBezTo>
                    <a:pt x="1" y="342"/>
                    <a:pt x="63" y="915"/>
                    <a:pt x="482" y="1039"/>
                  </a:cubicBezTo>
                  <a:cubicBezTo>
                    <a:pt x="900" y="1148"/>
                    <a:pt x="1257" y="714"/>
                    <a:pt x="1056" y="326"/>
                  </a:cubicBezTo>
                  <a:cubicBezTo>
                    <a:pt x="916" y="93"/>
                    <a:pt x="621" y="0"/>
                    <a:pt x="389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3" name="Google Shape;20893;p31"/>
            <p:cNvSpPr/>
            <p:nvPr/>
          </p:nvSpPr>
          <p:spPr>
            <a:xfrm>
              <a:off x="6400175" y="28334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0" y="389"/>
                  </a:moveTo>
                  <a:cubicBezTo>
                    <a:pt x="0" y="482"/>
                    <a:pt x="16" y="575"/>
                    <a:pt x="62" y="668"/>
                  </a:cubicBezTo>
                  <a:lnTo>
                    <a:pt x="496" y="435"/>
                  </a:lnTo>
                  <a:lnTo>
                    <a:pt x="264" y="1"/>
                  </a:lnTo>
                  <a:cubicBezTo>
                    <a:pt x="202" y="32"/>
                    <a:pt x="155" y="79"/>
                    <a:pt x="109" y="125"/>
                  </a:cubicBezTo>
                  <a:cubicBezTo>
                    <a:pt x="93" y="156"/>
                    <a:pt x="78" y="187"/>
                    <a:pt x="62" y="203"/>
                  </a:cubicBezTo>
                  <a:cubicBezTo>
                    <a:pt x="31" y="265"/>
                    <a:pt x="16" y="327"/>
                    <a:pt x="0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4" name="Google Shape;20894;p31"/>
            <p:cNvSpPr/>
            <p:nvPr/>
          </p:nvSpPr>
          <p:spPr>
            <a:xfrm>
              <a:off x="6334250" y="2726863"/>
              <a:ext cx="25225" cy="28350"/>
            </a:xfrm>
            <a:custGeom>
              <a:avLst/>
              <a:gdLst/>
              <a:ahLst/>
              <a:cxnLst/>
              <a:rect l="l" t="t" r="r" b="b"/>
              <a:pathLst>
                <a:path w="1009" h="1134" extrusionOk="0">
                  <a:moveTo>
                    <a:pt x="543" y="1"/>
                  </a:moveTo>
                  <a:cubicBezTo>
                    <a:pt x="0" y="327"/>
                    <a:pt x="450" y="1133"/>
                    <a:pt x="1009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5" name="Google Shape;20895;p31"/>
            <p:cNvSpPr/>
            <p:nvPr/>
          </p:nvSpPr>
          <p:spPr>
            <a:xfrm>
              <a:off x="6283850" y="263071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0" y="233"/>
                  </a:moveTo>
                  <a:cubicBezTo>
                    <a:pt x="16" y="264"/>
                    <a:pt x="31" y="295"/>
                    <a:pt x="62" y="311"/>
                  </a:cubicBezTo>
                  <a:cubicBezTo>
                    <a:pt x="140" y="419"/>
                    <a:pt x="264" y="481"/>
                    <a:pt x="388" y="481"/>
                  </a:cubicBezTo>
                  <a:lnTo>
                    <a:pt x="481" y="481"/>
                  </a:lnTo>
                  <a:cubicBezTo>
                    <a:pt x="543" y="481"/>
                    <a:pt x="605" y="450"/>
                    <a:pt x="667" y="435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6" name="Google Shape;20896;p31"/>
            <p:cNvSpPr/>
            <p:nvPr/>
          </p:nvSpPr>
          <p:spPr>
            <a:xfrm>
              <a:off x="6929825" y="2265063"/>
              <a:ext cx="16675" cy="12450"/>
            </a:xfrm>
            <a:custGeom>
              <a:avLst/>
              <a:gdLst/>
              <a:ahLst/>
              <a:cxnLst/>
              <a:rect l="l" t="t" r="r" b="b"/>
              <a:pathLst>
                <a:path w="667" h="498" extrusionOk="0">
                  <a:moveTo>
                    <a:pt x="667" y="249"/>
                  </a:moveTo>
                  <a:cubicBezTo>
                    <a:pt x="620" y="172"/>
                    <a:pt x="543" y="94"/>
                    <a:pt x="465" y="63"/>
                  </a:cubicBezTo>
                  <a:cubicBezTo>
                    <a:pt x="403" y="32"/>
                    <a:pt x="341" y="1"/>
                    <a:pt x="279" y="1"/>
                  </a:cubicBezTo>
                  <a:cubicBezTo>
                    <a:pt x="248" y="1"/>
                    <a:pt x="217" y="1"/>
                    <a:pt x="186" y="1"/>
                  </a:cubicBezTo>
                  <a:cubicBezTo>
                    <a:pt x="155" y="1"/>
                    <a:pt x="124" y="16"/>
                    <a:pt x="93" y="16"/>
                  </a:cubicBezTo>
                  <a:cubicBezTo>
                    <a:pt x="62" y="32"/>
                    <a:pt x="31" y="47"/>
                    <a:pt x="0" y="63"/>
                  </a:cubicBezTo>
                  <a:lnTo>
                    <a:pt x="248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7" name="Google Shape;20897;p31"/>
            <p:cNvSpPr/>
            <p:nvPr/>
          </p:nvSpPr>
          <p:spPr>
            <a:xfrm>
              <a:off x="6870875" y="2154563"/>
              <a:ext cx="24075" cy="26400"/>
            </a:xfrm>
            <a:custGeom>
              <a:avLst/>
              <a:gdLst/>
              <a:ahLst/>
              <a:cxnLst/>
              <a:rect l="l" t="t" r="r" b="b"/>
              <a:pathLst>
                <a:path w="963" h="1056" extrusionOk="0">
                  <a:moveTo>
                    <a:pt x="559" y="993"/>
                  </a:moveTo>
                  <a:cubicBezTo>
                    <a:pt x="962" y="652"/>
                    <a:pt x="605" y="1"/>
                    <a:pt x="94" y="156"/>
                  </a:cubicBezTo>
                  <a:cubicBezTo>
                    <a:pt x="63" y="171"/>
                    <a:pt x="32" y="187"/>
                    <a:pt x="1" y="202"/>
                  </a:cubicBezTo>
                  <a:lnTo>
                    <a:pt x="481" y="1055"/>
                  </a:lnTo>
                  <a:cubicBezTo>
                    <a:pt x="512" y="1040"/>
                    <a:pt x="528" y="1024"/>
                    <a:pt x="559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8" name="Google Shape;20898;p31"/>
            <p:cNvSpPr/>
            <p:nvPr/>
          </p:nvSpPr>
          <p:spPr>
            <a:xfrm>
              <a:off x="7030625" y="2206138"/>
              <a:ext cx="22900" cy="17850"/>
            </a:xfrm>
            <a:custGeom>
              <a:avLst/>
              <a:gdLst/>
              <a:ahLst/>
              <a:cxnLst/>
              <a:rect l="l" t="t" r="r" b="b"/>
              <a:pathLst>
                <a:path w="916" h="714" extrusionOk="0">
                  <a:moveTo>
                    <a:pt x="264" y="47"/>
                  </a:moveTo>
                  <a:cubicBezTo>
                    <a:pt x="202" y="78"/>
                    <a:pt x="156" y="125"/>
                    <a:pt x="109" y="171"/>
                  </a:cubicBezTo>
                  <a:cubicBezTo>
                    <a:pt x="94" y="202"/>
                    <a:pt x="78" y="233"/>
                    <a:pt x="63" y="264"/>
                  </a:cubicBezTo>
                  <a:cubicBezTo>
                    <a:pt x="32" y="311"/>
                    <a:pt x="16" y="373"/>
                    <a:pt x="1" y="435"/>
                  </a:cubicBezTo>
                  <a:cubicBezTo>
                    <a:pt x="1" y="528"/>
                    <a:pt x="16" y="636"/>
                    <a:pt x="63" y="714"/>
                  </a:cubicBezTo>
                  <a:lnTo>
                    <a:pt x="916" y="249"/>
                  </a:lnTo>
                  <a:cubicBezTo>
                    <a:pt x="869" y="156"/>
                    <a:pt x="807" y="94"/>
                    <a:pt x="730" y="47"/>
                  </a:cubicBezTo>
                  <a:cubicBezTo>
                    <a:pt x="667" y="16"/>
                    <a:pt x="605" y="0"/>
                    <a:pt x="543" y="0"/>
                  </a:cubicBezTo>
                  <a:cubicBezTo>
                    <a:pt x="512" y="0"/>
                    <a:pt x="481" y="0"/>
                    <a:pt x="450" y="0"/>
                  </a:cubicBezTo>
                  <a:cubicBezTo>
                    <a:pt x="388" y="0"/>
                    <a:pt x="311" y="16"/>
                    <a:pt x="264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9" name="Google Shape;20899;p31"/>
            <p:cNvSpPr/>
            <p:nvPr/>
          </p:nvSpPr>
          <p:spPr>
            <a:xfrm>
              <a:off x="6968975" y="20960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5" y="466"/>
                  </a:cubicBezTo>
                  <a:cubicBezTo>
                    <a:pt x="1" y="885"/>
                    <a:pt x="450" y="1242"/>
                    <a:pt x="823" y="1040"/>
                  </a:cubicBezTo>
                  <a:cubicBezTo>
                    <a:pt x="1055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0" name="Google Shape;20900;p31"/>
            <p:cNvSpPr/>
            <p:nvPr/>
          </p:nvSpPr>
          <p:spPr>
            <a:xfrm>
              <a:off x="6886775" y="20715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40" y="761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1" name="Google Shape;20901;p31"/>
            <p:cNvSpPr/>
            <p:nvPr/>
          </p:nvSpPr>
          <p:spPr>
            <a:xfrm>
              <a:off x="6945700" y="21782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1" y="869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9" y="357"/>
                    <a:pt x="714" y="1"/>
                    <a:pt x="327" y="218"/>
                  </a:cubicBezTo>
                  <a:cubicBezTo>
                    <a:pt x="94" y="342"/>
                    <a:pt x="1" y="637"/>
                    <a:pt x="141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2" name="Google Shape;20902;p31"/>
            <p:cNvSpPr/>
            <p:nvPr/>
          </p:nvSpPr>
          <p:spPr>
            <a:xfrm>
              <a:off x="6992250" y="20145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26"/>
                    <a:pt x="62" y="900"/>
                    <a:pt x="481" y="1024"/>
                  </a:cubicBezTo>
                  <a:cubicBezTo>
                    <a:pt x="900" y="1148"/>
                    <a:pt x="1256" y="699"/>
                    <a:pt x="1055" y="326"/>
                  </a:cubicBezTo>
                  <a:cubicBezTo>
                    <a:pt x="915" y="78"/>
                    <a:pt x="620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3" name="Google Shape;20903;p31"/>
            <p:cNvSpPr/>
            <p:nvPr/>
          </p:nvSpPr>
          <p:spPr>
            <a:xfrm>
              <a:off x="7052725" y="2119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9" y="0"/>
                    <a:pt x="326" y="217"/>
                  </a:cubicBezTo>
                  <a:cubicBezTo>
                    <a:pt x="94" y="342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4" name="Google Shape;20904;p31"/>
            <p:cNvSpPr/>
            <p:nvPr/>
          </p:nvSpPr>
          <p:spPr>
            <a:xfrm>
              <a:off x="6817750" y="20572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49" y="668"/>
                  </a:moveTo>
                  <a:cubicBezTo>
                    <a:pt x="264" y="652"/>
                    <a:pt x="295" y="637"/>
                    <a:pt x="327" y="621"/>
                  </a:cubicBezTo>
                  <a:cubicBezTo>
                    <a:pt x="342" y="590"/>
                    <a:pt x="373" y="575"/>
                    <a:pt x="389" y="544"/>
                  </a:cubicBezTo>
                  <a:cubicBezTo>
                    <a:pt x="482" y="420"/>
                    <a:pt x="513" y="249"/>
                    <a:pt x="466" y="94"/>
                  </a:cubicBezTo>
                  <a:cubicBezTo>
                    <a:pt x="466" y="63"/>
                    <a:pt x="451" y="32"/>
                    <a:pt x="435" y="1"/>
                  </a:cubicBezTo>
                  <a:lnTo>
                    <a:pt x="1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5" name="Google Shape;20905;p31"/>
            <p:cNvSpPr/>
            <p:nvPr/>
          </p:nvSpPr>
          <p:spPr>
            <a:xfrm>
              <a:off x="6914300" y="1998688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47" y="544"/>
                  </a:moveTo>
                  <a:cubicBezTo>
                    <a:pt x="156" y="668"/>
                    <a:pt x="311" y="730"/>
                    <a:pt x="466" y="714"/>
                  </a:cubicBezTo>
                  <a:cubicBezTo>
                    <a:pt x="544" y="714"/>
                    <a:pt x="606" y="683"/>
                    <a:pt x="668" y="652"/>
                  </a:cubicBezTo>
                  <a:cubicBezTo>
                    <a:pt x="730" y="621"/>
                    <a:pt x="776" y="590"/>
                    <a:pt x="807" y="528"/>
                  </a:cubicBezTo>
                  <a:cubicBezTo>
                    <a:pt x="916" y="404"/>
                    <a:pt x="947" y="233"/>
                    <a:pt x="900" y="78"/>
                  </a:cubicBezTo>
                  <a:cubicBezTo>
                    <a:pt x="885" y="47"/>
                    <a:pt x="869" y="16"/>
                    <a:pt x="854" y="1"/>
                  </a:cubicBezTo>
                  <a:lnTo>
                    <a:pt x="1" y="466"/>
                  </a:lnTo>
                  <a:cubicBezTo>
                    <a:pt x="16" y="497"/>
                    <a:pt x="32" y="528"/>
                    <a:pt x="47" y="54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6" name="Google Shape;20906;p31"/>
            <p:cNvSpPr/>
            <p:nvPr/>
          </p:nvSpPr>
          <p:spPr>
            <a:xfrm>
              <a:off x="6716175" y="2382938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621" y="156"/>
                    <a:pt x="543" y="94"/>
                    <a:pt x="466" y="47"/>
                  </a:cubicBezTo>
                  <a:cubicBezTo>
                    <a:pt x="404" y="16"/>
                    <a:pt x="342" y="1"/>
                    <a:pt x="279" y="1"/>
                  </a:cubicBezTo>
                  <a:cubicBezTo>
                    <a:pt x="248" y="1"/>
                    <a:pt x="217" y="1"/>
                    <a:pt x="186" y="1"/>
                  </a:cubicBezTo>
                  <a:cubicBezTo>
                    <a:pt x="124" y="1"/>
                    <a:pt x="47" y="32"/>
                    <a:pt x="0" y="63"/>
                  </a:cubicBezTo>
                  <a:lnTo>
                    <a:pt x="233" y="48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7" name="Google Shape;20907;p31"/>
            <p:cNvSpPr/>
            <p:nvPr/>
          </p:nvSpPr>
          <p:spPr>
            <a:xfrm>
              <a:off x="6657225" y="227398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68" y="326"/>
                  </a:moveTo>
                  <a:cubicBezTo>
                    <a:pt x="528" y="94"/>
                    <a:pt x="233" y="1"/>
                    <a:pt x="1" y="140"/>
                  </a:cubicBezTo>
                  <a:lnTo>
                    <a:pt x="482" y="993"/>
                  </a:lnTo>
                  <a:cubicBezTo>
                    <a:pt x="714" y="854"/>
                    <a:pt x="792" y="559"/>
                    <a:pt x="668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8" name="Google Shape;20908;p31"/>
            <p:cNvSpPr/>
            <p:nvPr/>
          </p:nvSpPr>
          <p:spPr>
            <a:xfrm>
              <a:off x="6815825" y="232361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745" y="63"/>
                  </a:moveTo>
                  <a:cubicBezTo>
                    <a:pt x="698" y="32"/>
                    <a:pt x="636" y="16"/>
                    <a:pt x="574" y="16"/>
                  </a:cubicBezTo>
                  <a:cubicBezTo>
                    <a:pt x="543" y="1"/>
                    <a:pt x="512" y="1"/>
                    <a:pt x="481" y="16"/>
                  </a:cubicBezTo>
                  <a:cubicBezTo>
                    <a:pt x="404" y="16"/>
                    <a:pt x="341" y="32"/>
                    <a:pt x="279" y="63"/>
                  </a:cubicBezTo>
                  <a:cubicBezTo>
                    <a:pt x="217" y="94"/>
                    <a:pt x="171" y="140"/>
                    <a:pt x="140" y="202"/>
                  </a:cubicBezTo>
                  <a:cubicBezTo>
                    <a:pt x="109" y="218"/>
                    <a:pt x="93" y="249"/>
                    <a:pt x="78" y="280"/>
                  </a:cubicBezTo>
                  <a:cubicBezTo>
                    <a:pt x="0" y="420"/>
                    <a:pt x="0" y="590"/>
                    <a:pt x="78" y="730"/>
                  </a:cubicBezTo>
                  <a:lnTo>
                    <a:pt x="946" y="265"/>
                  </a:lnTo>
                  <a:cubicBezTo>
                    <a:pt x="900" y="171"/>
                    <a:pt x="822" y="109"/>
                    <a:pt x="745" y="6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9" name="Google Shape;20909;p31"/>
            <p:cNvSpPr/>
            <p:nvPr/>
          </p:nvSpPr>
          <p:spPr>
            <a:xfrm>
              <a:off x="6755325" y="22138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09" y="373"/>
                  </a:moveTo>
                  <a:cubicBezTo>
                    <a:pt x="807" y="1"/>
                    <a:pt x="233" y="47"/>
                    <a:pt x="125" y="466"/>
                  </a:cubicBezTo>
                  <a:cubicBezTo>
                    <a:pt x="1" y="885"/>
                    <a:pt x="435" y="1241"/>
                    <a:pt x="823" y="1040"/>
                  </a:cubicBezTo>
                  <a:cubicBezTo>
                    <a:pt x="1055" y="916"/>
                    <a:pt x="1148" y="606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0" name="Google Shape;20910;p31"/>
            <p:cNvSpPr/>
            <p:nvPr/>
          </p:nvSpPr>
          <p:spPr>
            <a:xfrm>
              <a:off x="6672350" y="21898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35" y="1256"/>
                    <a:pt x="823" y="1039"/>
                  </a:cubicBezTo>
                  <a:cubicBezTo>
                    <a:pt x="1055" y="915"/>
                    <a:pt x="1148" y="620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1" name="Google Shape;20911;p31"/>
            <p:cNvSpPr/>
            <p:nvPr/>
          </p:nvSpPr>
          <p:spPr>
            <a:xfrm>
              <a:off x="6732075" y="22960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3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2" name="Google Shape;20912;p31"/>
            <p:cNvSpPr/>
            <p:nvPr/>
          </p:nvSpPr>
          <p:spPr>
            <a:xfrm>
              <a:off x="6779375" y="21309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8" y="388"/>
                  </a:moveTo>
                  <a:cubicBezTo>
                    <a:pt x="807" y="1"/>
                    <a:pt x="233" y="63"/>
                    <a:pt x="109" y="481"/>
                  </a:cubicBezTo>
                  <a:cubicBezTo>
                    <a:pt x="0" y="900"/>
                    <a:pt x="435" y="1257"/>
                    <a:pt x="822" y="1040"/>
                  </a:cubicBezTo>
                  <a:cubicBezTo>
                    <a:pt x="1055" y="916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3" name="Google Shape;20913;p31"/>
            <p:cNvSpPr/>
            <p:nvPr/>
          </p:nvSpPr>
          <p:spPr>
            <a:xfrm>
              <a:off x="6837525" y="22390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0"/>
                  </a:moveTo>
                  <a:cubicBezTo>
                    <a:pt x="1" y="342"/>
                    <a:pt x="63" y="916"/>
                    <a:pt x="482" y="1024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4"/>
                    <a:pt x="621" y="1"/>
                    <a:pt x="389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4" name="Google Shape;20914;p31"/>
            <p:cNvSpPr/>
            <p:nvPr/>
          </p:nvSpPr>
          <p:spPr>
            <a:xfrm>
              <a:off x="6604125" y="2175513"/>
              <a:ext cx="12800" cy="16300"/>
            </a:xfrm>
            <a:custGeom>
              <a:avLst/>
              <a:gdLst/>
              <a:ahLst/>
              <a:cxnLst/>
              <a:rect l="l" t="t" r="r" b="b"/>
              <a:pathLst>
                <a:path w="512" h="652" extrusionOk="0">
                  <a:moveTo>
                    <a:pt x="248" y="652"/>
                  </a:moveTo>
                  <a:cubicBezTo>
                    <a:pt x="295" y="621"/>
                    <a:pt x="341" y="574"/>
                    <a:pt x="388" y="528"/>
                  </a:cubicBezTo>
                  <a:cubicBezTo>
                    <a:pt x="481" y="403"/>
                    <a:pt x="512" y="233"/>
                    <a:pt x="465" y="78"/>
                  </a:cubicBezTo>
                  <a:cubicBezTo>
                    <a:pt x="465" y="47"/>
                    <a:pt x="450" y="16"/>
                    <a:pt x="434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5" name="Google Shape;20915;p31"/>
            <p:cNvSpPr/>
            <p:nvPr/>
          </p:nvSpPr>
          <p:spPr>
            <a:xfrm>
              <a:off x="6700275" y="211656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822" y="528"/>
                  </a:moveTo>
                  <a:cubicBezTo>
                    <a:pt x="915" y="404"/>
                    <a:pt x="946" y="233"/>
                    <a:pt x="900" y="78"/>
                  </a:cubicBezTo>
                  <a:cubicBezTo>
                    <a:pt x="884" y="47"/>
                    <a:pt x="869" y="16"/>
                    <a:pt x="853" y="1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62" y="544"/>
                  </a:cubicBezTo>
                  <a:cubicBezTo>
                    <a:pt x="171" y="668"/>
                    <a:pt x="326" y="730"/>
                    <a:pt x="481" y="714"/>
                  </a:cubicBezTo>
                  <a:cubicBezTo>
                    <a:pt x="559" y="714"/>
                    <a:pt x="621" y="683"/>
                    <a:pt x="683" y="652"/>
                  </a:cubicBezTo>
                  <a:cubicBezTo>
                    <a:pt x="729" y="621"/>
                    <a:pt x="776" y="575"/>
                    <a:pt x="822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6" name="Google Shape;20916;p31"/>
            <p:cNvSpPr/>
            <p:nvPr/>
          </p:nvSpPr>
          <p:spPr>
            <a:xfrm>
              <a:off x="6923600" y="2266613"/>
              <a:ext cx="12450" cy="16325"/>
            </a:xfrm>
            <a:custGeom>
              <a:avLst/>
              <a:gdLst/>
              <a:ahLst/>
              <a:cxnLst/>
              <a:rect l="l" t="t" r="r" b="b"/>
              <a:pathLst>
                <a:path w="498" h="653" extrusionOk="0">
                  <a:moveTo>
                    <a:pt x="249" y="1"/>
                  </a:moveTo>
                  <a:cubicBezTo>
                    <a:pt x="203" y="32"/>
                    <a:pt x="141" y="63"/>
                    <a:pt x="109" y="125"/>
                  </a:cubicBezTo>
                  <a:cubicBezTo>
                    <a:pt x="78" y="141"/>
                    <a:pt x="63" y="172"/>
                    <a:pt x="63" y="203"/>
                  </a:cubicBezTo>
                  <a:cubicBezTo>
                    <a:pt x="32" y="249"/>
                    <a:pt x="1" y="311"/>
                    <a:pt x="1" y="373"/>
                  </a:cubicBezTo>
                  <a:cubicBezTo>
                    <a:pt x="1" y="466"/>
                    <a:pt x="16" y="575"/>
                    <a:pt x="63" y="652"/>
                  </a:cubicBezTo>
                  <a:lnTo>
                    <a:pt x="497" y="42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7" name="Google Shape;20917;p31"/>
            <p:cNvSpPr/>
            <p:nvPr/>
          </p:nvSpPr>
          <p:spPr>
            <a:xfrm>
              <a:off x="6863125" y="215961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5" y="667"/>
                  </a:moveTo>
                  <a:cubicBezTo>
                    <a:pt x="249" y="900"/>
                    <a:pt x="543" y="977"/>
                    <a:pt x="791" y="853"/>
                  </a:cubicBezTo>
                  <a:lnTo>
                    <a:pt x="311" y="0"/>
                  </a:lnTo>
                  <a:cubicBezTo>
                    <a:pt x="78" y="124"/>
                    <a:pt x="0" y="419"/>
                    <a:pt x="125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8" name="Google Shape;20918;p31"/>
            <p:cNvSpPr/>
            <p:nvPr/>
          </p:nvSpPr>
          <p:spPr>
            <a:xfrm>
              <a:off x="6807300" y="2063438"/>
              <a:ext cx="16675" cy="12450"/>
            </a:xfrm>
            <a:custGeom>
              <a:avLst/>
              <a:gdLst/>
              <a:ahLst/>
              <a:cxnLst/>
              <a:rect l="l" t="t" r="r" b="b"/>
              <a:pathLst>
                <a:path w="667" h="498" extrusionOk="0">
                  <a:moveTo>
                    <a:pt x="434" y="1"/>
                  </a:moveTo>
                  <a:lnTo>
                    <a:pt x="0" y="234"/>
                  </a:lnTo>
                  <a:cubicBezTo>
                    <a:pt x="16" y="265"/>
                    <a:pt x="31" y="296"/>
                    <a:pt x="62" y="311"/>
                  </a:cubicBezTo>
                  <a:cubicBezTo>
                    <a:pt x="155" y="435"/>
                    <a:pt x="310" y="497"/>
                    <a:pt x="481" y="482"/>
                  </a:cubicBezTo>
                  <a:cubicBezTo>
                    <a:pt x="543" y="482"/>
                    <a:pt x="605" y="451"/>
                    <a:pt x="667" y="42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9" name="Google Shape;20919;p31"/>
            <p:cNvSpPr/>
            <p:nvPr/>
          </p:nvSpPr>
          <p:spPr>
            <a:xfrm>
              <a:off x="6502525" y="250081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621" y="156"/>
                    <a:pt x="543" y="94"/>
                    <a:pt x="466" y="47"/>
                  </a:cubicBezTo>
                  <a:cubicBezTo>
                    <a:pt x="404" y="16"/>
                    <a:pt x="342" y="1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56" y="1"/>
                    <a:pt x="125" y="16"/>
                    <a:pt x="94" y="16"/>
                  </a:cubicBezTo>
                  <a:cubicBezTo>
                    <a:pt x="63" y="32"/>
                    <a:pt x="32" y="47"/>
                    <a:pt x="1" y="63"/>
                  </a:cubicBezTo>
                  <a:lnTo>
                    <a:pt x="249" y="48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0" name="Google Shape;20920;p31"/>
            <p:cNvSpPr/>
            <p:nvPr/>
          </p:nvSpPr>
          <p:spPr>
            <a:xfrm>
              <a:off x="6443600" y="2390313"/>
              <a:ext cx="24050" cy="26400"/>
            </a:xfrm>
            <a:custGeom>
              <a:avLst/>
              <a:gdLst/>
              <a:ahLst/>
              <a:cxnLst/>
              <a:rect l="l" t="t" r="r" b="b"/>
              <a:pathLst>
                <a:path w="962" h="1056" extrusionOk="0">
                  <a:moveTo>
                    <a:pt x="558" y="993"/>
                  </a:moveTo>
                  <a:cubicBezTo>
                    <a:pt x="962" y="652"/>
                    <a:pt x="589" y="1"/>
                    <a:pt x="93" y="156"/>
                  </a:cubicBezTo>
                  <a:cubicBezTo>
                    <a:pt x="62" y="171"/>
                    <a:pt x="31" y="187"/>
                    <a:pt x="0" y="202"/>
                  </a:cubicBezTo>
                  <a:lnTo>
                    <a:pt x="481" y="1055"/>
                  </a:lnTo>
                  <a:cubicBezTo>
                    <a:pt x="496" y="1040"/>
                    <a:pt x="527" y="1024"/>
                    <a:pt x="558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1" name="Google Shape;20921;p31"/>
            <p:cNvSpPr/>
            <p:nvPr/>
          </p:nvSpPr>
          <p:spPr>
            <a:xfrm>
              <a:off x="6602575" y="2441488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729" y="63"/>
                  </a:moveTo>
                  <a:cubicBezTo>
                    <a:pt x="667" y="32"/>
                    <a:pt x="605" y="16"/>
                    <a:pt x="543" y="16"/>
                  </a:cubicBezTo>
                  <a:cubicBezTo>
                    <a:pt x="512" y="1"/>
                    <a:pt x="481" y="1"/>
                    <a:pt x="450" y="16"/>
                  </a:cubicBezTo>
                  <a:cubicBezTo>
                    <a:pt x="388" y="16"/>
                    <a:pt x="326" y="32"/>
                    <a:pt x="264" y="63"/>
                  </a:cubicBezTo>
                  <a:cubicBezTo>
                    <a:pt x="202" y="94"/>
                    <a:pt x="155" y="140"/>
                    <a:pt x="109" y="202"/>
                  </a:cubicBezTo>
                  <a:cubicBezTo>
                    <a:pt x="93" y="218"/>
                    <a:pt x="78" y="249"/>
                    <a:pt x="62" y="280"/>
                  </a:cubicBezTo>
                  <a:cubicBezTo>
                    <a:pt x="31" y="326"/>
                    <a:pt x="16" y="389"/>
                    <a:pt x="16" y="451"/>
                  </a:cubicBezTo>
                  <a:cubicBezTo>
                    <a:pt x="0" y="544"/>
                    <a:pt x="16" y="652"/>
                    <a:pt x="78" y="730"/>
                  </a:cubicBezTo>
                  <a:lnTo>
                    <a:pt x="931" y="264"/>
                  </a:lnTo>
                  <a:cubicBezTo>
                    <a:pt x="884" y="171"/>
                    <a:pt x="807" y="109"/>
                    <a:pt x="729" y="6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2" name="Google Shape;20922;p31"/>
            <p:cNvSpPr/>
            <p:nvPr/>
          </p:nvSpPr>
          <p:spPr>
            <a:xfrm>
              <a:off x="6541300" y="233176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23" y="1"/>
                    <a:pt x="249" y="47"/>
                    <a:pt x="125" y="466"/>
                  </a:cubicBezTo>
                  <a:cubicBezTo>
                    <a:pt x="0" y="885"/>
                    <a:pt x="450" y="1241"/>
                    <a:pt x="838" y="1040"/>
                  </a:cubicBezTo>
                  <a:cubicBezTo>
                    <a:pt x="1071" y="916"/>
                    <a:pt x="1148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3" name="Google Shape;20923;p31"/>
            <p:cNvSpPr/>
            <p:nvPr/>
          </p:nvSpPr>
          <p:spPr>
            <a:xfrm>
              <a:off x="6458700" y="23077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73"/>
                  </a:moveTo>
                  <a:cubicBezTo>
                    <a:pt x="807" y="1"/>
                    <a:pt x="234" y="63"/>
                    <a:pt x="125" y="482"/>
                  </a:cubicBezTo>
                  <a:cubicBezTo>
                    <a:pt x="1" y="901"/>
                    <a:pt x="435" y="1257"/>
                    <a:pt x="823" y="1040"/>
                  </a:cubicBezTo>
                  <a:cubicBezTo>
                    <a:pt x="1056" y="916"/>
                    <a:pt x="1149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4" name="Google Shape;20924;p31"/>
            <p:cNvSpPr/>
            <p:nvPr/>
          </p:nvSpPr>
          <p:spPr>
            <a:xfrm>
              <a:off x="6517650" y="24143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33" y="62"/>
                    <a:pt x="124" y="481"/>
                  </a:cubicBezTo>
                  <a:cubicBezTo>
                    <a:pt x="0" y="900"/>
                    <a:pt x="435" y="1256"/>
                    <a:pt x="822" y="1055"/>
                  </a:cubicBezTo>
                  <a:cubicBezTo>
                    <a:pt x="1055" y="915"/>
                    <a:pt x="1148" y="620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5" name="Google Shape;20925;p31"/>
            <p:cNvSpPr/>
            <p:nvPr/>
          </p:nvSpPr>
          <p:spPr>
            <a:xfrm>
              <a:off x="6565725" y="22487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6" name="Google Shape;20926;p31"/>
            <p:cNvSpPr/>
            <p:nvPr/>
          </p:nvSpPr>
          <p:spPr>
            <a:xfrm>
              <a:off x="6624275" y="23554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50" y="1257"/>
                    <a:pt x="838" y="1055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7" name="Google Shape;20927;p31"/>
            <p:cNvSpPr/>
            <p:nvPr/>
          </p:nvSpPr>
          <p:spPr>
            <a:xfrm>
              <a:off x="6390475" y="2293388"/>
              <a:ext cx="12825" cy="16300"/>
            </a:xfrm>
            <a:custGeom>
              <a:avLst/>
              <a:gdLst/>
              <a:ahLst/>
              <a:cxnLst/>
              <a:rect l="l" t="t" r="r" b="b"/>
              <a:pathLst>
                <a:path w="513" h="652" extrusionOk="0">
                  <a:moveTo>
                    <a:pt x="388" y="527"/>
                  </a:moveTo>
                  <a:cubicBezTo>
                    <a:pt x="481" y="403"/>
                    <a:pt x="512" y="233"/>
                    <a:pt x="466" y="93"/>
                  </a:cubicBezTo>
                  <a:cubicBezTo>
                    <a:pt x="450" y="47"/>
                    <a:pt x="450" y="31"/>
                    <a:pt x="435" y="0"/>
                  </a:cubicBezTo>
                  <a:lnTo>
                    <a:pt x="0" y="233"/>
                  </a:lnTo>
                  <a:lnTo>
                    <a:pt x="233" y="652"/>
                  </a:lnTo>
                  <a:cubicBezTo>
                    <a:pt x="264" y="636"/>
                    <a:pt x="295" y="621"/>
                    <a:pt x="310" y="605"/>
                  </a:cubicBezTo>
                  <a:cubicBezTo>
                    <a:pt x="341" y="574"/>
                    <a:pt x="357" y="558"/>
                    <a:pt x="388" y="52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8" name="Google Shape;20928;p31"/>
            <p:cNvSpPr/>
            <p:nvPr/>
          </p:nvSpPr>
          <p:spPr>
            <a:xfrm>
              <a:off x="6486625" y="2234063"/>
              <a:ext cx="23675" cy="18625"/>
            </a:xfrm>
            <a:custGeom>
              <a:avLst/>
              <a:gdLst/>
              <a:ahLst/>
              <a:cxnLst/>
              <a:rect l="l" t="t" r="r" b="b"/>
              <a:pathLst>
                <a:path w="947" h="745" extrusionOk="0">
                  <a:moveTo>
                    <a:pt x="807" y="543"/>
                  </a:moveTo>
                  <a:cubicBezTo>
                    <a:pt x="916" y="419"/>
                    <a:pt x="947" y="248"/>
                    <a:pt x="900" y="93"/>
                  </a:cubicBezTo>
                  <a:cubicBezTo>
                    <a:pt x="885" y="62"/>
                    <a:pt x="869" y="31"/>
                    <a:pt x="854" y="0"/>
                  </a:cubicBezTo>
                  <a:lnTo>
                    <a:pt x="1" y="481"/>
                  </a:lnTo>
                  <a:cubicBezTo>
                    <a:pt x="16" y="512"/>
                    <a:pt x="32" y="527"/>
                    <a:pt x="63" y="558"/>
                  </a:cubicBezTo>
                  <a:cubicBezTo>
                    <a:pt x="156" y="683"/>
                    <a:pt x="326" y="745"/>
                    <a:pt x="481" y="729"/>
                  </a:cubicBezTo>
                  <a:cubicBezTo>
                    <a:pt x="543" y="729"/>
                    <a:pt x="621" y="698"/>
                    <a:pt x="668" y="667"/>
                  </a:cubicBezTo>
                  <a:cubicBezTo>
                    <a:pt x="730" y="636"/>
                    <a:pt x="776" y="590"/>
                    <a:pt x="807" y="54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9" name="Google Shape;20929;p31"/>
            <p:cNvSpPr/>
            <p:nvPr/>
          </p:nvSpPr>
          <p:spPr>
            <a:xfrm>
              <a:off x="6709575" y="2384113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0"/>
                  </a:moveTo>
                  <a:cubicBezTo>
                    <a:pt x="202" y="31"/>
                    <a:pt x="156" y="78"/>
                    <a:pt x="125" y="140"/>
                  </a:cubicBezTo>
                  <a:cubicBezTo>
                    <a:pt x="94" y="155"/>
                    <a:pt x="78" y="186"/>
                    <a:pt x="63" y="217"/>
                  </a:cubicBezTo>
                  <a:cubicBezTo>
                    <a:pt x="32" y="264"/>
                    <a:pt x="16" y="326"/>
                    <a:pt x="16" y="388"/>
                  </a:cubicBezTo>
                  <a:cubicBezTo>
                    <a:pt x="1" y="481"/>
                    <a:pt x="32" y="590"/>
                    <a:pt x="78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0" name="Google Shape;20930;p31"/>
            <p:cNvSpPr/>
            <p:nvPr/>
          </p:nvSpPr>
          <p:spPr>
            <a:xfrm>
              <a:off x="6650650" y="2277488"/>
              <a:ext cx="18625" cy="24825"/>
            </a:xfrm>
            <a:custGeom>
              <a:avLst/>
              <a:gdLst/>
              <a:ahLst/>
              <a:cxnLst/>
              <a:rect l="l" t="t" r="r" b="b"/>
              <a:pathLst>
                <a:path w="745" h="993" extrusionOk="0">
                  <a:moveTo>
                    <a:pt x="16" y="388"/>
                  </a:moveTo>
                  <a:cubicBezTo>
                    <a:pt x="0" y="481"/>
                    <a:pt x="31" y="574"/>
                    <a:pt x="78" y="667"/>
                  </a:cubicBezTo>
                  <a:cubicBezTo>
                    <a:pt x="202" y="900"/>
                    <a:pt x="496" y="993"/>
                    <a:pt x="745" y="853"/>
                  </a:cubicBezTo>
                  <a:lnTo>
                    <a:pt x="264" y="0"/>
                  </a:lnTo>
                  <a:cubicBezTo>
                    <a:pt x="124" y="78"/>
                    <a:pt x="31" y="217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1" name="Google Shape;20931;p31"/>
            <p:cNvSpPr/>
            <p:nvPr/>
          </p:nvSpPr>
          <p:spPr>
            <a:xfrm>
              <a:off x="6593650" y="2181313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419" y="1"/>
                  </a:moveTo>
                  <a:lnTo>
                    <a:pt x="0" y="233"/>
                  </a:lnTo>
                  <a:cubicBezTo>
                    <a:pt x="16" y="265"/>
                    <a:pt x="31" y="296"/>
                    <a:pt x="47" y="311"/>
                  </a:cubicBezTo>
                  <a:cubicBezTo>
                    <a:pt x="93" y="358"/>
                    <a:pt x="140" y="404"/>
                    <a:pt x="202" y="435"/>
                  </a:cubicBezTo>
                  <a:cubicBezTo>
                    <a:pt x="279" y="482"/>
                    <a:pt x="373" y="497"/>
                    <a:pt x="466" y="482"/>
                  </a:cubicBezTo>
                  <a:cubicBezTo>
                    <a:pt x="543" y="482"/>
                    <a:pt x="605" y="451"/>
                    <a:pt x="667" y="42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2" name="Google Shape;20932;p31"/>
            <p:cNvSpPr/>
            <p:nvPr/>
          </p:nvSpPr>
          <p:spPr>
            <a:xfrm>
              <a:off x="6288500" y="26183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7" y="264"/>
                  </a:moveTo>
                  <a:cubicBezTo>
                    <a:pt x="590" y="109"/>
                    <a:pt x="450" y="16"/>
                    <a:pt x="279" y="16"/>
                  </a:cubicBezTo>
                  <a:cubicBezTo>
                    <a:pt x="248" y="0"/>
                    <a:pt x="217" y="0"/>
                    <a:pt x="186" y="16"/>
                  </a:cubicBezTo>
                  <a:cubicBezTo>
                    <a:pt x="155" y="16"/>
                    <a:pt x="124" y="16"/>
                    <a:pt x="93" y="31"/>
                  </a:cubicBezTo>
                  <a:cubicBezTo>
                    <a:pt x="62" y="31"/>
                    <a:pt x="31" y="47"/>
                    <a:pt x="0" y="62"/>
                  </a:cubicBezTo>
                  <a:lnTo>
                    <a:pt x="233" y="496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3" name="Google Shape;20933;p31"/>
            <p:cNvSpPr/>
            <p:nvPr/>
          </p:nvSpPr>
          <p:spPr>
            <a:xfrm>
              <a:off x="6388150" y="255936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760" y="63"/>
                  </a:moveTo>
                  <a:cubicBezTo>
                    <a:pt x="667" y="16"/>
                    <a:pt x="574" y="1"/>
                    <a:pt x="481" y="16"/>
                  </a:cubicBezTo>
                  <a:cubicBezTo>
                    <a:pt x="403" y="16"/>
                    <a:pt x="341" y="32"/>
                    <a:pt x="279" y="63"/>
                  </a:cubicBezTo>
                  <a:cubicBezTo>
                    <a:pt x="233" y="94"/>
                    <a:pt x="186" y="140"/>
                    <a:pt x="140" y="187"/>
                  </a:cubicBezTo>
                  <a:cubicBezTo>
                    <a:pt x="16" y="342"/>
                    <a:pt x="0" y="559"/>
                    <a:pt x="93" y="730"/>
                  </a:cubicBezTo>
                  <a:lnTo>
                    <a:pt x="946" y="264"/>
                  </a:lnTo>
                  <a:cubicBezTo>
                    <a:pt x="900" y="171"/>
                    <a:pt x="838" y="109"/>
                    <a:pt x="760" y="6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4" name="Google Shape;20934;p31"/>
            <p:cNvSpPr/>
            <p:nvPr/>
          </p:nvSpPr>
          <p:spPr>
            <a:xfrm>
              <a:off x="6327650" y="244963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0"/>
                    <a:pt x="249" y="47"/>
                    <a:pt x="125" y="466"/>
                  </a:cubicBezTo>
                  <a:cubicBezTo>
                    <a:pt x="1" y="885"/>
                    <a:pt x="451" y="1241"/>
                    <a:pt x="823" y="1040"/>
                  </a:cubicBezTo>
                  <a:cubicBezTo>
                    <a:pt x="1071" y="916"/>
                    <a:pt x="1148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5" name="Google Shape;20935;p31"/>
            <p:cNvSpPr/>
            <p:nvPr/>
          </p:nvSpPr>
          <p:spPr>
            <a:xfrm>
              <a:off x="6243900" y="2426363"/>
              <a:ext cx="31050" cy="28350"/>
            </a:xfrm>
            <a:custGeom>
              <a:avLst/>
              <a:gdLst/>
              <a:ahLst/>
              <a:cxnLst/>
              <a:rect l="l" t="t" r="r" b="b"/>
              <a:pathLst>
                <a:path w="1242" h="1134" extrusionOk="0">
                  <a:moveTo>
                    <a:pt x="869" y="1009"/>
                  </a:moveTo>
                  <a:cubicBezTo>
                    <a:pt x="1241" y="807"/>
                    <a:pt x="1179" y="234"/>
                    <a:pt x="761" y="109"/>
                  </a:cubicBezTo>
                  <a:cubicBezTo>
                    <a:pt x="357" y="1"/>
                    <a:pt x="1" y="435"/>
                    <a:pt x="202" y="823"/>
                  </a:cubicBezTo>
                  <a:cubicBezTo>
                    <a:pt x="326" y="1056"/>
                    <a:pt x="621" y="1133"/>
                    <a:pt x="869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6" name="Google Shape;20936;p31"/>
            <p:cNvSpPr/>
            <p:nvPr/>
          </p:nvSpPr>
          <p:spPr>
            <a:xfrm>
              <a:off x="6304000" y="25322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35" y="1256"/>
                    <a:pt x="823" y="1055"/>
                  </a:cubicBezTo>
                  <a:cubicBezTo>
                    <a:pt x="1055" y="915"/>
                    <a:pt x="1148" y="620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7" name="Google Shape;20937;p31"/>
            <p:cNvSpPr/>
            <p:nvPr/>
          </p:nvSpPr>
          <p:spPr>
            <a:xfrm>
              <a:off x="6351700" y="23666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70" y="915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8" name="Google Shape;20938;p31"/>
            <p:cNvSpPr/>
            <p:nvPr/>
          </p:nvSpPr>
          <p:spPr>
            <a:xfrm>
              <a:off x="6410625" y="2473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5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9" name="Google Shape;20939;p31"/>
            <p:cNvSpPr/>
            <p:nvPr/>
          </p:nvSpPr>
          <p:spPr>
            <a:xfrm>
              <a:off x="6272975" y="2351938"/>
              <a:ext cx="23675" cy="18625"/>
            </a:xfrm>
            <a:custGeom>
              <a:avLst/>
              <a:gdLst/>
              <a:ahLst/>
              <a:cxnLst/>
              <a:rect l="l" t="t" r="r" b="b"/>
              <a:pathLst>
                <a:path w="947" h="745" extrusionOk="0">
                  <a:moveTo>
                    <a:pt x="47" y="558"/>
                  </a:moveTo>
                  <a:cubicBezTo>
                    <a:pt x="156" y="682"/>
                    <a:pt x="311" y="745"/>
                    <a:pt x="482" y="729"/>
                  </a:cubicBezTo>
                  <a:cubicBezTo>
                    <a:pt x="544" y="729"/>
                    <a:pt x="606" y="698"/>
                    <a:pt x="668" y="667"/>
                  </a:cubicBezTo>
                  <a:cubicBezTo>
                    <a:pt x="730" y="636"/>
                    <a:pt x="776" y="589"/>
                    <a:pt x="823" y="543"/>
                  </a:cubicBezTo>
                  <a:cubicBezTo>
                    <a:pt x="916" y="419"/>
                    <a:pt x="947" y="248"/>
                    <a:pt x="900" y="93"/>
                  </a:cubicBezTo>
                  <a:cubicBezTo>
                    <a:pt x="885" y="62"/>
                    <a:pt x="885" y="31"/>
                    <a:pt x="854" y="0"/>
                  </a:cubicBezTo>
                  <a:lnTo>
                    <a:pt x="1" y="481"/>
                  </a:lnTo>
                  <a:cubicBezTo>
                    <a:pt x="16" y="512"/>
                    <a:pt x="32" y="527"/>
                    <a:pt x="47" y="55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0" name="Google Shape;20940;p31"/>
            <p:cNvSpPr/>
            <p:nvPr/>
          </p:nvSpPr>
          <p:spPr>
            <a:xfrm>
              <a:off x="6495925" y="250198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5" y="0"/>
                  </a:moveTo>
                  <a:cubicBezTo>
                    <a:pt x="203" y="31"/>
                    <a:pt x="156" y="78"/>
                    <a:pt x="109" y="124"/>
                  </a:cubicBezTo>
                  <a:cubicBezTo>
                    <a:pt x="47" y="202"/>
                    <a:pt x="16" y="295"/>
                    <a:pt x="16" y="388"/>
                  </a:cubicBezTo>
                  <a:cubicBezTo>
                    <a:pt x="1" y="481"/>
                    <a:pt x="16" y="590"/>
                    <a:pt x="78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1" name="Google Shape;20941;p31"/>
            <p:cNvSpPr/>
            <p:nvPr/>
          </p:nvSpPr>
          <p:spPr>
            <a:xfrm>
              <a:off x="6435450" y="239536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40" y="667"/>
                  </a:moveTo>
                  <a:cubicBezTo>
                    <a:pt x="264" y="900"/>
                    <a:pt x="559" y="977"/>
                    <a:pt x="791" y="853"/>
                  </a:cubicBezTo>
                  <a:lnTo>
                    <a:pt x="326" y="0"/>
                  </a:lnTo>
                  <a:cubicBezTo>
                    <a:pt x="78" y="124"/>
                    <a:pt x="0" y="419"/>
                    <a:pt x="124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2" name="Google Shape;20942;p31"/>
            <p:cNvSpPr/>
            <p:nvPr/>
          </p:nvSpPr>
          <p:spPr>
            <a:xfrm>
              <a:off x="6380000" y="229918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1" y="249"/>
                  </a:moveTo>
                  <a:cubicBezTo>
                    <a:pt x="16" y="264"/>
                    <a:pt x="32" y="295"/>
                    <a:pt x="47" y="326"/>
                  </a:cubicBezTo>
                  <a:cubicBezTo>
                    <a:pt x="125" y="420"/>
                    <a:pt x="249" y="482"/>
                    <a:pt x="373" y="497"/>
                  </a:cubicBezTo>
                  <a:cubicBezTo>
                    <a:pt x="404" y="497"/>
                    <a:pt x="435" y="497"/>
                    <a:pt x="466" y="497"/>
                  </a:cubicBezTo>
                  <a:cubicBezTo>
                    <a:pt x="543" y="482"/>
                    <a:pt x="605" y="466"/>
                    <a:pt x="667" y="435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3" name="Google Shape;20943;p31"/>
            <p:cNvSpPr/>
            <p:nvPr/>
          </p:nvSpPr>
          <p:spPr>
            <a:xfrm>
              <a:off x="6281900" y="26202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80" y="1"/>
                  </a:moveTo>
                  <a:cubicBezTo>
                    <a:pt x="218" y="32"/>
                    <a:pt x="171" y="78"/>
                    <a:pt x="125" y="125"/>
                  </a:cubicBezTo>
                  <a:cubicBezTo>
                    <a:pt x="109" y="156"/>
                    <a:pt x="94" y="171"/>
                    <a:pt x="78" y="202"/>
                  </a:cubicBezTo>
                  <a:cubicBezTo>
                    <a:pt x="1" y="342"/>
                    <a:pt x="1" y="528"/>
                    <a:pt x="78" y="668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4" name="Google Shape;20944;p31"/>
            <p:cNvSpPr/>
            <p:nvPr/>
          </p:nvSpPr>
          <p:spPr>
            <a:xfrm>
              <a:off x="6967025" y="1823038"/>
              <a:ext cx="24075" cy="26400"/>
            </a:xfrm>
            <a:custGeom>
              <a:avLst/>
              <a:gdLst/>
              <a:ahLst/>
              <a:cxnLst/>
              <a:rect l="l" t="t" r="r" b="b"/>
              <a:pathLst>
                <a:path w="963" h="1056" extrusionOk="0">
                  <a:moveTo>
                    <a:pt x="482" y="1056"/>
                  </a:moveTo>
                  <a:cubicBezTo>
                    <a:pt x="497" y="1040"/>
                    <a:pt x="528" y="1009"/>
                    <a:pt x="559" y="994"/>
                  </a:cubicBezTo>
                  <a:cubicBezTo>
                    <a:pt x="963" y="652"/>
                    <a:pt x="606" y="1"/>
                    <a:pt x="94" y="156"/>
                  </a:cubicBezTo>
                  <a:cubicBezTo>
                    <a:pt x="63" y="172"/>
                    <a:pt x="32" y="187"/>
                    <a:pt x="1" y="20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5" name="Google Shape;20945;p31"/>
            <p:cNvSpPr/>
            <p:nvPr/>
          </p:nvSpPr>
          <p:spPr>
            <a:xfrm>
              <a:off x="6981000" y="1740838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869" y="1025"/>
                  </a:moveTo>
                  <a:cubicBezTo>
                    <a:pt x="1241" y="807"/>
                    <a:pt x="1179" y="249"/>
                    <a:pt x="760" y="125"/>
                  </a:cubicBezTo>
                  <a:cubicBezTo>
                    <a:pt x="357" y="1"/>
                    <a:pt x="0" y="451"/>
                    <a:pt x="202" y="823"/>
                  </a:cubicBezTo>
                  <a:cubicBezTo>
                    <a:pt x="326" y="1071"/>
                    <a:pt x="621" y="1149"/>
                    <a:pt x="869" y="10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6" name="Google Shape;20946;p31"/>
            <p:cNvSpPr/>
            <p:nvPr/>
          </p:nvSpPr>
          <p:spPr>
            <a:xfrm>
              <a:off x="6913925" y="1725738"/>
              <a:ext cx="13600" cy="16675"/>
            </a:xfrm>
            <a:custGeom>
              <a:avLst/>
              <a:gdLst/>
              <a:ahLst/>
              <a:cxnLst/>
              <a:rect l="l" t="t" r="r" b="b"/>
              <a:pathLst>
                <a:path w="544" h="667" extrusionOk="0">
                  <a:moveTo>
                    <a:pt x="419" y="0"/>
                  </a:moveTo>
                  <a:lnTo>
                    <a:pt x="0" y="248"/>
                  </a:lnTo>
                  <a:lnTo>
                    <a:pt x="233" y="667"/>
                  </a:lnTo>
                  <a:cubicBezTo>
                    <a:pt x="264" y="651"/>
                    <a:pt x="295" y="636"/>
                    <a:pt x="310" y="620"/>
                  </a:cubicBezTo>
                  <a:cubicBezTo>
                    <a:pt x="496" y="465"/>
                    <a:pt x="543" y="202"/>
                    <a:pt x="419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7" name="Google Shape;20947;p31"/>
            <p:cNvSpPr/>
            <p:nvPr/>
          </p:nvSpPr>
          <p:spPr>
            <a:xfrm>
              <a:off x="6811950" y="205103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7" y="264"/>
                  </a:moveTo>
                  <a:cubicBezTo>
                    <a:pt x="590" y="109"/>
                    <a:pt x="450" y="16"/>
                    <a:pt x="279" y="1"/>
                  </a:cubicBezTo>
                  <a:lnTo>
                    <a:pt x="186" y="1"/>
                  </a:lnTo>
                  <a:cubicBezTo>
                    <a:pt x="155" y="16"/>
                    <a:pt x="124" y="16"/>
                    <a:pt x="93" y="32"/>
                  </a:cubicBezTo>
                  <a:cubicBezTo>
                    <a:pt x="62" y="32"/>
                    <a:pt x="31" y="47"/>
                    <a:pt x="0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8" name="Google Shape;20948;p31"/>
            <p:cNvSpPr/>
            <p:nvPr/>
          </p:nvSpPr>
          <p:spPr>
            <a:xfrm>
              <a:off x="6753000" y="1940913"/>
              <a:ext cx="24075" cy="26400"/>
            </a:xfrm>
            <a:custGeom>
              <a:avLst/>
              <a:gdLst/>
              <a:ahLst/>
              <a:cxnLst/>
              <a:rect l="l" t="t" r="r" b="b"/>
              <a:pathLst>
                <a:path w="963" h="1056" extrusionOk="0">
                  <a:moveTo>
                    <a:pt x="482" y="1056"/>
                  </a:moveTo>
                  <a:cubicBezTo>
                    <a:pt x="513" y="1040"/>
                    <a:pt x="528" y="1009"/>
                    <a:pt x="559" y="994"/>
                  </a:cubicBezTo>
                  <a:cubicBezTo>
                    <a:pt x="962" y="652"/>
                    <a:pt x="606" y="1"/>
                    <a:pt x="94" y="156"/>
                  </a:cubicBezTo>
                  <a:cubicBezTo>
                    <a:pt x="63" y="172"/>
                    <a:pt x="32" y="172"/>
                    <a:pt x="1" y="20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9" name="Google Shape;20949;p31"/>
            <p:cNvSpPr/>
            <p:nvPr/>
          </p:nvSpPr>
          <p:spPr>
            <a:xfrm>
              <a:off x="6912375" y="1992113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264" y="62"/>
                  </a:moveTo>
                  <a:cubicBezTo>
                    <a:pt x="202" y="93"/>
                    <a:pt x="155" y="140"/>
                    <a:pt x="109" y="186"/>
                  </a:cubicBezTo>
                  <a:cubicBezTo>
                    <a:pt x="93" y="217"/>
                    <a:pt x="78" y="248"/>
                    <a:pt x="62" y="264"/>
                  </a:cubicBezTo>
                  <a:cubicBezTo>
                    <a:pt x="31" y="326"/>
                    <a:pt x="16" y="388"/>
                    <a:pt x="16" y="450"/>
                  </a:cubicBezTo>
                  <a:cubicBezTo>
                    <a:pt x="0" y="543"/>
                    <a:pt x="16" y="636"/>
                    <a:pt x="78" y="729"/>
                  </a:cubicBezTo>
                  <a:lnTo>
                    <a:pt x="931" y="264"/>
                  </a:lnTo>
                  <a:cubicBezTo>
                    <a:pt x="853" y="109"/>
                    <a:pt x="698" y="16"/>
                    <a:pt x="543" y="0"/>
                  </a:cubicBezTo>
                  <a:lnTo>
                    <a:pt x="450" y="0"/>
                  </a:lnTo>
                  <a:cubicBezTo>
                    <a:pt x="388" y="16"/>
                    <a:pt x="326" y="31"/>
                    <a:pt x="264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0" name="Google Shape;20950;p31"/>
            <p:cNvSpPr/>
            <p:nvPr/>
          </p:nvSpPr>
          <p:spPr>
            <a:xfrm>
              <a:off x="6847225" y="1877338"/>
              <a:ext cx="37250" cy="40350"/>
            </a:xfrm>
            <a:custGeom>
              <a:avLst/>
              <a:gdLst/>
              <a:ahLst/>
              <a:cxnLst/>
              <a:rect l="l" t="t" r="r" b="b"/>
              <a:pathLst>
                <a:path w="1490" h="1614" extrusionOk="0">
                  <a:moveTo>
                    <a:pt x="326" y="1039"/>
                  </a:moveTo>
                  <a:cubicBezTo>
                    <a:pt x="636" y="1613"/>
                    <a:pt x="1489" y="1148"/>
                    <a:pt x="1179" y="574"/>
                  </a:cubicBezTo>
                  <a:cubicBezTo>
                    <a:pt x="854" y="0"/>
                    <a:pt x="1" y="481"/>
                    <a:pt x="326" y="103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1" name="Google Shape;20951;p31"/>
            <p:cNvSpPr/>
            <p:nvPr/>
          </p:nvSpPr>
          <p:spPr>
            <a:xfrm>
              <a:off x="6768900" y="18575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4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0"/>
                    <a:pt x="326" y="217"/>
                  </a:cubicBezTo>
                  <a:cubicBezTo>
                    <a:pt x="94" y="342"/>
                    <a:pt x="1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2" name="Google Shape;20952;p31"/>
            <p:cNvSpPr/>
            <p:nvPr/>
          </p:nvSpPr>
          <p:spPr>
            <a:xfrm>
              <a:off x="6827850" y="196456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40" y="870"/>
                  </a:moveTo>
                  <a:cubicBezTo>
                    <a:pt x="341" y="1257"/>
                    <a:pt x="915" y="1195"/>
                    <a:pt x="1039" y="776"/>
                  </a:cubicBezTo>
                  <a:cubicBezTo>
                    <a:pt x="1148" y="358"/>
                    <a:pt x="713" y="1"/>
                    <a:pt x="326" y="203"/>
                  </a:cubicBezTo>
                  <a:cubicBezTo>
                    <a:pt x="93" y="342"/>
                    <a:pt x="0" y="637"/>
                    <a:pt x="140" y="87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3" name="Google Shape;20953;p31"/>
            <p:cNvSpPr/>
            <p:nvPr/>
          </p:nvSpPr>
          <p:spPr>
            <a:xfrm>
              <a:off x="6875925" y="179861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24" y="885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8"/>
                    <a:pt x="698" y="1"/>
                    <a:pt x="326" y="218"/>
                  </a:cubicBezTo>
                  <a:cubicBezTo>
                    <a:pt x="93" y="342"/>
                    <a:pt x="0" y="637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4" name="Google Shape;20954;p31"/>
            <p:cNvSpPr/>
            <p:nvPr/>
          </p:nvSpPr>
          <p:spPr>
            <a:xfrm>
              <a:off x="6934850" y="19056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9" y="1"/>
                    <a:pt x="326" y="202"/>
                  </a:cubicBezTo>
                  <a:cubicBezTo>
                    <a:pt x="94" y="342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5" name="Google Shape;20955;p31"/>
            <p:cNvSpPr/>
            <p:nvPr/>
          </p:nvSpPr>
          <p:spPr>
            <a:xfrm>
              <a:off x="6700275" y="1843613"/>
              <a:ext cx="13200" cy="16675"/>
            </a:xfrm>
            <a:custGeom>
              <a:avLst/>
              <a:gdLst/>
              <a:ahLst/>
              <a:cxnLst/>
              <a:rect l="l" t="t" r="r" b="b"/>
              <a:pathLst>
                <a:path w="528" h="667" extrusionOk="0">
                  <a:moveTo>
                    <a:pt x="233" y="667"/>
                  </a:moveTo>
                  <a:cubicBezTo>
                    <a:pt x="264" y="651"/>
                    <a:pt x="280" y="636"/>
                    <a:pt x="311" y="605"/>
                  </a:cubicBezTo>
                  <a:cubicBezTo>
                    <a:pt x="481" y="465"/>
                    <a:pt x="528" y="202"/>
                    <a:pt x="419" y="0"/>
                  </a:cubicBezTo>
                  <a:lnTo>
                    <a:pt x="0" y="24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6" name="Google Shape;20956;p31"/>
            <p:cNvSpPr/>
            <p:nvPr/>
          </p:nvSpPr>
          <p:spPr>
            <a:xfrm>
              <a:off x="6796425" y="178466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652" y="667"/>
                  </a:moveTo>
                  <a:cubicBezTo>
                    <a:pt x="900" y="543"/>
                    <a:pt x="978" y="249"/>
                    <a:pt x="854" y="1"/>
                  </a:cubicBezTo>
                  <a:lnTo>
                    <a:pt x="1" y="481"/>
                  </a:lnTo>
                  <a:cubicBezTo>
                    <a:pt x="125" y="714"/>
                    <a:pt x="420" y="792"/>
                    <a:pt x="652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7" name="Google Shape;20957;p31"/>
            <p:cNvSpPr/>
            <p:nvPr/>
          </p:nvSpPr>
          <p:spPr>
            <a:xfrm>
              <a:off x="6958125" y="1828088"/>
              <a:ext cx="20575" cy="22900"/>
            </a:xfrm>
            <a:custGeom>
              <a:avLst/>
              <a:gdLst/>
              <a:ahLst/>
              <a:cxnLst/>
              <a:rect l="l" t="t" r="r" b="b"/>
              <a:pathLst>
                <a:path w="823" h="916" extrusionOk="0">
                  <a:moveTo>
                    <a:pt x="155" y="202"/>
                  </a:moveTo>
                  <a:cubicBezTo>
                    <a:pt x="0" y="512"/>
                    <a:pt x="202" y="869"/>
                    <a:pt x="543" y="916"/>
                  </a:cubicBezTo>
                  <a:cubicBezTo>
                    <a:pt x="636" y="916"/>
                    <a:pt x="729" y="900"/>
                    <a:pt x="822" y="854"/>
                  </a:cubicBezTo>
                  <a:lnTo>
                    <a:pt x="341" y="1"/>
                  </a:lnTo>
                  <a:cubicBezTo>
                    <a:pt x="264" y="47"/>
                    <a:pt x="202" y="109"/>
                    <a:pt x="155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8" name="Google Shape;20958;p31"/>
            <p:cNvSpPr/>
            <p:nvPr/>
          </p:nvSpPr>
          <p:spPr>
            <a:xfrm>
              <a:off x="6903050" y="1731938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1" y="233"/>
                  </a:moveTo>
                  <a:cubicBezTo>
                    <a:pt x="78" y="372"/>
                    <a:pt x="234" y="466"/>
                    <a:pt x="389" y="481"/>
                  </a:cubicBezTo>
                  <a:cubicBezTo>
                    <a:pt x="482" y="481"/>
                    <a:pt x="590" y="466"/>
                    <a:pt x="668" y="419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9" name="Google Shape;20959;p31"/>
            <p:cNvSpPr/>
            <p:nvPr/>
          </p:nvSpPr>
          <p:spPr>
            <a:xfrm>
              <a:off x="6598300" y="21689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7" y="264"/>
                  </a:moveTo>
                  <a:cubicBezTo>
                    <a:pt x="621" y="171"/>
                    <a:pt x="559" y="109"/>
                    <a:pt x="466" y="63"/>
                  </a:cubicBezTo>
                  <a:cubicBezTo>
                    <a:pt x="419" y="32"/>
                    <a:pt x="357" y="16"/>
                    <a:pt x="295" y="16"/>
                  </a:cubicBezTo>
                  <a:cubicBezTo>
                    <a:pt x="264" y="1"/>
                    <a:pt x="233" y="1"/>
                    <a:pt x="202" y="16"/>
                  </a:cubicBezTo>
                  <a:cubicBezTo>
                    <a:pt x="124" y="16"/>
                    <a:pt x="62" y="32"/>
                    <a:pt x="0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0" name="Google Shape;20960;p31"/>
            <p:cNvSpPr/>
            <p:nvPr/>
          </p:nvSpPr>
          <p:spPr>
            <a:xfrm>
              <a:off x="6539350" y="206033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68" y="327"/>
                  </a:moveTo>
                  <a:cubicBezTo>
                    <a:pt x="544" y="94"/>
                    <a:pt x="234" y="1"/>
                    <a:pt x="1" y="125"/>
                  </a:cubicBezTo>
                  <a:lnTo>
                    <a:pt x="482" y="993"/>
                  </a:lnTo>
                  <a:cubicBezTo>
                    <a:pt x="714" y="854"/>
                    <a:pt x="792" y="559"/>
                    <a:pt x="668" y="32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1" name="Google Shape;20961;p31"/>
            <p:cNvSpPr/>
            <p:nvPr/>
          </p:nvSpPr>
          <p:spPr>
            <a:xfrm>
              <a:off x="6697950" y="2109988"/>
              <a:ext cx="24050" cy="18250"/>
            </a:xfrm>
            <a:custGeom>
              <a:avLst/>
              <a:gdLst/>
              <a:ahLst/>
              <a:cxnLst/>
              <a:rect l="l" t="t" r="r" b="b"/>
              <a:pathLst>
                <a:path w="962" h="730" extrusionOk="0">
                  <a:moveTo>
                    <a:pt x="745" y="62"/>
                  </a:moveTo>
                  <a:cubicBezTo>
                    <a:pt x="698" y="31"/>
                    <a:pt x="636" y="0"/>
                    <a:pt x="574" y="0"/>
                  </a:cubicBezTo>
                  <a:cubicBezTo>
                    <a:pt x="543" y="0"/>
                    <a:pt x="512" y="0"/>
                    <a:pt x="481" y="0"/>
                  </a:cubicBezTo>
                  <a:cubicBezTo>
                    <a:pt x="404" y="16"/>
                    <a:pt x="342" y="31"/>
                    <a:pt x="280" y="62"/>
                  </a:cubicBezTo>
                  <a:cubicBezTo>
                    <a:pt x="217" y="93"/>
                    <a:pt x="171" y="140"/>
                    <a:pt x="140" y="186"/>
                  </a:cubicBezTo>
                  <a:cubicBezTo>
                    <a:pt x="109" y="217"/>
                    <a:pt x="93" y="233"/>
                    <a:pt x="78" y="264"/>
                  </a:cubicBezTo>
                  <a:cubicBezTo>
                    <a:pt x="0" y="403"/>
                    <a:pt x="0" y="574"/>
                    <a:pt x="78" y="729"/>
                  </a:cubicBezTo>
                  <a:lnTo>
                    <a:pt x="962" y="248"/>
                  </a:lnTo>
                  <a:cubicBezTo>
                    <a:pt x="915" y="171"/>
                    <a:pt x="838" y="93"/>
                    <a:pt x="74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2" name="Google Shape;20962;p31"/>
            <p:cNvSpPr/>
            <p:nvPr/>
          </p:nvSpPr>
          <p:spPr>
            <a:xfrm>
              <a:off x="6637450" y="19998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6" y="915"/>
                    <a:pt x="1149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3" name="Google Shape;20963;p31"/>
            <p:cNvSpPr/>
            <p:nvPr/>
          </p:nvSpPr>
          <p:spPr>
            <a:xfrm>
              <a:off x="6554475" y="19762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0"/>
                    <a:pt x="249" y="47"/>
                    <a:pt x="125" y="466"/>
                  </a:cubicBezTo>
                  <a:cubicBezTo>
                    <a:pt x="1" y="884"/>
                    <a:pt x="451" y="1241"/>
                    <a:pt x="823" y="1039"/>
                  </a:cubicBezTo>
                  <a:cubicBezTo>
                    <a:pt x="1055" y="915"/>
                    <a:pt x="1149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4" name="Google Shape;20964;p31"/>
            <p:cNvSpPr/>
            <p:nvPr/>
          </p:nvSpPr>
          <p:spPr>
            <a:xfrm>
              <a:off x="6613425" y="20828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55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5" name="Google Shape;20965;p31"/>
            <p:cNvSpPr/>
            <p:nvPr/>
          </p:nvSpPr>
          <p:spPr>
            <a:xfrm>
              <a:off x="6661500" y="191726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09" y="373"/>
                  </a:moveTo>
                  <a:cubicBezTo>
                    <a:pt x="807" y="1"/>
                    <a:pt x="233" y="47"/>
                    <a:pt x="109" y="466"/>
                  </a:cubicBezTo>
                  <a:cubicBezTo>
                    <a:pt x="0" y="885"/>
                    <a:pt x="435" y="1242"/>
                    <a:pt x="822" y="1040"/>
                  </a:cubicBezTo>
                  <a:cubicBezTo>
                    <a:pt x="1055" y="916"/>
                    <a:pt x="1148" y="606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6" name="Google Shape;20966;p31"/>
            <p:cNvSpPr/>
            <p:nvPr/>
          </p:nvSpPr>
          <p:spPr>
            <a:xfrm>
              <a:off x="6720425" y="20238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89"/>
                  </a:moveTo>
                  <a:cubicBezTo>
                    <a:pt x="807" y="1"/>
                    <a:pt x="234" y="63"/>
                    <a:pt x="109" y="482"/>
                  </a:cubicBezTo>
                  <a:cubicBezTo>
                    <a:pt x="1" y="901"/>
                    <a:pt x="435" y="1257"/>
                    <a:pt x="823" y="1056"/>
                  </a:cubicBezTo>
                  <a:cubicBezTo>
                    <a:pt x="1056" y="916"/>
                    <a:pt x="1149" y="621"/>
                    <a:pt x="1009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7" name="Google Shape;20967;p31"/>
            <p:cNvSpPr/>
            <p:nvPr/>
          </p:nvSpPr>
          <p:spPr>
            <a:xfrm>
              <a:off x="6486250" y="1961463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248" y="668"/>
                  </a:moveTo>
                  <a:cubicBezTo>
                    <a:pt x="481" y="544"/>
                    <a:pt x="558" y="249"/>
                    <a:pt x="434" y="1"/>
                  </a:cubicBezTo>
                  <a:lnTo>
                    <a:pt x="0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8" name="Google Shape;20968;p31"/>
            <p:cNvSpPr/>
            <p:nvPr/>
          </p:nvSpPr>
          <p:spPr>
            <a:xfrm>
              <a:off x="6582800" y="1902538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651" y="667"/>
                  </a:moveTo>
                  <a:cubicBezTo>
                    <a:pt x="884" y="543"/>
                    <a:pt x="977" y="249"/>
                    <a:pt x="853" y="0"/>
                  </a:cubicBezTo>
                  <a:lnTo>
                    <a:pt x="0" y="481"/>
                  </a:lnTo>
                  <a:cubicBezTo>
                    <a:pt x="124" y="714"/>
                    <a:pt x="419" y="791"/>
                    <a:pt x="651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9" name="Google Shape;20969;p31"/>
            <p:cNvSpPr/>
            <p:nvPr/>
          </p:nvSpPr>
          <p:spPr>
            <a:xfrm>
              <a:off x="6805750" y="20525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48" y="1"/>
                  </a:moveTo>
                  <a:cubicBezTo>
                    <a:pt x="202" y="32"/>
                    <a:pt x="140" y="78"/>
                    <a:pt x="109" y="125"/>
                  </a:cubicBezTo>
                  <a:cubicBezTo>
                    <a:pt x="78" y="156"/>
                    <a:pt x="62" y="187"/>
                    <a:pt x="62" y="202"/>
                  </a:cubicBezTo>
                  <a:cubicBezTo>
                    <a:pt x="31" y="264"/>
                    <a:pt x="0" y="326"/>
                    <a:pt x="0" y="388"/>
                  </a:cubicBezTo>
                  <a:cubicBezTo>
                    <a:pt x="0" y="481"/>
                    <a:pt x="16" y="575"/>
                    <a:pt x="62" y="668"/>
                  </a:cubicBezTo>
                  <a:lnTo>
                    <a:pt x="496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0" name="Google Shape;20970;p31"/>
            <p:cNvSpPr/>
            <p:nvPr/>
          </p:nvSpPr>
          <p:spPr>
            <a:xfrm>
              <a:off x="6745250" y="194596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5" y="652"/>
                  </a:moveTo>
                  <a:cubicBezTo>
                    <a:pt x="249" y="900"/>
                    <a:pt x="559" y="978"/>
                    <a:pt x="792" y="854"/>
                  </a:cubicBezTo>
                  <a:lnTo>
                    <a:pt x="311" y="1"/>
                  </a:lnTo>
                  <a:cubicBezTo>
                    <a:pt x="78" y="125"/>
                    <a:pt x="1" y="419"/>
                    <a:pt x="125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1" name="Google Shape;20971;p31"/>
            <p:cNvSpPr/>
            <p:nvPr/>
          </p:nvSpPr>
          <p:spPr>
            <a:xfrm>
              <a:off x="6689425" y="1849813"/>
              <a:ext cx="16700" cy="13975"/>
            </a:xfrm>
            <a:custGeom>
              <a:avLst/>
              <a:gdLst/>
              <a:ahLst/>
              <a:cxnLst/>
              <a:rect l="l" t="t" r="r" b="b"/>
              <a:pathLst>
                <a:path w="668" h="559" extrusionOk="0">
                  <a:moveTo>
                    <a:pt x="434" y="0"/>
                  </a:moveTo>
                  <a:lnTo>
                    <a:pt x="0" y="233"/>
                  </a:lnTo>
                  <a:cubicBezTo>
                    <a:pt x="124" y="465"/>
                    <a:pt x="434" y="559"/>
                    <a:pt x="667" y="41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2" name="Google Shape;20972;p31"/>
            <p:cNvSpPr/>
            <p:nvPr/>
          </p:nvSpPr>
          <p:spPr>
            <a:xfrm>
              <a:off x="6384650" y="22871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8" y="249"/>
                  </a:moveTo>
                  <a:cubicBezTo>
                    <a:pt x="606" y="156"/>
                    <a:pt x="543" y="94"/>
                    <a:pt x="450" y="47"/>
                  </a:cubicBezTo>
                  <a:cubicBezTo>
                    <a:pt x="404" y="16"/>
                    <a:pt x="342" y="1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56" y="1"/>
                    <a:pt x="125" y="1"/>
                    <a:pt x="94" y="16"/>
                  </a:cubicBezTo>
                  <a:cubicBezTo>
                    <a:pt x="63" y="32"/>
                    <a:pt x="32" y="47"/>
                    <a:pt x="1" y="63"/>
                  </a:cubicBezTo>
                  <a:lnTo>
                    <a:pt x="233" y="48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3" name="Google Shape;20973;p31"/>
            <p:cNvSpPr/>
            <p:nvPr/>
          </p:nvSpPr>
          <p:spPr>
            <a:xfrm>
              <a:off x="6325725" y="2176663"/>
              <a:ext cx="23675" cy="26400"/>
            </a:xfrm>
            <a:custGeom>
              <a:avLst/>
              <a:gdLst/>
              <a:ahLst/>
              <a:cxnLst/>
              <a:rect l="l" t="t" r="r" b="b"/>
              <a:pathLst>
                <a:path w="947" h="1056" extrusionOk="0">
                  <a:moveTo>
                    <a:pt x="559" y="993"/>
                  </a:moveTo>
                  <a:cubicBezTo>
                    <a:pt x="946" y="652"/>
                    <a:pt x="590" y="1"/>
                    <a:pt x="93" y="156"/>
                  </a:cubicBezTo>
                  <a:cubicBezTo>
                    <a:pt x="62" y="171"/>
                    <a:pt x="31" y="171"/>
                    <a:pt x="0" y="202"/>
                  </a:cubicBezTo>
                  <a:lnTo>
                    <a:pt x="465" y="1055"/>
                  </a:lnTo>
                  <a:cubicBezTo>
                    <a:pt x="496" y="1040"/>
                    <a:pt x="528" y="1009"/>
                    <a:pt x="559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4" name="Google Shape;20974;p31"/>
            <p:cNvSpPr/>
            <p:nvPr/>
          </p:nvSpPr>
          <p:spPr>
            <a:xfrm>
              <a:off x="6484300" y="2227863"/>
              <a:ext cx="23300" cy="18225"/>
            </a:xfrm>
            <a:custGeom>
              <a:avLst/>
              <a:gdLst/>
              <a:ahLst/>
              <a:cxnLst/>
              <a:rect l="l" t="t" r="r" b="b"/>
              <a:pathLst>
                <a:path w="932" h="729" extrusionOk="0">
                  <a:moveTo>
                    <a:pt x="745" y="62"/>
                  </a:moveTo>
                  <a:cubicBezTo>
                    <a:pt x="683" y="31"/>
                    <a:pt x="621" y="16"/>
                    <a:pt x="559" y="0"/>
                  </a:cubicBezTo>
                  <a:cubicBezTo>
                    <a:pt x="528" y="0"/>
                    <a:pt x="497" y="0"/>
                    <a:pt x="466" y="0"/>
                  </a:cubicBezTo>
                  <a:cubicBezTo>
                    <a:pt x="404" y="16"/>
                    <a:pt x="342" y="31"/>
                    <a:pt x="280" y="62"/>
                  </a:cubicBezTo>
                  <a:cubicBezTo>
                    <a:pt x="218" y="93"/>
                    <a:pt x="171" y="140"/>
                    <a:pt x="125" y="186"/>
                  </a:cubicBezTo>
                  <a:cubicBezTo>
                    <a:pt x="109" y="217"/>
                    <a:pt x="94" y="248"/>
                    <a:pt x="78" y="264"/>
                  </a:cubicBezTo>
                  <a:cubicBezTo>
                    <a:pt x="1" y="419"/>
                    <a:pt x="1" y="589"/>
                    <a:pt x="78" y="729"/>
                  </a:cubicBezTo>
                  <a:lnTo>
                    <a:pt x="931" y="264"/>
                  </a:lnTo>
                  <a:cubicBezTo>
                    <a:pt x="900" y="171"/>
                    <a:pt x="823" y="109"/>
                    <a:pt x="74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5" name="Google Shape;20975;p31"/>
            <p:cNvSpPr/>
            <p:nvPr/>
          </p:nvSpPr>
          <p:spPr>
            <a:xfrm>
              <a:off x="6423825" y="21177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0" y="900"/>
                    <a:pt x="434" y="1257"/>
                    <a:pt x="822" y="1055"/>
                  </a:cubicBezTo>
                  <a:cubicBezTo>
                    <a:pt x="1055" y="915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6" name="Google Shape;20976;p31"/>
            <p:cNvSpPr/>
            <p:nvPr/>
          </p:nvSpPr>
          <p:spPr>
            <a:xfrm>
              <a:off x="6340850" y="2094088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008" y="372"/>
                  </a:moveTo>
                  <a:cubicBezTo>
                    <a:pt x="807" y="0"/>
                    <a:pt x="233" y="47"/>
                    <a:pt x="124" y="465"/>
                  </a:cubicBezTo>
                  <a:cubicBezTo>
                    <a:pt x="0" y="884"/>
                    <a:pt x="434" y="1241"/>
                    <a:pt x="822" y="1039"/>
                  </a:cubicBezTo>
                  <a:cubicBezTo>
                    <a:pt x="1055" y="915"/>
                    <a:pt x="1148" y="605"/>
                    <a:pt x="1008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7" name="Google Shape;20977;p31"/>
            <p:cNvSpPr/>
            <p:nvPr/>
          </p:nvSpPr>
          <p:spPr>
            <a:xfrm>
              <a:off x="6399775" y="22007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33" y="62"/>
                    <a:pt x="125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5" y="915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8" name="Google Shape;20978;p31"/>
            <p:cNvSpPr/>
            <p:nvPr/>
          </p:nvSpPr>
          <p:spPr>
            <a:xfrm>
              <a:off x="6447475" y="2035138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024" y="373"/>
                  </a:moveTo>
                  <a:cubicBezTo>
                    <a:pt x="822" y="1"/>
                    <a:pt x="248" y="47"/>
                    <a:pt x="124" y="466"/>
                  </a:cubicBezTo>
                  <a:cubicBezTo>
                    <a:pt x="0" y="885"/>
                    <a:pt x="450" y="1242"/>
                    <a:pt x="838" y="1040"/>
                  </a:cubicBezTo>
                  <a:cubicBezTo>
                    <a:pt x="1070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9" name="Google Shape;20979;p31"/>
            <p:cNvSpPr/>
            <p:nvPr/>
          </p:nvSpPr>
          <p:spPr>
            <a:xfrm>
              <a:off x="6506400" y="21417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1" y="900"/>
                    <a:pt x="450" y="1257"/>
                    <a:pt x="838" y="1056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0" name="Google Shape;20980;p31"/>
            <p:cNvSpPr/>
            <p:nvPr/>
          </p:nvSpPr>
          <p:spPr>
            <a:xfrm>
              <a:off x="6272600" y="207933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8"/>
                  </a:moveTo>
                  <a:cubicBezTo>
                    <a:pt x="264" y="652"/>
                    <a:pt x="295" y="637"/>
                    <a:pt x="326" y="606"/>
                  </a:cubicBezTo>
                  <a:cubicBezTo>
                    <a:pt x="497" y="466"/>
                    <a:pt x="543" y="202"/>
                    <a:pt x="435" y="1"/>
                  </a:cubicBezTo>
                  <a:lnTo>
                    <a:pt x="0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1" name="Google Shape;20981;p31"/>
            <p:cNvSpPr/>
            <p:nvPr/>
          </p:nvSpPr>
          <p:spPr>
            <a:xfrm>
              <a:off x="6368750" y="2020413"/>
              <a:ext cx="29500" cy="26000"/>
            </a:xfrm>
            <a:custGeom>
              <a:avLst/>
              <a:gdLst/>
              <a:ahLst/>
              <a:cxnLst/>
              <a:rect l="l" t="t" r="r" b="b"/>
              <a:pathLst>
                <a:path w="1180" h="1040" extrusionOk="0">
                  <a:moveTo>
                    <a:pt x="854" y="0"/>
                  </a:moveTo>
                  <a:lnTo>
                    <a:pt x="1" y="481"/>
                  </a:lnTo>
                  <a:cubicBezTo>
                    <a:pt x="311" y="1040"/>
                    <a:pt x="1179" y="574"/>
                    <a:pt x="85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2" name="Google Shape;20982;p31"/>
            <p:cNvSpPr/>
            <p:nvPr/>
          </p:nvSpPr>
          <p:spPr>
            <a:xfrm>
              <a:off x="6591700" y="2170463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4" y="1"/>
                  </a:moveTo>
                  <a:cubicBezTo>
                    <a:pt x="202" y="32"/>
                    <a:pt x="156" y="78"/>
                    <a:pt x="125" y="125"/>
                  </a:cubicBezTo>
                  <a:cubicBezTo>
                    <a:pt x="94" y="156"/>
                    <a:pt x="78" y="187"/>
                    <a:pt x="63" y="202"/>
                  </a:cubicBezTo>
                  <a:cubicBezTo>
                    <a:pt x="32" y="264"/>
                    <a:pt x="16" y="326"/>
                    <a:pt x="16" y="388"/>
                  </a:cubicBezTo>
                  <a:cubicBezTo>
                    <a:pt x="1" y="481"/>
                    <a:pt x="32" y="574"/>
                    <a:pt x="78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3" name="Google Shape;20983;p31"/>
            <p:cNvSpPr/>
            <p:nvPr/>
          </p:nvSpPr>
          <p:spPr>
            <a:xfrm>
              <a:off x="6531225" y="2063838"/>
              <a:ext cx="19800" cy="23300"/>
            </a:xfrm>
            <a:custGeom>
              <a:avLst/>
              <a:gdLst/>
              <a:ahLst/>
              <a:cxnLst/>
              <a:rect l="l" t="t" r="r" b="b"/>
              <a:pathLst>
                <a:path w="792" h="932" extrusionOk="0">
                  <a:moveTo>
                    <a:pt x="326" y="0"/>
                  </a:moveTo>
                  <a:cubicBezTo>
                    <a:pt x="93" y="125"/>
                    <a:pt x="0" y="419"/>
                    <a:pt x="140" y="652"/>
                  </a:cubicBezTo>
                  <a:cubicBezTo>
                    <a:pt x="171" y="745"/>
                    <a:pt x="248" y="807"/>
                    <a:pt x="326" y="853"/>
                  </a:cubicBezTo>
                  <a:cubicBezTo>
                    <a:pt x="466" y="931"/>
                    <a:pt x="636" y="931"/>
                    <a:pt x="791" y="85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4" name="Google Shape;20984;p31"/>
            <p:cNvSpPr/>
            <p:nvPr/>
          </p:nvSpPr>
          <p:spPr>
            <a:xfrm>
              <a:off x="6475775" y="196768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419" y="0"/>
                  </a:moveTo>
                  <a:lnTo>
                    <a:pt x="0" y="233"/>
                  </a:lnTo>
                  <a:cubicBezTo>
                    <a:pt x="47" y="310"/>
                    <a:pt x="109" y="372"/>
                    <a:pt x="202" y="419"/>
                  </a:cubicBezTo>
                  <a:cubicBezTo>
                    <a:pt x="342" y="496"/>
                    <a:pt x="512" y="496"/>
                    <a:pt x="652" y="41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5" name="Google Shape;20985;p31"/>
            <p:cNvSpPr/>
            <p:nvPr/>
          </p:nvSpPr>
          <p:spPr>
            <a:xfrm>
              <a:off x="6271050" y="2346113"/>
              <a:ext cx="23275" cy="17850"/>
            </a:xfrm>
            <a:custGeom>
              <a:avLst/>
              <a:gdLst/>
              <a:ahLst/>
              <a:cxnLst/>
              <a:rect l="l" t="t" r="r" b="b"/>
              <a:pathLst>
                <a:path w="931" h="714" extrusionOk="0">
                  <a:moveTo>
                    <a:pt x="264" y="47"/>
                  </a:moveTo>
                  <a:cubicBezTo>
                    <a:pt x="202" y="78"/>
                    <a:pt x="155" y="125"/>
                    <a:pt x="124" y="171"/>
                  </a:cubicBezTo>
                  <a:cubicBezTo>
                    <a:pt x="93" y="202"/>
                    <a:pt x="78" y="233"/>
                    <a:pt x="62" y="249"/>
                  </a:cubicBezTo>
                  <a:cubicBezTo>
                    <a:pt x="47" y="311"/>
                    <a:pt x="16" y="373"/>
                    <a:pt x="16" y="435"/>
                  </a:cubicBezTo>
                  <a:cubicBezTo>
                    <a:pt x="0" y="528"/>
                    <a:pt x="31" y="621"/>
                    <a:pt x="78" y="714"/>
                  </a:cubicBezTo>
                  <a:lnTo>
                    <a:pt x="931" y="249"/>
                  </a:lnTo>
                  <a:cubicBezTo>
                    <a:pt x="884" y="156"/>
                    <a:pt x="807" y="93"/>
                    <a:pt x="729" y="47"/>
                  </a:cubicBezTo>
                  <a:cubicBezTo>
                    <a:pt x="667" y="16"/>
                    <a:pt x="605" y="0"/>
                    <a:pt x="543" y="0"/>
                  </a:cubicBezTo>
                  <a:cubicBezTo>
                    <a:pt x="512" y="0"/>
                    <a:pt x="481" y="0"/>
                    <a:pt x="450" y="0"/>
                  </a:cubicBezTo>
                  <a:cubicBezTo>
                    <a:pt x="388" y="0"/>
                    <a:pt x="326" y="16"/>
                    <a:pt x="264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6" name="Google Shape;20986;p31"/>
            <p:cNvSpPr/>
            <p:nvPr/>
          </p:nvSpPr>
          <p:spPr>
            <a:xfrm>
              <a:off x="6291975" y="22611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25"/>
                  </a:moveTo>
                  <a:cubicBezTo>
                    <a:pt x="1" y="342"/>
                    <a:pt x="63" y="900"/>
                    <a:pt x="482" y="1024"/>
                  </a:cubicBezTo>
                  <a:cubicBezTo>
                    <a:pt x="900" y="1149"/>
                    <a:pt x="1257" y="699"/>
                    <a:pt x="1055" y="327"/>
                  </a:cubicBezTo>
                  <a:cubicBezTo>
                    <a:pt x="916" y="94"/>
                    <a:pt x="621" y="1"/>
                    <a:pt x="389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7" name="Google Shape;20987;p31"/>
            <p:cNvSpPr/>
            <p:nvPr/>
          </p:nvSpPr>
          <p:spPr>
            <a:xfrm>
              <a:off x="6378050" y="228833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5" y="0"/>
                  </a:moveTo>
                  <a:cubicBezTo>
                    <a:pt x="203" y="32"/>
                    <a:pt x="156" y="78"/>
                    <a:pt x="110" y="125"/>
                  </a:cubicBezTo>
                  <a:cubicBezTo>
                    <a:pt x="94" y="156"/>
                    <a:pt x="79" y="187"/>
                    <a:pt x="63" y="202"/>
                  </a:cubicBezTo>
                  <a:cubicBezTo>
                    <a:pt x="32" y="264"/>
                    <a:pt x="16" y="326"/>
                    <a:pt x="16" y="388"/>
                  </a:cubicBezTo>
                  <a:cubicBezTo>
                    <a:pt x="1" y="481"/>
                    <a:pt x="16" y="574"/>
                    <a:pt x="79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8" name="Google Shape;20988;p31"/>
            <p:cNvSpPr/>
            <p:nvPr/>
          </p:nvSpPr>
          <p:spPr>
            <a:xfrm>
              <a:off x="6315250" y="2181713"/>
              <a:ext cx="22125" cy="22900"/>
            </a:xfrm>
            <a:custGeom>
              <a:avLst/>
              <a:gdLst/>
              <a:ahLst/>
              <a:cxnLst/>
              <a:rect l="l" t="t" r="r" b="b"/>
              <a:pathLst>
                <a:path w="885" h="916" extrusionOk="0">
                  <a:moveTo>
                    <a:pt x="419" y="0"/>
                  </a:moveTo>
                  <a:cubicBezTo>
                    <a:pt x="0" y="233"/>
                    <a:pt x="140" y="869"/>
                    <a:pt x="605" y="900"/>
                  </a:cubicBezTo>
                  <a:cubicBezTo>
                    <a:pt x="714" y="915"/>
                    <a:pt x="807" y="900"/>
                    <a:pt x="884" y="85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9" name="Google Shape;20989;p31"/>
            <p:cNvSpPr/>
            <p:nvPr/>
          </p:nvSpPr>
          <p:spPr>
            <a:xfrm>
              <a:off x="6262125" y="2085538"/>
              <a:ext cx="16300" cy="13600"/>
            </a:xfrm>
            <a:custGeom>
              <a:avLst/>
              <a:gdLst/>
              <a:ahLst/>
              <a:cxnLst/>
              <a:rect l="l" t="t" r="r" b="b"/>
              <a:pathLst>
                <a:path w="652" h="544" extrusionOk="0">
                  <a:moveTo>
                    <a:pt x="419" y="1"/>
                  </a:moveTo>
                  <a:lnTo>
                    <a:pt x="1" y="234"/>
                  </a:lnTo>
                  <a:cubicBezTo>
                    <a:pt x="125" y="466"/>
                    <a:pt x="419" y="544"/>
                    <a:pt x="652" y="42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0" name="Google Shape;20990;p31"/>
            <p:cNvSpPr/>
            <p:nvPr/>
          </p:nvSpPr>
          <p:spPr>
            <a:xfrm>
              <a:off x="6908100" y="1719513"/>
              <a:ext cx="16300" cy="12450"/>
            </a:xfrm>
            <a:custGeom>
              <a:avLst/>
              <a:gdLst/>
              <a:ahLst/>
              <a:cxnLst/>
              <a:rect l="l" t="t" r="r" b="b"/>
              <a:pathLst>
                <a:path w="652" h="498" extrusionOk="0">
                  <a:moveTo>
                    <a:pt x="652" y="249"/>
                  </a:moveTo>
                  <a:cubicBezTo>
                    <a:pt x="605" y="172"/>
                    <a:pt x="543" y="110"/>
                    <a:pt x="450" y="63"/>
                  </a:cubicBezTo>
                  <a:cubicBezTo>
                    <a:pt x="404" y="32"/>
                    <a:pt x="342" y="16"/>
                    <a:pt x="280" y="16"/>
                  </a:cubicBezTo>
                  <a:cubicBezTo>
                    <a:pt x="249" y="1"/>
                    <a:pt x="218" y="1"/>
                    <a:pt x="187" y="16"/>
                  </a:cubicBezTo>
                  <a:cubicBezTo>
                    <a:pt x="140" y="16"/>
                    <a:pt x="109" y="16"/>
                    <a:pt x="78" y="32"/>
                  </a:cubicBezTo>
                  <a:cubicBezTo>
                    <a:pt x="47" y="32"/>
                    <a:pt x="16" y="47"/>
                    <a:pt x="1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1" name="Google Shape;20991;p31"/>
            <p:cNvSpPr/>
            <p:nvPr/>
          </p:nvSpPr>
          <p:spPr>
            <a:xfrm>
              <a:off x="6849175" y="1609413"/>
              <a:ext cx="23675" cy="26375"/>
            </a:xfrm>
            <a:custGeom>
              <a:avLst/>
              <a:gdLst/>
              <a:ahLst/>
              <a:cxnLst/>
              <a:rect l="l" t="t" r="r" b="b"/>
              <a:pathLst>
                <a:path w="947" h="1055" extrusionOk="0">
                  <a:moveTo>
                    <a:pt x="465" y="1055"/>
                  </a:moveTo>
                  <a:cubicBezTo>
                    <a:pt x="496" y="1024"/>
                    <a:pt x="527" y="1008"/>
                    <a:pt x="543" y="993"/>
                  </a:cubicBezTo>
                  <a:cubicBezTo>
                    <a:pt x="946" y="652"/>
                    <a:pt x="589" y="0"/>
                    <a:pt x="93" y="155"/>
                  </a:cubicBezTo>
                  <a:cubicBezTo>
                    <a:pt x="47" y="155"/>
                    <a:pt x="16" y="171"/>
                    <a:pt x="0" y="1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2" name="Google Shape;20992;p31"/>
            <p:cNvSpPr/>
            <p:nvPr/>
          </p:nvSpPr>
          <p:spPr>
            <a:xfrm>
              <a:off x="6946875" y="15504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8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3" name="Google Shape;20993;p31"/>
            <p:cNvSpPr/>
            <p:nvPr/>
          </p:nvSpPr>
          <p:spPr>
            <a:xfrm>
              <a:off x="6863125" y="1527213"/>
              <a:ext cx="31050" cy="28700"/>
            </a:xfrm>
            <a:custGeom>
              <a:avLst/>
              <a:gdLst/>
              <a:ahLst/>
              <a:cxnLst/>
              <a:rect l="l" t="t" r="r" b="b"/>
              <a:pathLst>
                <a:path w="1242" h="1148" extrusionOk="0">
                  <a:moveTo>
                    <a:pt x="869" y="1024"/>
                  </a:moveTo>
                  <a:cubicBezTo>
                    <a:pt x="1241" y="807"/>
                    <a:pt x="1179" y="248"/>
                    <a:pt x="760" y="124"/>
                  </a:cubicBezTo>
                  <a:cubicBezTo>
                    <a:pt x="357" y="0"/>
                    <a:pt x="0" y="450"/>
                    <a:pt x="202" y="822"/>
                  </a:cubicBezTo>
                  <a:cubicBezTo>
                    <a:pt x="326" y="1055"/>
                    <a:pt x="621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4" name="Google Shape;20994;p31"/>
            <p:cNvSpPr/>
            <p:nvPr/>
          </p:nvSpPr>
          <p:spPr>
            <a:xfrm>
              <a:off x="6922050" y="1634213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869" y="1009"/>
                  </a:moveTo>
                  <a:cubicBezTo>
                    <a:pt x="1242" y="807"/>
                    <a:pt x="1180" y="233"/>
                    <a:pt x="761" y="109"/>
                  </a:cubicBezTo>
                  <a:cubicBezTo>
                    <a:pt x="358" y="1"/>
                    <a:pt x="1" y="435"/>
                    <a:pt x="203" y="823"/>
                  </a:cubicBezTo>
                  <a:cubicBezTo>
                    <a:pt x="327" y="1055"/>
                    <a:pt x="621" y="1149"/>
                    <a:pt x="869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5" name="Google Shape;20995;p31"/>
            <p:cNvSpPr/>
            <p:nvPr/>
          </p:nvSpPr>
          <p:spPr>
            <a:xfrm>
              <a:off x="6796050" y="151208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0" y="605"/>
                  </a:cubicBezTo>
                  <a:cubicBezTo>
                    <a:pt x="497" y="466"/>
                    <a:pt x="543" y="202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6" name="Google Shape;20996;p31"/>
            <p:cNvSpPr/>
            <p:nvPr/>
          </p:nvSpPr>
          <p:spPr>
            <a:xfrm>
              <a:off x="6892200" y="1453138"/>
              <a:ext cx="26400" cy="20575"/>
            </a:xfrm>
            <a:custGeom>
              <a:avLst/>
              <a:gdLst/>
              <a:ahLst/>
              <a:cxnLst/>
              <a:rect l="l" t="t" r="r" b="b"/>
              <a:pathLst>
                <a:path w="1056" h="823" extrusionOk="0">
                  <a:moveTo>
                    <a:pt x="295" y="699"/>
                  </a:moveTo>
                  <a:cubicBezTo>
                    <a:pt x="714" y="823"/>
                    <a:pt x="1055" y="389"/>
                    <a:pt x="854" y="1"/>
                  </a:cubicBezTo>
                  <a:lnTo>
                    <a:pt x="1" y="482"/>
                  </a:lnTo>
                  <a:cubicBezTo>
                    <a:pt x="63" y="590"/>
                    <a:pt x="171" y="668"/>
                    <a:pt x="295" y="69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7" name="Google Shape;20997;p31"/>
            <p:cNvSpPr/>
            <p:nvPr/>
          </p:nvSpPr>
          <p:spPr>
            <a:xfrm>
              <a:off x="6694075" y="183738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667" y="249"/>
                  </a:moveTo>
                  <a:cubicBezTo>
                    <a:pt x="621" y="171"/>
                    <a:pt x="543" y="109"/>
                    <a:pt x="466" y="63"/>
                  </a:cubicBezTo>
                  <a:cubicBezTo>
                    <a:pt x="404" y="32"/>
                    <a:pt x="341" y="16"/>
                    <a:pt x="279" y="1"/>
                  </a:cubicBezTo>
                  <a:lnTo>
                    <a:pt x="186" y="1"/>
                  </a:lnTo>
                  <a:cubicBezTo>
                    <a:pt x="155" y="16"/>
                    <a:pt x="124" y="16"/>
                    <a:pt x="93" y="32"/>
                  </a:cubicBezTo>
                  <a:cubicBezTo>
                    <a:pt x="62" y="32"/>
                    <a:pt x="31" y="47"/>
                    <a:pt x="0" y="63"/>
                  </a:cubicBezTo>
                  <a:lnTo>
                    <a:pt x="248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8" name="Google Shape;20998;p31"/>
            <p:cNvSpPr/>
            <p:nvPr/>
          </p:nvSpPr>
          <p:spPr>
            <a:xfrm>
              <a:off x="6635525" y="1727288"/>
              <a:ext cx="23675" cy="26375"/>
            </a:xfrm>
            <a:custGeom>
              <a:avLst/>
              <a:gdLst/>
              <a:ahLst/>
              <a:cxnLst/>
              <a:rect l="l" t="t" r="r" b="b"/>
              <a:pathLst>
                <a:path w="947" h="1055" extrusionOk="0">
                  <a:moveTo>
                    <a:pt x="559" y="993"/>
                  </a:moveTo>
                  <a:cubicBezTo>
                    <a:pt x="946" y="652"/>
                    <a:pt x="590" y="0"/>
                    <a:pt x="93" y="155"/>
                  </a:cubicBezTo>
                  <a:cubicBezTo>
                    <a:pt x="62" y="155"/>
                    <a:pt x="31" y="171"/>
                    <a:pt x="0" y="186"/>
                  </a:cubicBezTo>
                  <a:lnTo>
                    <a:pt x="466" y="1055"/>
                  </a:lnTo>
                  <a:cubicBezTo>
                    <a:pt x="497" y="1024"/>
                    <a:pt x="528" y="1008"/>
                    <a:pt x="559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9" name="Google Shape;20999;p31"/>
            <p:cNvSpPr/>
            <p:nvPr/>
          </p:nvSpPr>
          <p:spPr>
            <a:xfrm>
              <a:off x="6794500" y="1778463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264" y="62"/>
                  </a:moveTo>
                  <a:cubicBezTo>
                    <a:pt x="202" y="93"/>
                    <a:pt x="155" y="140"/>
                    <a:pt x="109" y="187"/>
                  </a:cubicBezTo>
                  <a:cubicBezTo>
                    <a:pt x="93" y="218"/>
                    <a:pt x="78" y="233"/>
                    <a:pt x="62" y="264"/>
                  </a:cubicBezTo>
                  <a:cubicBezTo>
                    <a:pt x="31" y="326"/>
                    <a:pt x="16" y="388"/>
                    <a:pt x="16" y="450"/>
                  </a:cubicBezTo>
                  <a:cubicBezTo>
                    <a:pt x="0" y="543"/>
                    <a:pt x="31" y="636"/>
                    <a:pt x="78" y="729"/>
                  </a:cubicBezTo>
                  <a:lnTo>
                    <a:pt x="931" y="249"/>
                  </a:lnTo>
                  <a:cubicBezTo>
                    <a:pt x="884" y="171"/>
                    <a:pt x="807" y="109"/>
                    <a:pt x="729" y="62"/>
                  </a:cubicBezTo>
                  <a:cubicBezTo>
                    <a:pt x="667" y="31"/>
                    <a:pt x="605" y="16"/>
                    <a:pt x="543" y="16"/>
                  </a:cubicBezTo>
                  <a:cubicBezTo>
                    <a:pt x="512" y="0"/>
                    <a:pt x="481" y="0"/>
                    <a:pt x="450" y="16"/>
                  </a:cubicBezTo>
                  <a:cubicBezTo>
                    <a:pt x="388" y="16"/>
                    <a:pt x="326" y="31"/>
                    <a:pt x="264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0" name="Google Shape;21000;p31"/>
            <p:cNvSpPr/>
            <p:nvPr/>
          </p:nvSpPr>
          <p:spPr>
            <a:xfrm>
              <a:off x="6734000" y="16679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6"/>
                    <a:pt x="916" y="1194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4" y="341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1" name="Google Shape;21001;p31"/>
            <p:cNvSpPr/>
            <p:nvPr/>
          </p:nvSpPr>
          <p:spPr>
            <a:xfrm>
              <a:off x="6651025" y="16439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4" y="342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2" name="Google Shape;21002;p31"/>
            <p:cNvSpPr/>
            <p:nvPr/>
          </p:nvSpPr>
          <p:spPr>
            <a:xfrm>
              <a:off x="6709975" y="1750938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40" y="869"/>
                  </a:moveTo>
                  <a:cubicBezTo>
                    <a:pt x="341" y="1241"/>
                    <a:pt x="915" y="1194"/>
                    <a:pt x="1039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26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3" name="Google Shape;21003;p31"/>
            <p:cNvSpPr/>
            <p:nvPr/>
          </p:nvSpPr>
          <p:spPr>
            <a:xfrm>
              <a:off x="6758050" y="15849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69"/>
                  </a:moveTo>
                  <a:cubicBezTo>
                    <a:pt x="342" y="1256"/>
                    <a:pt x="900" y="1194"/>
                    <a:pt x="1024" y="776"/>
                  </a:cubicBezTo>
                  <a:cubicBezTo>
                    <a:pt x="1148" y="357"/>
                    <a:pt x="698" y="0"/>
                    <a:pt x="326" y="202"/>
                  </a:cubicBezTo>
                  <a:cubicBezTo>
                    <a:pt x="93" y="341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4" name="Google Shape;21004;p31"/>
            <p:cNvSpPr/>
            <p:nvPr/>
          </p:nvSpPr>
          <p:spPr>
            <a:xfrm>
              <a:off x="6816975" y="16919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25" y="885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9" y="1"/>
                    <a:pt x="326" y="218"/>
                  </a:cubicBezTo>
                  <a:cubicBezTo>
                    <a:pt x="94" y="342"/>
                    <a:pt x="1" y="637"/>
                    <a:pt x="125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5" name="Google Shape;21005;p31"/>
            <p:cNvSpPr/>
            <p:nvPr/>
          </p:nvSpPr>
          <p:spPr>
            <a:xfrm>
              <a:off x="6582400" y="162996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7"/>
                  </a:moveTo>
                  <a:cubicBezTo>
                    <a:pt x="264" y="652"/>
                    <a:pt x="280" y="636"/>
                    <a:pt x="311" y="605"/>
                  </a:cubicBezTo>
                  <a:cubicBezTo>
                    <a:pt x="481" y="466"/>
                    <a:pt x="528" y="202"/>
                    <a:pt x="419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6" name="Google Shape;21006;p31"/>
            <p:cNvSpPr/>
            <p:nvPr/>
          </p:nvSpPr>
          <p:spPr>
            <a:xfrm>
              <a:off x="6678550" y="1571013"/>
              <a:ext cx="26400" cy="20575"/>
            </a:xfrm>
            <a:custGeom>
              <a:avLst/>
              <a:gdLst/>
              <a:ahLst/>
              <a:cxnLst/>
              <a:rect l="l" t="t" r="r" b="b"/>
              <a:pathLst>
                <a:path w="1056" h="823" extrusionOk="0">
                  <a:moveTo>
                    <a:pt x="280" y="714"/>
                  </a:moveTo>
                  <a:cubicBezTo>
                    <a:pt x="699" y="823"/>
                    <a:pt x="1056" y="389"/>
                    <a:pt x="854" y="1"/>
                  </a:cubicBezTo>
                  <a:lnTo>
                    <a:pt x="1" y="482"/>
                  </a:lnTo>
                  <a:cubicBezTo>
                    <a:pt x="63" y="590"/>
                    <a:pt x="156" y="668"/>
                    <a:pt x="280" y="71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7" name="Google Shape;21007;p31"/>
            <p:cNvSpPr/>
            <p:nvPr/>
          </p:nvSpPr>
          <p:spPr>
            <a:xfrm>
              <a:off x="6901500" y="1721063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5" y="1"/>
                  </a:moveTo>
                  <a:cubicBezTo>
                    <a:pt x="203" y="32"/>
                    <a:pt x="156" y="79"/>
                    <a:pt x="109" y="125"/>
                  </a:cubicBezTo>
                  <a:cubicBezTo>
                    <a:pt x="94" y="156"/>
                    <a:pt x="78" y="172"/>
                    <a:pt x="63" y="203"/>
                  </a:cubicBezTo>
                  <a:cubicBezTo>
                    <a:pt x="32" y="265"/>
                    <a:pt x="16" y="327"/>
                    <a:pt x="1" y="389"/>
                  </a:cubicBezTo>
                  <a:cubicBezTo>
                    <a:pt x="1" y="482"/>
                    <a:pt x="16" y="575"/>
                    <a:pt x="63" y="668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8" name="Google Shape;21008;p31"/>
            <p:cNvSpPr/>
            <p:nvPr/>
          </p:nvSpPr>
          <p:spPr>
            <a:xfrm>
              <a:off x="6840250" y="1614063"/>
              <a:ext cx="20575" cy="23275"/>
            </a:xfrm>
            <a:custGeom>
              <a:avLst/>
              <a:gdLst/>
              <a:ahLst/>
              <a:cxnLst/>
              <a:rect l="l" t="t" r="r" b="b"/>
              <a:pathLst>
                <a:path w="823" h="931" extrusionOk="0">
                  <a:moveTo>
                    <a:pt x="155" y="217"/>
                  </a:moveTo>
                  <a:cubicBezTo>
                    <a:pt x="0" y="512"/>
                    <a:pt x="202" y="884"/>
                    <a:pt x="543" y="915"/>
                  </a:cubicBezTo>
                  <a:cubicBezTo>
                    <a:pt x="636" y="931"/>
                    <a:pt x="729" y="900"/>
                    <a:pt x="822" y="869"/>
                  </a:cubicBezTo>
                  <a:lnTo>
                    <a:pt x="342" y="0"/>
                  </a:lnTo>
                  <a:cubicBezTo>
                    <a:pt x="264" y="47"/>
                    <a:pt x="202" y="124"/>
                    <a:pt x="155" y="21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9" name="Google Shape;21009;p31"/>
            <p:cNvSpPr/>
            <p:nvPr/>
          </p:nvSpPr>
          <p:spPr>
            <a:xfrm>
              <a:off x="6785200" y="1517888"/>
              <a:ext cx="16675" cy="12450"/>
            </a:xfrm>
            <a:custGeom>
              <a:avLst/>
              <a:gdLst/>
              <a:ahLst/>
              <a:cxnLst/>
              <a:rect l="l" t="t" r="r" b="b"/>
              <a:pathLst>
                <a:path w="667" h="498" extrusionOk="0">
                  <a:moveTo>
                    <a:pt x="0" y="249"/>
                  </a:moveTo>
                  <a:cubicBezTo>
                    <a:pt x="62" y="358"/>
                    <a:pt x="171" y="435"/>
                    <a:pt x="295" y="482"/>
                  </a:cubicBezTo>
                  <a:cubicBezTo>
                    <a:pt x="326" y="482"/>
                    <a:pt x="357" y="482"/>
                    <a:pt x="388" y="497"/>
                  </a:cubicBezTo>
                  <a:cubicBezTo>
                    <a:pt x="481" y="497"/>
                    <a:pt x="574" y="482"/>
                    <a:pt x="667" y="435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0" name="Google Shape;21010;p31"/>
            <p:cNvSpPr/>
            <p:nvPr/>
          </p:nvSpPr>
          <p:spPr>
            <a:xfrm>
              <a:off x="6480425" y="1955263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667" y="249"/>
                  </a:moveTo>
                  <a:cubicBezTo>
                    <a:pt x="621" y="171"/>
                    <a:pt x="543" y="109"/>
                    <a:pt x="466" y="63"/>
                  </a:cubicBezTo>
                  <a:cubicBezTo>
                    <a:pt x="404" y="32"/>
                    <a:pt x="342" y="16"/>
                    <a:pt x="280" y="1"/>
                  </a:cubicBezTo>
                  <a:lnTo>
                    <a:pt x="187" y="1"/>
                  </a:lnTo>
                  <a:cubicBezTo>
                    <a:pt x="125" y="16"/>
                    <a:pt x="47" y="32"/>
                    <a:pt x="0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1" name="Google Shape;21011;p31"/>
            <p:cNvSpPr/>
            <p:nvPr/>
          </p:nvSpPr>
          <p:spPr>
            <a:xfrm>
              <a:off x="6421500" y="184671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667" y="326"/>
                  </a:moveTo>
                  <a:cubicBezTo>
                    <a:pt x="543" y="78"/>
                    <a:pt x="233" y="0"/>
                    <a:pt x="0" y="124"/>
                  </a:cubicBezTo>
                  <a:lnTo>
                    <a:pt x="481" y="977"/>
                  </a:lnTo>
                  <a:cubicBezTo>
                    <a:pt x="713" y="853"/>
                    <a:pt x="791" y="558"/>
                    <a:pt x="667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2" name="Google Shape;21012;p31"/>
            <p:cNvSpPr/>
            <p:nvPr/>
          </p:nvSpPr>
          <p:spPr>
            <a:xfrm>
              <a:off x="6580450" y="1896338"/>
              <a:ext cx="23700" cy="18250"/>
            </a:xfrm>
            <a:custGeom>
              <a:avLst/>
              <a:gdLst/>
              <a:ahLst/>
              <a:cxnLst/>
              <a:rect l="l" t="t" r="r" b="b"/>
              <a:pathLst>
                <a:path w="948" h="730" extrusionOk="0">
                  <a:moveTo>
                    <a:pt x="947" y="248"/>
                  </a:moveTo>
                  <a:cubicBezTo>
                    <a:pt x="885" y="171"/>
                    <a:pt x="823" y="109"/>
                    <a:pt x="730" y="62"/>
                  </a:cubicBezTo>
                  <a:cubicBezTo>
                    <a:pt x="683" y="31"/>
                    <a:pt x="621" y="16"/>
                    <a:pt x="559" y="0"/>
                  </a:cubicBezTo>
                  <a:lnTo>
                    <a:pt x="466" y="0"/>
                  </a:lnTo>
                  <a:cubicBezTo>
                    <a:pt x="389" y="16"/>
                    <a:pt x="327" y="31"/>
                    <a:pt x="280" y="62"/>
                  </a:cubicBezTo>
                  <a:cubicBezTo>
                    <a:pt x="187" y="109"/>
                    <a:pt x="125" y="186"/>
                    <a:pt x="79" y="264"/>
                  </a:cubicBezTo>
                  <a:cubicBezTo>
                    <a:pt x="1" y="419"/>
                    <a:pt x="1" y="590"/>
                    <a:pt x="79" y="72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3" name="Google Shape;21013;p31"/>
            <p:cNvSpPr/>
            <p:nvPr/>
          </p:nvSpPr>
          <p:spPr>
            <a:xfrm>
              <a:off x="6519575" y="17862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5" y="388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6" y="916"/>
                    <a:pt x="1149" y="621"/>
                    <a:pt x="1025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4" name="Google Shape;21014;p31"/>
            <p:cNvSpPr/>
            <p:nvPr/>
          </p:nvSpPr>
          <p:spPr>
            <a:xfrm>
              <a:off x="6435450" y="1762963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869" y="1024"/>
                  </a:moveTo>
                  <a:cubicBezTo>
                    <a:pt x="1257" y="807"/>
                    <a:pt x="1195" y="248"/>
                    <a:pt x="776" y="124"/>
                  </a:cubicBezTo>
                  <a:cubicBezTo>
                    <a:pt x="357" y="0"/>
                    <a:pt x="0" y="450"/>
                    <a:pt x="218" y="822"/>
                  </a:cubicBezTo>
                  <a:cubicBezTo>
                    <a:pt x="342" y="1055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5" name="Google Shape;21015;p31"/>
            <p:cNvSpPr/>
            <p:nvPr/>
          </p:nvSpPr>
          <p:spPr>
            <a:xfrm>
              <a:off x="6495550" y="18691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4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6" name="Google Shape;21016;p31"/>
            <p:cNvSpPr/>
            <p:nvPr/>
          </p:nvSpPr>
          <p:spPr>
            <a:xfrm>
              <a:off x="6543625" y="17032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1"/>
                    <a:pt x="233" y="63"/>
                    <a:pt x="109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5" y="916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7" name="Google Shape;21017;p31"/>
            <p:cNvSpPr/>
            <p:nvPr/>
          </p:nvSpPr>
          <p:spPr>
            <a:xfrm>
              <a:off x="6602575" y="18102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0" y="900"/>
                    <a:pt x="434" y="1256"/>
                    <a:pt x="822" y="1039"/>
                  </a:cubicBezTo>
                  <a:cubicBezTo>
                    <a:pt x="1055" y="915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8" name="Google Shape;21018;p31"/>
            <p:cNvSpPr/>
            <p:nvPr/>
          </p:nvSpPr>
          <p:spPr>
            <a:xfrm>
              <a:off x="6368375" y="1747838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248" y="667"/>
                  </a:moveTo>
                  <a:cubicBezTo>
                    <a:pt x="481" y="527"/>
                    <a:pt x="559" y="233"/>
                    <a:pt x="434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9" name="Google Shape;21019;p31"/>
            <p:cNvSpPr/>
            <p:nvPr/>
          </p:nvSpPr>
          <p:spPr>
            <a:xfrm>
              <a:off x="6464525" y="1688888"/>
              <a:ext cx="23300" cy="19425"/>
            </a:xfrm>
            <a:custGeom>
              <a:avLst/>
              <a:gdLst/>
              <a:ahLst/>
              <a:cxnLst/>
              <a:rect l="l" t="t" r="r" b="b"/>
              <a:pathLst>
                <a:path w="932" h="777" extrusionOk="0">
                  <a:moveTo>
                    <a:pt x="295" y="714"/>
                  </a:moveTo>
                  <a:cubicBezTo>
                    <a:pt x="559" y="776"/>
                    <a:pt x="823" y="637"/>
                    <a:pt x="900" y="373"/>
                  </a:cubicBezTo>
                  <a:cubicBezTo>
                    <a:pt x="931" y="249"/>
                    <a:pt x="931" y="109"/>
                    <a:pt x="869" y="1"/>
                  </a:cubicBezTo>
                  <a:lnTo>
                    <a:pt x="1" y="481"/>
                  </a:lnTo>
                  <a:cubicBezTo>
                    <a:pt x="63" y="590"/>
                    <a:pt x="171" y="668"/>
                    <a:pt x="295" y="71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0" name="Google Shape;21020;p31"/>
            <p:cNvSpPr/>
            <p:nvPr/>
          </p:nvSpPr>
          <p:spPr>
            <a:xfrm>
              <a:off x="6687875" y="18389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48" y="1"/>
                  </a:moveTo>
                  <a:cubicBezTo>
                    <a:pt x="202" y="32"/>
                    <a:pt x="140" y="78"/>
                    <a:pt x="109" y="125"/>
                  </a:cubicBezTo>
                  <a:cubicBezTo>
                    <a:pt x="93" y="156"/>
                    <a:pt x="62" y="171"/>
                    <a:pt x="62" y="203"/>
                  </a:cubicBezTo>
                  <a:cubicBezTo>
                    <a:pt x="31" y="265"/>
                    <a:pt x="0" y="327"/>
                    <a:pt x="0" y="389"/>
                  </a:cubicBezTo>
                  <a:cubicBezTo>
                    <a:pt x="0" y="482"/>
                    <a:pt x="16" y="575"/>
                    <a:pt x="62" y="668"/>
                  </a:cubicBezTo>
                  <a:lnTo>
                    <a:pt x="496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1" name="Google Shape;21021;p31"/>
            <p:cNvSpPr/>
            <p:nvPr/>
          </p:nvSpPr>
          <p:spPr>
            <a:xfrm>
              <a:off x="6620000" y="1731938"/>
              <a:ext cx="27175" cy="30250"/>
            </a:xfrm>
            <a:custGeom>
              <a:avLst/>
              <a:gdLst/>
              <a:ahLst/>
              <a:cxnLst/>
              <a:rect l="l" t="t" r="r" b="b"/>
              <a:pathLst>
                <a:path w="1087" h="1210" extrusionOk="0">
                  <a:moveTo>
                    <a:pt x="606" y="0"/>
                  </a:moveTo>
                  <a:cubicBezTo>
                    <a:pt x="1" y="310"/>
                    <a:pt x="497" y="1210"/>
                    <a:pt x="1087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2" name="Google Shape;21022;p31"/>
            <p:cNvSpPr/>
            <p:nvPr/>
          </p:nvSpPr>
          <p:spPr>
            <a:xfrm>
              <a:off x="6571925" y="1635763"/>
              <a:ext cx="16325" cy="14000"/>
            </a:xfrm>
            <a:custGeom>
              <a:avLst/>
              <a:gdLst/>
              <a:ahLst/>
              <a:cxnLst/>
              <a:rect l="l" t="t" r="r" b="b"/>
              <a:pathLst>
                <a:path w="653" h="560" extrusionOk="0">
                  <a:moveTo>
                    <a:pt x="1" y="249"/>
                  </a:moveTo>
                  <a:cubicBezTo>
                    <a:pt x="125" y="482"/>
                    <a:pt x="420" y="559"/>
                    <a:pt x="652" y="435"/>
                  </a:cubicBezTo>
                  <a:lnTo>
                    <a:pt x="420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3" name="Google Shape;21023;p31"/>
            <p:cNvSpPr/>
            <p:nvPr/>
          </p:nvSpPr>
          <p:spPr>
            <a:xfrm>
              <a:off x="6266775" y="207313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8" y="249"/>
                  </a:moveTo>
                  <a:cubicBezTo>
                    <a:pt x="621" y="171"/>
                    <a:pt x="544" y="109"/>
                    <a:pt x="451" y="63"/>
                  </a:cubicBezTo>
                  <a:cubicBezTo>
                    <a:pt x="404" y="32"/>
                    <a:pt x="342" y="16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56" y="16"/>
                    <a:pt x="125" y="16"/>
                    <a:pt x="94" y="32"/>
                  </a:cubicBezTo>
                  <a:cubicBezTo>
                    <a:pt x="63" y="32"/>
                    <a:pt x="32" y="47"/>
                    <a:pt x="1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4" name="Google Shape;21024;p31"/>
            <p:cNvSpPr/>
            <p:nvPr/>
          </p:nvSpPr>
          <p:spPr>
            <a:xfrm>
              <a:off x="6366425" y="201421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745" y="62"/>
                  </a:moveTo>
                  <a:cubicBezTo>
                    <a:pt x="683" y="31"/>
                    <a:pt x="637" y="0"/>
                    <a:pt x="575" y="0"/>
                  </a:cubicBezTo>
                  <a:cubicBezTo>
                    <a:pt x="528" y="0"/>
                    <a:pt x="497" y="0"/>
                    <a:pt x="466" y="0"/>
                  </a:cubicBezTo>
                  <a:cubicBezTo>
                    <a:pt x="404" y="16"/>
                    <a:pt x="342" y="31"/>
                    <a:pt x="280" y="62"/>
                  </a:cubicBezTo>
                  <a:cubicBezTo>
                    <a:pt x="187" y="109"/>
                    <a:pt x="125" y="186"/>
                    <a:pt x="78" y="264"/>
                  </a:cubicBezTo>
                  <a:cubicBezTo>
                    <a:pt x="1" y="403"/>
                    <a:pt x="1" y="590"/>
                    <a:pt x="78" y="729"/>
                  </a:cubicBezTo>
                  <a:lnTo>
                    <a:pt x="947" y="248"/>
                  </a:lnTo>
                  <a:cubicBezTo>
                    <a:pt x="900" y="171"/>
                    <a:pt x="823" y="93"/>
                    <a:pt x="74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5" name="Google Shape;21025;p31"/>
            <p:cNvSpPr/>
            <p:nvPr/>
          </p:nvSpPr>
          <p:spPr>
            <a:xfrm>
              <a:off x="6305175" y="19056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42"/>
                    <a:pt x="62" y="900"/>
                    <a:pt x="481" y="1024"/>
                  </a:cubicBezTo>
                  <a:cubicBezTo>
                    <a:pt x="900" y="1148"/>
                    <a:pt x="1256" y="698"/>
                    <a:pt x="1055" y="326"/>
                  </a:cubicBezTo>
                  <a:cubicBezTo>
                    <a:pt x="915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6" name="Google Shape;21026;p31"/>
            <p:cNvSpPr/>
            <p:nvPr/>
          </p:nvSpPr>
          <p:spPr>
            <a:xfrm>
              <a:off x="6280750" y="19878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09"/>
                  </a:moveTo>
                  <a:cubicBezTo>
                    <a:pt x="1256" y="807"/>
                    <a:pt x="1194" y="233"/>
                    <a:pt x="776" y="109"/>
                  </a:cubicBezTo>
                  <a:cubicBezTo>
                    <a:pt x="357" y="1"/>
                    <a:pt x="0" y="435"/>
                    <a:pt x="202" y="823"/>
                  </a:cubicBezTo>
                  <a:cubicBezTo>
                    <a:pt x="341" y="1055"/>
                    <a:pt x="636" y="1148"/>
                    <a:pt x="869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7" name="Google Shape;21027;p31"/>
            <p:cNvSpPr/>
            <p:nvPr/>
          </p:nvSpPr>
          <p:spPr>
            <a:xfrm>
              <a:off x="6329200" y="1822663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373" y="140"/>
                  </a:moveTo>
                  <a:cubicBezTo>
                    <a:pt x="1" y="342"/>
                    <a:pt x="63" y="900"/>
                    <a:pt x="482" y="1024"/>
                  </a:cubicBezTo>
                  <a:cubicBezTo>
                    <a:pt x="885" y="1148"/>
                    <a:pt x="1242" y="714"/>
                    <a:pt x="1040" y="326"/>
                  </a:cubicBezTo>
                  <a:cubicBezTo>
                    <a:pt x="916" y="94"/>
                    <a:pt x="621" y="0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8" name="Google Shape;21028;p31"/>
            <p:cNvSpPr/>
            <p:nvPr/>
          </p:nvSpPr>
          <p:spPr>
            <a:xfrm>
              <a:off x="6388525" y="19281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3" y="0"/>
                    <a:pt x="249" y="62"/>
                    <a:pt x="125" y="481"/>
                  </a:cubicBezTo>
                  <a:cubicBezTo>
                    <a:pt x="1" y="900"/>
                    <a:pt x="451" y="1256"/>
                    <a:pt x="838" y="1039"/>
                  </a:cubicBezTo>
                  <a:cubicBezTo>
                    <a:pt x="1071" y="915"/>
                    <a:pt x="1148" y="620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9" name="Google Shape;21029;p31"/>
            <p:cNvSpPr/>
            <p:nvPr/>
          </p:nvSpPr>
          <p:spPr>
            <a:xfrm>
              <a:off x="6473825" y="1956813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4" y="1"/>
                  </a:moveTo>
                  <a:cubicBezTo>
                    <a:pt x="202" y="32"/>
                    <a:pt x="156" y="78"/>
                    <a:pt x="125" y="125"/>
                  </a:cubicBezTo>
                  <a:cubicBezTo>
                    <a:pt x="94" y="156"/>
                    <a:pt x="78" y="171"/>
                    <a:pt x="63" y="202"/>
                  </a:cubicBezTo>
                  <a:cubicBezTo>
                    <a:pt x="32" y="264"/>
                    <a:pt x="16" y="327"/>
                    <a:pt x="16" y="389"/>
                  </a:cubicBezTo>
                  <a:cubicBezTo>
                    <a:pt x="1" y="482"/>
                    <a:pt x="32" y="575"/>
                    <a:pt x="78" y="668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0" name="Google Shape;21030;p31"/>
            <p:cNvSpPr/>
            <p:nvPr/>
          </p:nvSpPr>
          <p:spPr>
            <a:xfrm>
              <a:off x="6414900" y="1849813"/>
              <a:ext cx="18625" cy="23275"/>
            </a:xfrm>
            <a:custGeom>
              <a:avLst/>
              <a:gdLst/>
              <a:ahLst/>
              <a:cxnLst/>
              <a:rect l="l" t="t" r="r" b="b"/>
              <a:pathLst>
                <a:path w="745" h="931" extrusionOk="0">
                  <a:moveTo>
                    <a:pt x="16" y="388"/>
                  </a:moveTo>
                  <a:cubicBezTo>
                    <a:pt x="0" y="574"/>
                    <a:pt x="109" y="776"/>
                    <a:pt x="280" y="853"/>
                  </a:cubicBezTo>
                  <a:cubicBezTo>
                    <a:pt x="419" y="931"/>
                    <a:pt x="590" y="931"/>
                    <a:pt x="745" y="853"/>
                  </a:cubicBezTo>
                  <a:lnTo>
                    <a:pt x="264" y="0"/>
                  </a:lnTo>
                  <a:cubicBezTo>
                    <a:pt x="124" y="78"/>
                    <a:pt x="31" y="217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1" name="Google Shape;21031;p31"/>
            <p:cNvSpPr/>
            <p:nvPr/>
          </p:nvSpPr>
          <p:spPr>
            <a:xfrm>
              <a:off x="6357900" y="1753638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667" y="435"/>
                  </a:moveTo>
                  <a:lnTo>
                    <a:pt x="419" y="1"/>
                  </a:lnTo>
                  <a:lnTo>
                    <a:pt x="0" y="249"/>
                  </a:lnTo>
                  <a:cubicBezTo>
                    <a:pt x="47" y="326"/>
                    <a:pt x="109" y="389"/>
                    <a:pt x="202" y="435"/>
                  </a:cubicBezTo>
                  <a:cubicBezTo>
                    <a:pt x="233" y="451"/>
                    <a:pt x="264" y="466"/>
                    <a:pt x="295" y="466"/>
                  </a:cubicBezTo>
                  <a:cubicBezTo>
                    <a:pt x="419" y="513"/>
                    <a:pt x="543" y="497"/>
                    <a:pt x="667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2" name="Google Shape;21032;p31"/>
            <p:cNvSpPr/>
            <p:nvPr/>
          </p:nvSpPr>
          <p:spPr>
            <a:xfrm>
              <a:off x="6260200" y="20746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1"/>
                  </a:moveTo>
                  <a:cubicBezTo>
                    <a:pt x="202" y="32"/>
                    <a:pt x="155" y="78"/>
                    <a:pt x="109" y="125"/>
                  </a:cubicBezTo>
                  <a:cubicBezTo>
                    <a:pt x="93" y="156"/>
                    <a:pt x="78" y="171"/>
                    <a:pt x="62" y="202"/>
                  </a:cubicBezTo>
                  <a:cubicBezTo>
                    <a:pt x="31" y="264"/>
                    <a:pt x="16" y="326"/>
                    <a:pt x="16" y="388"/>
                  </a:cubicBezTo>
                  <a:cubicBezTo>
                    <a:pt x="0" y="482"/>
                    <a:pt x="16" y="575"/>
                    <a:pt x="78" y="668"/>
                  </a:cubicBezTo>
                  <a:lnTo>
                    <a:pt x="496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3" name="Google Shape;21033;p31"/>
            <p:cNvSpPr/>
            <p:nvPr/>
          </p:nvSpPr>
          <p:spPr>
            <a:xfrm>
              <a:off x="6944925" y="1280613"/>
              <a:ext cx="18250" cy="23275"/>
            </a:xfrm>
            <a:custGeom>
              <a:avLst/>
              <a:gdLst/>
              <a:ahLst/>
              <a:cxnLst/>
              <a:rect l="l" t="t" r="r" b="b"/>
              <a:pathLst>
                <a:path w="730" h="931" extrusionOk="0">
                  <a:moveTo>
                    <a:pt x="466" y="931"/>
                  </a:moveTo>
                  <a:cubicBezTo>
                    <a:pt x="497" y="915"/>
                    <a:pt x="528" y="900"/>
                    <a:pt x="544" y="884"/>
                  </a:cubicBezTo>
                  <a:cubicBezTo>
                    <a:pt x="668" y="776"/>
                    <a:pt x="730" y="620"/>
                    <a:pt x="714" y="450"/>
                  </a:cubicBezTo>
                  <a:cubicBezTo>
                    <a:pt x="714" y="388"/>
                    <a:pt x="699" y="326"/>
                    <a:pt x="668" y="279"/>
                  </a:cubicBezTo>
                  <a:cubicBezTo>
                    <a:pt x="637" y="217"/>
                    <a:pt x="590" y="171"/>
                    <a:pt x="544" y="124"/>
                  </a:cubicBezTo>
                  <a:cubicBezTo>
                    <a:pt x="404" y="31"/>
                    <a:pt x="249" y="0"/>
                    <a:pt x="94" y="47"/>
                  </a:cubicBezTo>
                  <a:cubicBezTo>
                    <a:pt x="63" y="47"/>
                    <a:pt x="32" y="62"/>
                    <a:pt x="1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4" name="Google Shape;21034;p31"/>
            <p:cNvSpPr/>
            <p:nvPr/>
          </p:nvSpPr>
          <p:spPr>
            <a:xfrm>
              <a:off x="6891825" y="1180188"/>
              <a:ext cx="12425" cy="17075"/>
            </a:xfrm>
            <a:custGeom>
              <a:avLst/>
              <a:gdLst/>
              <a:ahLst/>
              <a:cxnLst/>
              <a:rect l="l" t="t" r="r" b="b"/>
              <a:pathLst>
                <a:path w="497" h="683" extrusionOk="0">
                  <a:moveTo>
                    <a:pt x="0" y="248"/>
                  </a:moveTo>
                  <a:lnTo>
                    <a:pt x="233" y="683"/>
                  </a:lnTo>
                  <a:cubicBezTo>
                    <a:pt x="264" y="667"/>
                    <a:pt x="295" y="636"/>
                    <a:pt x="326" y="620"/>
                  </a:cubicBezTo>
                  <a:cubicBezTo>
                    <a:pt x="388" y="558"/>
                    <a:pt x="450" y="481"/>
                    <a:pt x="465" y="388"/>
                  </a:cubicBezTo>
                  <a:cubicBezTo>
                    <a:pt x="481" y="326"/>
                    <a:pt x="496" y="264"/>
                    <a:pt x="481" y="186"/>
                  </a:cubicBezTo>
                  <a:cubicBezTo>
                    <a:pt x="481" y="124"/>
                    <a:pt x="465" y="62"/>
                    <a:pt x="43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5" name="Google Shape;21035;p31"/>
            <p:cNvSpPr/>
            <p:nvPr/>
          </p:nvSpPr>
          <p:spPr>
            <a:xfrm>
              <a:off x="6789850" y="1505888"/>
              <a:ext cx="16700" cy="12025"/>
            </a:xfrm>
            <a:custGeom>
              <a:avLst/>
              <a:gdLst/>
              <a:ahLst/>
              <a:cxnLst/>
              <a:rect l="l" t="t" r="r" b="b"/>
              <a:pathLst>
                <a:path w="668" h="481" extrusionOk="0">
                  <a:moveTo>
                    <a:pt x="667" y="248"/>
                  </a:moveTo>
                  <a:cubicBezTo>
                    <a:pt x="589" y="109"/>
                    <a:pt x="450" y="16"/>
                    <a:pt x="279" y="0"/>
                  </a:cubicBezTo>
                  <a:cubicBezTo>
                    <a:pt x="248" y="0"/>
                    <a:pt x="217" y="0"/>
                    <a:pt x="186" y="0"/>
                  </a:cubicBezTo>
                  <a:cubicBezTo>
                    <a:pt x="155" y="0"/>
                    <a:pt x="124" y="16"/>
                    <a:pt x="93" y="16"/>
                  </a:cubicBezTo>
                  <a:cubicBezTo>
                    <a:pt x="62" y="31"/>
                    <a:pt x="31" y="47"/>
                    <a:pt x="0" y="62"/>
                  </a:cubicBezTo>
                  <a:lnTo>
                    <a:pt x="248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6" name="Google Shape;21036;p31"/>
            <p:cNvSpPr/>
            <p:nvPr/>
          </p:nvSpPr>
          <p:spPr>
            <a:xfrm>
              <a:off x="6731300" y="1397688"/>
              <a:ext cx="19400" cy="24075"/>
            </a:xfrm>
            <a:custGeom>
              <a:avLst/>
              <a:gdLst/>
              <a:ahLst/>
              <a:cxnLst/>
              <a:rect l="l" t="t" r="r" b="b"/>
              <a:pathLst>
                <a:path w="776" h="963" extrusionOk="0">
                  <a:moveTo>
                    <a:pt x="652" y="311"/>
                  </a:moveTo>
                  <a:cubicBezTo>
                    <a:pt x="543" y="94"/>
                    <a:pt x="310" y="1"/>
                    <a:pt x="78" y="79"/>
                  </a:cubicBezTo>
                  <a:cubicBezTo>
                    <a:pt x="47" y="79"/>
                    <a:pt x="31" y="94"/>
                    <a:pt x="0" y="110"/>
                  </a:cubicBezTo>
                  <a:lnTo>
                    <a:pt x="465" y="963"/>
                  </a:lnTo>
                  <a:cubicBezTo>
                    <a:pt x="496" y="947"/>
                    <a:pt x="528" y="932"/>
                    <a:pt x="543" y="916"/>
                  </a:cubicBezTo>
                  <a:cubicBezTo>
                    <a:pt x="729" y="761"/>
                    <a:pt x="776" y="513"/>
                    <a:pt x="652" y="31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7" name="Google Shape;21037;p31"/>
            <p:cNvSpPr/>
            <p:nvPr/>
          </p:nvSpPr>
          <p:spPr>
            <a:xfrm>
              <a:off x="6890275" y="1446938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264" y="63"/>
                  </a:moveTo>
                  <a:cubicBezTo>
                    <a:pt x="217" y="94"/>
                    <a:pt x="155" y="140"/>
                    <a:pt x="124" y="187"/>
                  </a:cubicBezTo>
                  <a:cubicBezTo>
                    <a:pt x="93" y="202"/>
                    <a:pt x="78" y="233"/>
                    <a:pt x="62" y="264"/>
                  </a:cubicBezTo>
                  <a:cubicBezTo>
                    <a:pt x="47" y="326"/>
                    <a:pt x="16" y="373"/>
                    <a:pt x="16" y="450"/>
                  </a:cubicBezTo>
                  <a:cubicBezTo>
                    <a:pt x="0" y="544"/>
                    <a:pt x="31" y="637"/>
                    <a:pt x="78" y="730"/>
                  </a:cubicBezTo>
                  <a:lnTo>
                    <a:pt x="931" y="249"/>
                  </a:lnTo>
                  <a:cubicBezTo>
                    <a:pt x="853" y="109"/>
                    <a:pt x="714" y="16"/>
                    <a:pt x="543" y="1"/>
                  </a:cubicBezTo>
                  <a:cubicBezTo>
                    <a:pt x="512" y="1"/>
                    <a:pt x="481" y="1"/>
                    <a:pt x="450" y="1"/>
                  </a:cubicBezTo>
                  <a:cubicBezTo>
                    <a:pt x="388" y="1"/>
                    <a:pt x="326" y="32"/>
                    <a:pt x="264" y="6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8" name="Google Shape;21038;p31"/>
            <p:cNvSpPr/>
            <p:nvPr/>
          </p:nvSpPr>
          <p:spPr>
            <a:xfrm>
              <a:off x="6830175" y="1336438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40" y="869"/>
                  </a:moveTo>
                  <a:cubicBezTo>
                    <a:pt x="341" y="1241"/>
                    <a:pt x="900" y="1195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26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9" name="Google Shape;21039;p31"/>
            <p:cNvSpPr/>
            <p:nvPr/>
          </p:nvSpPr>
          <p:spPr>
            <a:xfrm>
              <a:off x="6747200" y="131238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24" y="869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8"/>
                    <a:pt x="698" y="1"/>
                    <a:pt x="326" y="202"/>
                  </a:cubicBezTo>
                  <a:cubicBezTo>
                    <a:pt x="78" y="342"/>
                    <a:pt x="0" y="637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0" name="Google Shape;21040;p31"/>
            <p:cNvSpPr/>
            <p:nvPr/>
          </p:nvSpPr>
          <p:spPr>
            <a:xfrm>
              <a:off x="6806125" y="14190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84"/>
                  </a:moveTo>
                  <a:cubicBezTo>
                    <a:pt x="342" y="1256"/>
                    <a:pt x="900" y="1194"/>
                    <a:pt x="1024" y="775"/>
                  </a:cubicBezTo>
                  <a:cubicBezTo>
                    <a:pt x="1148" y="357"/>
                    <a:pt x="698" y="0"/>
                    <a:pt x="326" y="217"/>
                  </a:cubicBezTo>
                  <a:cubicBezTo>
                    <a:pt x="78" y="341"/>
                    <a:pt x="1" y="636"/>
                    <a:pt x="125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1" name="Google Shape;21041;p31"/>
            <p:cNvSpPr/>
            <p:nvPr/>
          </p:nvSpPr>
          <p:spPr>
            <a:xfrm>
              <a:off x="6853825" y="12534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15" y="1195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2" name="Google Shape;21042;p31"/>
            <p:cNvSpPr/>
            <p:nvPr/>
          </p:nvSpPr>
          <p:spPr>
            <a:xfrm>
              <a:off x="6911200" y="136241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1" y="326"/>
                    <a:pt x="63" y="900"/>
                    <a:pt x="481" y="1024"/>
                  </a:cubicBezTo>
                  <a:cubicBezTo>
                    <a:pt x="900" y="1148"/>
                    <a:pt x="1257" y="699"/>
                    <a:pt x="1040" y="311"/>
                  </a:cubicBezTo>
                  <a:cubicBezTo>
                    <a:pt x="916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3" name="Google Shape;21043;p31"/>
            <p:cNvSpPr/>
            <p:nvPr/>
          </p:nvSpPr>
          <p:spPr>
            <a:xfrm>
              <a:off x="6678175" y="129843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7"/>
                  </a:moveTo>
                  <a:cubicBezTo>
                    <a:pt x="264" y="652"/>
                    <a:pt x="295" y="621"/>
                    <a:pt x="311" y="605"/>
                  </a:cubicBezTo>
                  <a:cubicBezTo>
                    <a:pt x="497" y="450"/>
                    <a:pt x="543" y="20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4" name="Google Shape;21044;p31"/>
            <p:cNvSpPr/>
            <p:nvPr/>
          </p:nvSpPr>
          <p:spPr>
            <a:xfrm>
              <a:off x="6774325" y="1239513"/>
              <a:ext cx="23300" cy="18625"/>
            </a:xfrm>
            <a:custGeom>
              <a:avLst/>
              <a:gdLst/>
              <a:ahLst/>
              <a:cxnLst/>
              <a:rect l="l" t="t" r="r" b="b"/>
              <a:pathLst>
                <a:path w="932" h="745" extrusionOk="0">
                  <a:moveTo>
                    <a:pt x="295" y="698"/>
                  </a:moveTo>
                  <a:cubicBezTo>
                    <a:pt x="419" y="745"/>
                    <a:pt x="544" y="729"/>
                    <a:pt x="668" y="667"/>
                  </a:cubicBezTo>
                  <a:cubicBezTo>
                    <a:pt x="776" y="605"/>
                    <a:pt x="854" y="496"/>
                    <a:pt x="900" y="372"/>
                  </a:cubicBezTo>
                  <a:cubicBezTo>
                    <a:pt x="931" y="248"/>
                    <a:pt x="916" y="109"/>
                    <a:pt x="854" y="0"/>
                  </a:cubicBezTo>
                  <a:lnTo>
                    <a:pt x="1" y="465"/>
                  </a:lnTo>
                  <a:cubicBezTo>
                    <a:pt x="63" y="589"/>
                    <a:pt x="171" y="667"/>
                    <a:pt x="295" y="69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5" name="Google Shape;21045;p31"/>
            <p:cNvSpPr/>
            <p:nvPr/>
          </p:nvSpPr>
          <p:spPr>
            <a:xfrm>
              <a:off x="6936025" y="1282538"/>
              <a:ext cx="20950" cy="23300"/>
            </a:xfrm>
            <a:custGeom>
              <a:avLst/>
              <a:gdLst/>
              <a:ahLst/>
              <a:cxnLst/>
              <a:rect l="l" t="t" r="r" b="b"/>
              <a:pathLst>
                <a:path w="838" h="932" extrusionOk="0">
                  <a:moveTo>
                    <a:pt x="171" y="202"/>
                  </a:moveTo>
                  <a:cubicBezTo>
                    <a:pt x="0" y="512"/>
                    <a:pt x="202" y="885"/>
                    <a:pt x="559" y="916"/>
                  </a:cubicBezTo>
                  <a:cubicBezTo>
                    <a:pt x="652" y="931"/>
                    <a:pt x="745" y="900"/>
                    <a:pt x="838" y="854"/>
                  </a:cubicBezTo>
                  <a:lnTo>
                    <a:pt x="357" y="1"/>
                  </a:lnTo>
                  <a:cubicBezTo>
                    <a:pt x="279" y="47"/>
                    <a:pt x="202" y="125"/>
                    <a:pt x="171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6" name="Google Shape;21046;p31"/>
            <p:cNvSpPr/>
            <p:nvPr/>
          </p:nvSpPr>
          <p:spPr>
            <a:xfrm>
              <a:off x="6881350" y="118638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0" y="233"/>
                  </a:moveTo>
                  <a:cubicBezTo>
                    <a:pt x="62" y="357"/>
                    <a:pt x="155" y="435"/>
                    <a:pt x="280" y="466"/>
                  </a:cubicBezTo>
                  <a:cubicBezTo>
                    <a:pt x="311" y="481"/>
                    <a:pt x="342" y="481"/>
                    <a:pt x="373" y="481"/>
                  </a:cubicBezTo>
                  <a:cubicBezTo>
                    <a:pt x="466" y="497"/>
                    <a:pt x="574" y="481"/>
                    <a:pt x="652" y="435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7" name="Google Shape;21047;p31"/>
            <p:cNvSpPr/>
            <p:nvPr/>
          </p:nvSpPr>
          <p:spPr>
            <a:xfrm>
              <a:off x="6576200" y="1623763"/>
              <a:ext cx="16700" cy="12025"/>
            </a:xfrm>
            <a:custGeom>
              <a:avLst/>
              <a:gdLst/>
              <a:ahLst/>
              <a:cxnLst/>
              <a:rect l="l" t="t" r="r" b="b"/>
              <a:pathLst>
                <a:path w="668" h="481" extrusionOk="0">
                  <a:moveTo>
                    <a:pt x="667" y="248"/>
                  </a:moveTo>
                  <a:cubicBezTo>
                    <a:pt x="590" y="109"/>
                    <a:pt x="450" y="16"/>
                    <a:pt x="280" y="0"/>
                  </a:cubicBezTo>
                  <a:cubicBezTo>
                    <a:pt x="249" y="0"/>
                    <a:pt x="217" y="0"/>
                    <a:pt x="186" y="0"/>
                  </a:cubicBezTo>
                  <a:cubicBezTo>
                    <a:pt x="155" y="0"/>
                    <a:pt x="124" y="0"/>
                    <a:pt x="93" y="16"/>
                  </a:cubicBezTo>
                  <a:cubicBezTo>
                    <a:pt x="62" y="31"/>
                    <a:pt x="31" y="47"/>
                    <a:pt x="0" y="62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8" name="Google Shape;21048;p31"/>
            <p:cNvSpPr/>
            <p:nvPr/>
          </p:nvSpPr>
          <p:spPr>
            <a:xfrm>
              <a:off x="6517250" y="1515563"/>
              <a:ext cx="19425" cy="24075"/>
            </a:xfrm>
            <a:custGeom>
              <a:avLst/>
              <a:gdLst/>
              <a:ahLst/>
              <a:cxnLst/>
              <a:rect l="l" t="t" r="r" b="b"/>
              <a:pathLst>
                <a:path w="777" h="963" extrusionOk="0">
                  <a:moveTo>
                    <a:pt x="668" y="311"/>
                  </a:moveTo>
                  <a:cubicBezTo>
                    <a:pt x="559" y="94"/>
                    <a:pt x="311" y="1"/>
                    <a:pt x="94" y="78"/>
                  </a:cubicBezTo>
                  <a:cubicBezTo>
                    <a:pt x="63" y="78"/>
                    <a:pt x="32" y="94"/>
                    <a:pt x="1" y="109"/>
                  </a:cubicBezTo>
                  <a:lnTo>
                    <a:pt x="466" y="962"/>
                  </a:lnTo>
                  <a:cubicBezTo>
                    <a:pt x="497" y="947"/>
                    <a:pt x="528" y="931"/>
                    <a:pt x="544" y="916"/>
                  </a:cubicBezTo>
                  <a:cubicBezTo>
                    <a:pt x="730" y="761"/>
                    <a:pt x="776" y="513"/>
                    <a:pt x="668" y="31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9" name="Google Shape;21049;p31"/>
            <p:cNvSpPr/>
            <p:nvPr/>
          </p:nvSpPr>
          <p:spPr>
            <a:xfrm>
              <a:off x="6676625" y="1564813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109" y="187"/>
                  </a:moveTo>
                  <a:cubicBezTo>
                    <a:pt x="93" y="202"/>
                    <a:pt x="78" y="233"/>
                    <a:pt x="62" y="264"/>
                  </a:cubicBezTo>
                  <a:cubicBezTo>
                    <a:pt x="31" y="311"/>
                    <a:pt x="16" y="373"/>
                    <a:pt x="16" y="450"/>
                  </a:cubicBezTo>
                  <a:cubicBezTo>
                    <a:pt x="0" y="543"/>
                    <a:pt x="16" y="637"/>
                    <a:pt x="78" y="730"/>
                  </a:cubicBezTo>
                  <a:lnTo>
                    <a:pt x="931" y="264"/>
                  </a:lnTo>
                  <a:cubicBezTo>
                    <a:pt x="853" y="109"/>
                    <a:pt x="698" y="16"/>
                    <a:pt x="543" y="1"/>
                  </a:cubicBezTo>
                  <a:cubicBezTo>
                    <a:pt x="512" y="1"/>
                    <a:pt x="481" y="1"/>
                    <a:pt x="450" y="1"/>
                  </a:cubicBezTo>
                  <a:cubicBezTo>
                    <a:pt x="373" y="16"/>
                    <a:pt x="311" y="32"/>
                    <a:pt x="248" y="63"/>
                  </a:cubicBezTo>
                  <a:cubicBezTo>
                    <a:pt x="202" y="94"/>
                    <a:pt x="155" y="140"/>
                    <a:pt x="109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0" name="Google Shape;21050;p31"/>
            <p:cNvSpPr/>
            <p:nvPr/>
          </p:nvSpPr>
          <p:spPr>
            <a:xfrm>
              <a:off x="6616125" y="14543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95"/>
                    <a:pt x="1024" y="776"/>
                  </a:cubicBezTo>
                  <a:cubicBezTo>
                    <a:pt x="1149" y="357"/>
                    <a:pt x="714" y="0"/>
                    <a:pt x="327" y="202"/>
                  </a:cubicBezTo>
                  <a:cubicBezTo>
                    <a:pt x="94" y="326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1" name="Google Shape;21051;p31"/>
            <p:cNvSpPr/>
            <p:nvPr/>
          </p:nvSpPr>
          <p:spPr>
            <a:xfrm>
              <a:off x="6533150" y="14302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85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9" y="358"/>
                    <a:pt x="714" y="1"/>
                    <a:pt x="326" y="218"/>
                  </a:cubicBezTo>
                  <a:cubicBezTo>
                    <a:pt x="94" y="342"/>
                    <a:pt x="1" y="637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2" name="Google Shape;21052;p31"/>
            <p:cNvSpPr/>
            <p:nvPr/>
          </p:nvSpPr>
          <p:spPr>
            <a:xfrm>
              <a:off x="6592100" y="153688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40" y="885"/>
                  </a:moveTo>
                  <a:cubicBezTo>
                    <a:pt x="341" y="1257"/>
                    <a:pt x="915" y="1195"/>
                    <a:pt x="1039" y="776"/>
                  </a:cubicBezTo>
                  <a:cubicBezTo>
                    <a:pt x="1148" y="358"/>
                    <a:pt x="714" y="1"/>
                    <a:pt x="326" y="218"/>
                  </a:cubicBezTo>
                  <a:cubicBezTo>
                    <a:pt x="93" y="342"/>
                    <a:pt x="0" y="637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3" name="Google Shape;21053;p31"/>
            <p:cNvSpPr/>
            <p:nvPr/>
          </p:nvSpPr>
          <p:spPr>
            <a:xfrm>
              <a:off x="6640175" y="13713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42"/>
                    <a:pt x="0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4" name="Google Shape;21054;p31"/>
            <p:cNvSpPr/>
            <p:nvPr/>
          </p:nvSpPr>
          <p:spPr>
            <a:xfrm>
              <a:off x="6699500" y="14779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85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7"/>
                    <a:pt x="698" y="0"/>
                    <a:pt x="326" y="218"/>
                  </a:cubicBezTo>
                  <a:cubicBezTo>
                    <a:pt x="78" y="342"/>
                    <a:pt x="0" y="636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5" name="Google Shape;21055;p31"/>
            <p:cNvSpPr/>
            <p:nvPr/>
          </p:nvSpPr>
          <p:spPr>
            <a:xfrm>
              <a:off x="6464525" y="141631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7"/>
                  </a:moveTo>
                  <a:cubicBezTo>
                    <a:pt x="264" y="636"/>
                    <a:pt x="280" y="621"/>
                    <a:pt x="311" y="605"/>
                  </a:cubicBezTo>
                  <a:cubicBezTo>
                    <a:pt x="481" y="450"/>
                    <a:pt x="528" y="202"/>
                    <a:pt x="419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6" name="Google Shape;21056;p31"/>
            <p:cNvSpPr/>
            <p:nvPr/>
          </p:nvSpPr>
          <p:spPr>
            <a:xfrm>
              <a:off x="6560675" y="1357363"/>
              <a:ext cx="23300" cy="19425"/>
            </a:xfrm>
            <a:custGeom>
              <a:avLst/>
              <a:gdLst/>
              <a:ahLst/>
              <a:cxnLst/>
              <a:rect l="l" t="t" r="r" b="b"/>
              <a:pathLst>
                <a:path w="932" h="777" extrusionOk="0">
                  <a:moveTo>
                    <a:pt x="296" y="699"/>
                  </a:moveTo>
                  <a:cubicBezTo>
                    <a:pt x="544" y="776"/>
                    <a:pt x="823" y="621"/>
                    <a:pt x="885" y="373"/>
                  </a:cubicBezTo>
                  <a:cubicBezTo>
                    <a:pt x="932" y="249"/>
                    <a:pt x="916" y="110"/>
                    <a:pt x="854" y="1"/>
                  </a:cubicBezTo>
                  <a:lnTo>
                    <a:pt x="1" y="466"/>
                  </a:lnTo>
                  <a:cubicBezTo>
                    <a:pt x="63" y="590"/>
                    <a:pt x="156" y="668"/>
                    <a:pt x="296" y="69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7" name="Google Shape;21057;p31"/>
            <p:cNvSpPr/>
            <p:nvPr/>
          </p:nvSpPr>
          <p:spPr>
            <a:xfrm>
              <a:off x="6783625" y="150743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16" y="388"/>
                  </a:moveTo>
                  <a:cubicBezTo>
                    <a:pt x="1" y="481"/>
                    <a:pt x="16" y="574"/>
                    <a:pt x="63" y="667"/>
                  </a:cubicBezTo>
                  <a:lnTo>
                    <a:pt x="497" y="419"/>
                  </a:lnTo>
                  <a:lnTo>
                    <a:pt x="265" y="0"/>
                  </a:lnTo>
                  <a:cubicBezTo>
                    <a:pt x="203" y="31"/>
                    <a:pt x="156" y="62"/>
                    <a:pt x="110" y="124"/>
                  </a:cubicBezTo>
                  <a:cubicBezTo>
                    <a:pt x="94" y="140"/>
                    <a:pt x="79" y="171"/>
                    <a:pt x="63" y="202"/>
                  </a:cubicBezTo>
                  <a:cubicBezTo>
                    <a:pt x="32" y="264"/>
                    <a:pt x="16" y="310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8" name="Google Shape;21058;p31"/>
            <p:cNvSpPr/>
            <p:nvPr/>
          </p:nvSpPr>
          <p:spPr>
            <a:xfrm>
              <a:off x="6722375" y="1400413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6" y="202"/>
                  </a:moveTo>
                  <a:cubicBezTo>
                    <a:pt x="0" y="512"/>
                    <a:pt x="202" y="885"/>
                    <a:pt x="543" y="916"/>
                  </a:cubicBezTo>
                  <a:cubicBezTo>
                    <a:pt x="636" y="931"/>
                    <a:pt x="729" y="900"/>
                    <a:pt x="822" y="854"/>
                  </a:cubicBezTo>
                  <a:lnTo>
                    <a:pt x="342" y="1"/>
                  </a:lnTo>
                  <a:cubicBezTo>
                    <a:pt x="264" y="47"/>
                    <a:pt x="202" y="125"/>
                    <a:pt x="156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9" name="Google Shape;21059;p31"/>
            <p:cNvSpPr/>
            <p:nvPr/>
          </p:nvSpPr>
          <p:spPr>
            <a:xfrm>
              <a:off x="6667325" y="1304263"/>
              <a:ext cx="16675" cy="12425"/>
            </a:xfrm>
            <a:custGeom>
              <a:avLst/>
              <a:gdLst/>
              <a:ahLst/>
              <a:cxnLst/>
              <a:rect l="l" t="t" r="r" b="b"/>
              <a:pathLst>
                <a:path w="667" h="497" extrusionOk="0">
                  <a:moveTo>
                    <a:pt x="0" y="233"/>
                  </a:moveTo>
                  <a:cubicBezTo>
                    <a:pt x="62" y="357"/>
                    <a:pt x="171" y="434"/>
                    <a:pt x="295" y="465"/>
                  </a:cubicBezTo>
                  <a:cubicBezTo>
                    <a:pt x="326" y="481"/>
                    <a:pt x="357" y="481"/>
                    <a:pt x="388" y="481"/>
                  </a:cubicBezTo>
                  <a:cubicBezTo>
                    <a:pt x="481" y="496"/>
                    <a:pt x="589" y="481"/>
                    <a:pt x="667" y="434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0" name="Google Shape;21060;p31"/>
            <p:cNvSpPr/>
            <p:nvPr/>
          </p:nvSpPr>
          <p:spPr>
            <a:xfrm>
              <a:off x="6362550" y="174161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590" y="110"/>
                    <a:pt x="435" y="16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25" y="1"/>
                    <a:pt x="63" y="16"/>
                    <a:pt x="1" y="63"/>
                  </a:cubicBezTo>
                  <a:lnTo>
                    <a:pt x="233" y="48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1" name="Google Shape;21061;p31"/>
            <p:cNvSpPr/>
            <p:nvPr/>
          </p:nvSpPr>
          <p:spPr>
            <a:xfrm>
              <a:off x="6462975" y="1682688"/>
              <a:ext cx="23300" cy="18250"/>
            </a:xfrm>
            <a:custGeom>
              <a:avLst/>
              <a:gdLst/>
              <a:ahLst/>
              <a:cxnLst/>
              <a:rect l="l" t="t" r="r" b="b"/>
              <a:pathLst>
                <a:path w="932" h="730" extrusionOk="0">
                  <a:moveTo>
                    <a:pt x="109" y="187"/>
                  </a:moveTo>
                  <a:cubicBezTo>
                    <a:pt x="94" y="202"/>
                    <a:pt x="78" y="233"/>
                    <a:pt x="63" y="264"/>
                  </a:cubicBezTo>
                  <a:cubicBezTo>
                    <a:pt x="32" y="326"/>
                    <a:pt x="16" y="373"/>
                    <a:pt x="16" y="450"/>
                  </a:cubicBezTo>
                  <a:cubicBezTo>
                    <a:pt x="1" y="543"/>
                    <a:pt x="16" y="636"/>
                    <a:pt x="63" y="729"/>
                  </a:cubicBezTo>
                  <a:lnTo>
                    <a:pt x="931" y="249"/>
                  </a:lnTo>
                  <a:cubicBezTo>
                    <a:pt x="838" y="109"/>
                    <a:pt x="698" y="16"/>
                    <a:pt x="543" y="1"/>
                  </a:cubicBezTo>
                  <a:cubicBezTo>
                    <a:pt x="497" y="1"/>
                    <a:pt x="466" y="1"/>
                    <a:pt x="435" y="1"/>
                  </a:cubicBezTo>
                  <a:cubicBezTo>
                    <a:pt x="311" y="16"/>
                    <a:pt x="187" y="78"/>
                    <a:pt x="109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2" name="Google Shape;21062;p31"/>
            <p:cNvSpPr/>
            <p:nvPr/>
          </p:nvSpPr>
          <p:spPr>
            <a:xfrm>
              <a:off x="6402500" y="1572188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24" y="869"/>
                  </a:moveTo>
                  <a:cubicBezTo>
                    <a:pt x="341" y="1241"/>
                    <a:pt x="900" y="1195"/>
                    <a:pt x="1024" y="776"/>
                  </a:cubicBezTo>
                  <a:cubicBezTo>
                    <a:pt x="1148" y="357"/>
                    <a:pt x="698" y="0"/>
                    <a:pt x="326" y="202"/>
                  </a:cubicBezTo>
                  <a:cubicBezTo>
                    <a:pt x="93" y="326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3" name="Google Shape;21063;p31"/>
            <p:cNvSpPr/>
            <p:nvPr/>
          </p:nvSpPr>
          <p:spPr>
            <a:xfrm>
              <a:off x="6378450" y="16547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85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8"/>
                    <a:pt x="714" y="1"/>
                    <a:pt x="326" y="218"/>
                  </a:cubicBezTo>
                  <a:cubicBezTo>
                    <a:pt x="94" y="342"/>
                    <a:pt x="0" y="637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4" name="Google Shape;21064;p31"/>
            <p:cNvSpPr/>
            <p:nvPr/>
          </p:nvSpPr>
          <p:spPr>
            <a:xfrm>
              <a:off x="6424975" y="14911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1" y="342"/>
                    <a:pt x="63" y="900"/>
                    <a:pt x="481" y="1024"/>
                  </a:cubicBezTo>
                  <a:cubicBezTo>
                    <a:pt x="900" y="1148"/>
                    <a:pt x="1257" y="699"/>
                    <a:pt x="1040" y="326"/>
                  </a:cubicBezTo>
                  <a:cubicBezTo>
                    <a:pt x="916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5" name="Google Shape;21065;p31"/>
            <p:cNvSpPr/>
            <p:nvPr/>
          </p:nvSpPr>
          <p:spPr>
            <a:xfrm>
              <a:off x="6485475" y="15958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84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7"/>
                    <a:pt x="698" y="0"/>
                    <a:pt x="326" y="218"/>
                  </a:cubicBezTo>
                  <a:cubicBezTo>
                    <a:pt x="78" y="342"/>
                    <a:pt x="0" y="636"/>
                    <a:pt x="124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6" name="Google Shape;21066;p31"/>
            <p:cNvSpPr/>
            <p:nvPr/>
          </p:nvSpPr>
          <p:spPr>
            <a:xfrm>
              <a:off x="6347050" y="1475238"/>
              <a:ext cx="24450" cy="18650"/>
            </a:xfrm>
            <a:custGeom>
              <a:avLst/>
              <a:gdLst/>
              <a:ahLst/>
              <a:cxnLst/>
              <a:rect l="l" t="t" r="r" b="b"/>
              <a:pathLst>
                <a:path w="978" h="746" extrusionOk="0">
                  <a:moveTo>
                    <a:pt x="279" y="699"/>
                  </a:moveTo>
                  <a:cubicBezTo>
                    <a:pt x="403" y="745"/>
                    <a:pt x="543" y="730"/>
                    <a:pt x="652" y="668"/>
                  </a:cubicBezTo>
                  <a:cubicBezTo>
                    <a:pt x="884" y="528"/>
                    <a:pt x="977" y="234"/>
                    <a:pt x="853" y="1"/>
                  </a:cubicBezTo>
                  <a:lnTo>
                    <a:pt x="0" y="466"/>
                  </a:lnTo>
                  <a:cubicBezTo>
                    <a:pt x="62" y="590"/>
                    <a:pt x="155" y="668"/>
                    <a:pt x="279" y="69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7" name="Google Shape;21067;p31"/>
            <p:cNvSpPr/>
            <p:nvPr/>
          </p:nvSpPr>
          <p:spPr>
            <a:xfrm>
              <a:off x="6570000" y="1625313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0" y="388"/>
                  </a:moveTo>
                  <a:cubicBezTo>
                    <a:pt x="0" y="481"/>
                    <a:pt x="16" y="574"/>
                    <a:pt x="62" y="667"/>
                  </a:cubicBezTo>
                  <a:lnTo>
                    <a:pt x="497" y="419"/>
                  </a:lnTo>
                  <a:lnTo>
                    <a:pt x="264" y="0"/>
                  </a:lnTo>
                  <a:cubicBezTo>
                    <a:pt x="202" y="31"/>
                    <a:pt x="155" y="62"/>
                    <a:pt x="124" y="124"/>
                  </a:cubicBezTo>
                  <a:cubicBezTo>
                    <a:pt x="93" y="140"/>
                    <a:pt x="78" y="171"/>
                    <a:pt x="62" y="202"/>
                  </a:cubicBezTo>
                  <a:cubicBezTo>
                    <a:pt x="31" y="248"/>
                    <a:pt x="16" y="310"/>
                    <a:pt x="0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8" name="Google Shape;21068;p31"/>
            <p:cNvSpPr/>
            <p:nvPr/>
          </p:nvSpPr>
          <p:spPr>
            <a:xfrm>
              <a:off x="6509500" y="151828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125" y="667"/>
                  </a:moveTo>
                  <a:cubicBezTo>
                    <a:pt x="249" y="900"/>
                    <a:pt x="544" y="993"/>
                    <a:pt x="792" y="853"/>
                  </a:cubicBezTo>
                  <a:lnTo>
                    <a:pt x="311" y="0"/>
                  </a:lnTo>
                  <a:cubicBezTo>
                    <a:pt x="78" y="140"/>
                    <a:pt x="1" y="435"/>
                    <a:pt x="125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9" name="Google Shape;21069;p31"/>
            <p:cNvSpPr/>
            <p:nvPr/>
          </p:nvSpPr>
          <p:spPr>
            <a:xfrm>
              <a:off x="6453675" y="1422138"/>
              <a:ext cx="16700" cy="13975"/>
            </a:xfrm>
            <a:custGeom>
              <a:avLst/>
              <a:gdLst/>
              <a:ahLst/>
              <a:cxnLst/>
              <a:rect l="l" t="t" r="r" b="b"/>
              <a:pathLst>
                <a:path w="668" h="559" extrusionOk="0">
                  <a:moveTo>
                    <a:pt x="435" y="0"/>
                  </a:moveTo>
                  <a:lnTo>
                    <a:pt x="0" y="233"/>
                  </a:lnTo>
                  <a:cubicBezTo>
                    <a:pt x="124" y="465"/>
                    <a:pt x="419" y="558"/>
                    <a:pt x="667" y="43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0" name="Google Shape;21070;p31"/>
            <p:cNvSpPr/>
            <p:nvPr/>
          </p:nvSpPr>
          <p:spPr>
            <a:xfrm>
              <a:off x="6355950" y="1743188"/>
              <a:ext cx="12450" cy="16300"/>
            </a:xfrm>
            <a:custGeom>
              <a:avLst/>
              <a:gdLst/>
              <a:ahLst/>
              <a:cxnLst/>
              <a:rect l="l" t="t" r="r" b="b"/>
              <a:pathLst>
                <a:path w="498" h="652" extrusionOk="0">
                  <a:moveTo>
                    <a:pt x="265" y="0"/>
                  </a:moveTo>
                  <a:cubicBezTo>
                    <a:pt x="203" y="16"/>
                    <a:pt x="156" y="62"/>
                    <a:pt x="125" y="124"/>
                  </a:cubicBezTo>
                  <a:cubicBezTo>
                    <a:pt x="94" y="140"/>
                    <a:pt x="78" y="171"/>
                    <a:pt x="63" y="202"/>
                  </a:cubicBezTo>
                  <a:cubicBezTo>
                    <a:pt x="32" y="248"/>
                    <a:pt x="16" y="310"/>
                    <a:pt x="16" y="372"/>
                  </a:cubicBezTo>
                  <a:cubicBezTo>
                    <a:pt x="1" y="465"/>
                    <a:pt x="32" y="574"/>
                    <a:pt x="78" y="651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1" name="Google Shape;21071;p31"/>
            <p:cNvSpPr/>
            <p:nvPr/>
          </p:nvSpPr>
          <p:spPr>
            <a:xfrm>
              <a:off x="6886000" y="1173963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667" y="280"/>
                  </a:moveTo>
                  <a:cubicBezTo>
                    <a:pt x="636" y="218"/>
                    <a:pt x="590" y="172"/>
                    <a:pt x="543" y="125"/>
                  </a:cubicBezTo>
                  <a:cubicBezTo>
                    <a:pt x="404" y="32"/>
                    <a:pt x="249" y="1"/>
                    <a:pt x="94" y="47"/>
                  </a:cubicBezTo>
                  <a:cubicBezTo>
                    <a:pt x="63" y="47"/>
                    <a:pt x="32" y="63"/>
                    <a:pt x="0" y="78"/>
                  </a:cubicBezTo>
                  <a:lnTo>
                    <a:pt x="233" y="51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2" name="Google Shape;21072;p31"/>
            <p:cNvSpPr/>
            <p:nvPr/>
          </p:nvSpPr>
          <p:spPr>
            <a:xfrm>
              <a:off x="6827075" y="1066563"/>
              <a:ext cx="18225" cy="23675"/>
            </a:xfrm>
            <a:custGeom>
              <a:avLst/>
              <a:gdLst/>
              <a:ahLst/>
              <a:cxnLst/>
              <a:rect l="l" t="t" r="r" b="b"/>
              <a:pathLst>
                <a:path w="729" h="947" extrusionOk="0">
                  <a:moveTo>
                    <a:pt x="465" y="947"/>
                  </a:moveTo>
                  <a:cubicBezTo>
                    <a:pt x="496" y="931"/>
                    <a:pt x="527" y="916"/>
                    <a:pt x="558" y="885"/>
                  </a:cubicBezTo>
                  <a:cubicBezTo>
                    <a:pt x="667" y="792"/>
                    <a:pt x="729" y="637"/>
                    <a:pt x="713" y="466"/>
                  </a:cubicBezTo>
                  <a:cubicBezTo>
                    <a:pt x="713" y="404"/>
                    <a:pt x="698" y="342"/>
                    <a:pt x="667" y="280"/>
                  </a:cubicBezTo>
                  <a:cubicBezTo>
                    <a:pt x="636" y="218"/>
                    <a:pt x="589" y="171"/>
                    <a:pt x="543" y="125"/>
                  </a:cubicBezTo>
                  <a:cubicBezTo>
                    <a:pt x="403" y="32"/>
                    <a:pt x="248" y="1"/>
                    <a:pt x="93" y="47"/>
                  </a:cubicBezTo>
                  <a:cubicBezTo>
                    <a:pt x="62" y="63"/>
                    <a:pt x="31" y="63"/>
                    <a:pt x="0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3" name="Google Shape;21073;p31"/>
            <p:cNvSpPr/>
            <p:nvPr/>
          </p:nvSpPr>
          <p:spPr>
            <a:xfrm>
              <a:off x="6841025" y="9820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09"/>
                  </a:moveTo>
                  <a:cubicBezTo>
                    <a:pt x="1257" y="807"/>
                    <a:pt x="1195" y="233"/>
                    <a:pt x="776" y="109"/>
                  </a:cubicBezTo>
                  <a:cubicBezTo>
                    <a:pt x="357" y="1"/>
                    <a:pt x="0" y="435"/>
                    <a:pt x="202" y="823"/>
                  </a:cubicBezTo>
                  <a:cubicBezTo>
                    <a:pt x="342" y="1055"/>
                    <a:pt x="636" y="1148"/>
                    <a:pt x="869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4" name="Google Shape;21074;p31"/>
            <p:cNvSpPr/>
            <p:nvPr/>
          </p:nvSpPr>
          <p:spPr>
            <a:xfrm>
              <a:off x="6899950" y="108866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8" y="1"/>
                    <a:pt x="1" y="451"/>
                    <a:pt x="202" y="823"/>
                  </a:cubicBezTo>
                  <a:cubicBezTo>
                    <a:pt x="342" y="1071"/>
                    <a:pt x="637" y="1149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5" name="Google Shape;21075;p31"/>
            <p:cNvSpPr/>
            <p:nvPr/>
          </p:nvSpPr>
          <p:spPr>
            <a:xfrm>
              <a:off x="6773950" y="9665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26" y="621"/>
                  </a:cubicBezTo>
                  <a:cubicBezTo>
                    <a:pt x="388" y="559"/>
                    <a:pt x="450" y="481"/>
                    <a:pt x="466" y="388"/>
                  </a:cubicBezTo>
                  <a:cubicBezTo>
                    <a:pt x="497" y="326"/>
                    <a:pt x="497" y="248"/>
                    <a:pt x="481" y="186"/>
                  </a:cubicBezTo>
                  <a:cubicBezTo>
                    <a:pt x="481" y="124"/>
                    <a:pt x="466" y="47"/>
                    <a:pt x="434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6" name="Google Shape;21076;p31"/>
            <p:cNvSpPr/>
            <p:nvPr/>
          </p:nvSpPr>
          <p:spPr>
            <a:xfrm>
              <a:off x="6672350" y="1291463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249" y="512"/>
                  </a:moveTo>
                  <a:lnTo>
                    <a:pt x="668" y="280"/>
                  </a:lnTo>
                  <a:cubicBezTo>
                    <a:pt x="637" y="217"/>
                    <a:pt x="590" y="171"/>
                    <a:pt x="544" y="124"/>
                  </a:cubicBezTo>
                  <a:cubicBezTo>
                    <a:pt x="419" y="31"/>
                    <a:pt x="249" y="0"/>
                    <a:pt x="94" y="47"/>
                  </a:cubicBezTo>
                  <a:cubicBezTo>
                    <a:pt x="63" y="62"/>
                    <a:pt x="32" y="62"/>
                    <a:pt x="1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7" name="Google Shape;21077;p31"/>
            <p:cNvSpPr/>
            <p:nvPr/>
          </p:nvSpPr>
          <p:spPr>
            <a:xfrm>
              <a:off x="6613025" y="1180963"/>
              <a:ext cx="24850" cy="27150"/>
            </a:xfrm>
            <a:custGeom>
              <a:avLst/>
              <a:gdLst/>
              <a:ahLst/>
              <a:cxnLst/>
              <a:rect l="l" t="t" r="r" b="b"/>
              <a:pathLst>
                <a:path w="994" h="1086" extrusionOk="0">
                  <a:moveTo>
                    <a:pt x="482" y="1086"/>
                  </a:moveTo>
                  <a:cubicBezTo>
                    <a:pt x="513" y="1070"/>
                    <a:pt x="544" y="1055"/>
                    <a:pt x="559" y="1024"/>
                  </a:cubicBezTo>
                  <a:cubicBezTo>
                    <a:pt x="993" y="683"/>
                    <a:pt x="621" y="0"/>
                    <a:pt x="94" y="186"/>
                  </a:cubicBezTo>
                  <a:cubicBezTo>
                    <a:pt x="63" y="202"/>
                    <a:pt x="32" y="202"/>
                    <a:pt x="1" y="23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8" name="Google Shape;21078;p31"/>
            <p:cNvSpPr/>
            <p:nvPr/>
          </p:nvSpPr>
          <p:spPr>
            <a:xfrm>
              <a:off x="6771625" y="1228263"/>
              <a:ext cx="24050" cy="23275"/>
            </a:xfrm>
            <a:custGeom>
              <a:avLst/>
              <a:gdLst/>
              <a:ahLst/>
              <a:cxnLst/>
              <a:rect l="l" t="t" r="r" b="b"/>
              <a:pathLst>
                <a:path w="962" h="931" extrusionOk="0">
                  <a:moveTo>
                    <a:pt x="47" y="729"/>
                  </a:moveTo>
                  <a:cubicBezTo>
                    <a:pt x="47" y="807"/>
                    <a:pt x="78" y="869"/>
                    <a:pt x="109" y="931"/>
                  </a:cubicBezTo>
                  <a:lnTo>
                    <a:pt x="962" y="450"/>
                  </a:lnTo>
                  <a:cubicBezTo>
                    <a:pt x="698" y="0"/>
                    <a:pt x="0" y="217"/>
                    <a:pt x="47" y="74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9" name="Google Shape;21079;p31"/>
            <p:cNvSpPr/>
            <p:nvPr/>
          </p:nvSpPr>
          <p:spPr>
            <a:xfrm>
              <a:off x="6712300" y="11224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84"/>
                  </a:moveTo>
                  <a:cubicBezTo>
                    <a:pt x="326" y="1256"/>
                    <a:pt x="900" y="1194"/>
                    <a:pt x="1024" y="776"/>
                  </a:cubicBezTo>
                  <a:cubicBezTo>
                    <a:pt x="1148" y="357"/>
                    <a:pt x="698" y="0"/>
                    <a:pt x="310" y="217"/>
                  </a:cubicBezTo>
                  <a:cubicBezTo>
                    <a:pt x="78" y="341"/>
                    <a:pt x="0" y="636"/>
                    <a:pt x="124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0" name="Google Shape;21080;p31"/>
            <p:cNvSpPr/>
            <p:nvPr/>
          </p:nvSpPr>
          <p:spPr>
            <a:xfrm>
              <a:off x="6629325" y="1098763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24" y="869"/>
                  </a:moveTo>
                  <a:cubicBezTo>
                    <a:pt x="341" y="1241"/>
                    <a:pt x="900" y="1194"/>
                    <a:pt x="1024" y="776"/>
                  </a:cubicBezTo>
                  <a:cubicBezTo>
                    <a:pt x="1148" y="357"/>
                    <a:pt x="698" y="0"/>
                    <a:pt x="326" y="202"/>
                  </a:cubicBezTo>
                  <a:cubicBezTo>
                    <a:pt x="78" y="326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1" name="Google Shape;21081;p31"/>
            <p:cNvSpPr/>
            <p:nvPr/>
          </p:nvSpPr>
          <p:spPr>
            <a:xfrm>
              <a:off x="6688250" y="12053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84"/>
                  </a:moveTo>
                  <a:cubicBezTo>
                    <a:pt x="342" y="1257"/>
                    <a:pt x="900" y="1194"/>
                    <a:pt x="1024" y="776"/>
                  </a:cubicBezTo>
                  <a:cubicBezTo>
                    <a:pt x="1148" y="357"/>
                    <a:pt x="699" y="0"/>
                    <a:pt x="326" y="217"/>
                  </a:cubicBezTo>
                  <a:cubicBezTo>
                    <a:pt x="78" y="341"/>
                    <a:pt x="1" y="636"/>
                    <a:pt x="125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2" name="Google Shape;21082;p31"/>
            <p:cNvSpPr/>
            <p:nvPr/>
          </p:nvSpPr>
          <p:spPr>
            <a:xfrm>
              <a:off x="6735950" y="103981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40" y="869"/>
                  </a:moveTo>
                  <a:cubicBezTo>
                    <a:pt x="342" y="1241"/>
                    <a:pt x="915" y="1195"/>
                    <a:pt x="1039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3" y="326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3" name="Google Shape;21083;p31"/>
            <p:cNvSpPr/>
            <p:nvPr/>
          </p:nvSpPr>
          <p:spPr>
            <a:xfrm>
              <a:off x="6794875" y="11464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85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4" y="342"/>
                    <a:pt x="1" y="637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4" name="Google Shape;21084;p31"/>
            <p:cNvSpPr/>
            <p:nvPr/>
          </p:nvSpPr>
          <p:spPr>
            <a:xfrm>
              <a:off x="6560300" y="1084788"/>
              <a:ext cx="13600" cy="16325"/>
            </a:xfrm>
            <a:custGeom>
              <a:avLst/>
              <a:gdLst/>
              <a:ahLst/>
              <a:cxnLst/>
              <a:rect l="l" t="t" r="r" b="b"/>
              <a:pathLst>
                <a:path w="544" h="653" extrusionOk="0">
                  <a:moveTo>
                    <a:pt x="233" y="652"/>
                  </a:moveTo>
                  <a:cubicBezTo>
                    <a:pt x="264" y="637"/>
                    <a:pt x="295" y="621"/>
                    <a:pt x="311" y="606"/>
                  </a:cubicBezTo>
                  <a:cubicBezTo>
                    <a:pt x="497" y="451"/>
                    <a:pt x="543" y="20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5" name="Google Shape;21085;p31"/>
            <p:cNvSpPr/>
            <p:nvPr/>
          </p:nvSpPr>
          <p:spPr>
            <a:xfrm>
              <a:off x="6656450" y="1025863"/>
              <a:ext cx="23300" cy="19400"/>
            </a:xfrm>
            <a:custGeom>
              <a:avLst/>
              <a:gdLst/>
              <a:ahLst/>
              <a:cxnLst/>
              <a:rect l="l" t="t" r="r" b="b"/>
              <a:pathLst>
                <a:path w="932" h="776" extrusionOk="0">
                  <a:moveTo>
                    <a:pt x="296" y="698"/>
                  </a:moveTo>
                  <a:cubicBezTo>
                    <a:pt x="559" y="776"/>
                    <a:pt x="823" y="621"/>
                    <a:pt x="900" y="373"/>
                  </a:cubicBezTo>
                  <a:cubicBezTo>
                    <a:pt x="931" y="248"/>
                    <a:pt x="916" y="109"/>
                    <a:pt x="854" y="0"/>
                  </a:cubicBezTo>
                  <a:lnTo>
                    <a:pt x="1" y="466"/>
                  </a:lnTo>
                  <a:cubicBezTo>
                    <a:pt x="63" y="574"/>
                    <a:pt x="171" y="667"/>
                    <a:pt x="296" y="69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6" name="Google Shape;21086;p31"/>
            <p:cNvSpPr/>
            <p:nvPr/>
          </p:nvSpPr>
          <p:spPr>
            <a:xfrm>
              <a:off x="6879400" y="1175913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64" y="0"/>
                  </a:moveTo>
                  <a:cubicBezTo>
                    <a:pt x="187" y="47"/>
                    <a:pt x="109" y="125"/>
                    <a:pt x="63" y="202"/>
                  </a:cubicBezTo>
                  <a:cubicBezTo>
                    <a:pt x="32" y="295"/>
                    <a:pt x="1" y="388"/>
                    <a:pt x="16" y="481"/>
                  </a:cubicBezTo>
                  <a:cubicBezTo>
                    <a:pt x="32" y="543"/>
                    <a:pt x="47" y="605"/>
                    <a:pt x="78" y="667"/>
                  </a:cubicBezTo>
                  <a:lnTo>
                    <a:pt x="513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7" name="Google Shape;21087;p31"/>
            <p:cNvSpPr/>
            <p:nvPr/>
          </p:nvSpPr>
          <p:spPr>
            <a:xfrm>
              <a:off x="6818150" y="1068888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5" y="218"/>
                  </a:moveTo>
                  <a:cubicBezTo>
                    <a:pt x="0" y="513"/>
                    <a:pt x="202" y="885"/>
                    <a:pt x="543" y="916"/>
                  </a:cubicBezTo>
                  <a:cubicBezTo>
                    <a:pt x="636" y="931"/>
                    <a:pt x="745" y="900"/>
                    <a:pt x="822" y="854"/>
                  </a:cubicBezTo>
                  <a:lnTo>
                    <a:pt x="357" y="1"/>
                  </a:lnTo>
                  <a:cubicBezTo>
                    <a:pt x="264" y="47"/>
                    <a:pt x="202" y="125"/>
                    <a:pt x="155" y="21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8" name="Google Shape;21088;p31"/>
            <p:cNvSpPr/>
            <p:nvPr/>
          </p:nvSpPr>
          <p:spPr>
            <a:xfrm>
              <a:off x="6763475" y="97273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0" y="233"/>
                  </a:moveTo>
                  <a:cubicBezTo>
                    <a:pt x="63" y="342"/>
                    <a:pt x="156" y="435"/>
                    <a:pt x="280" y="466"/>
                  </a:cubicBezTo>
                  <a:cubicBezTo>
                    <a:pt x="311" y="481"/>
                    <a:pt x="342" y="481"/>
                    <a:pt x="373" y="481"/>
                  </a:cubicBezTo>
                  <a:cubicBezTo>
                    <a:pt x="481" y="497"/>
                    <a:pt x="574" y="466"/>
                    <a:pt x="652" y="419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9" name="Google Shape;21089;p31"/>
            <p:cNvSpPr/>
            <p:nvPr/>
          </p:nvSpPr>
          <p:spPr>
            <a:xfrm>
              <a:off x="6458325" y="1409338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667" y="279"/>
                  </a:moveTo>
                  <a:cubicBezTo>
                    <a:pt x="636" y="217"/>
                    <a:pt x="590" y="171"/>
                    <a:pt x="543" y="124"/>
                  </a:cubicBezTo>
                  <a:cubicBezTo>
                    <a:pt x="419" y="31"/>
                    <a:pt x="249" y="0"/>
                    <a:pt x="94" y="47"/>
                  </a:cubicBezTo>
                  <a:cubicBezTo>
                    <a:pt x="62" y="62"/>
                    <a:pt x="31" y="62"/>
                    <a:pt x="0" y="78"/>
                  </a:cubicBezTo>
                  <a:lnTo>
                    <a:pt x="249" y="51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0" name="Google Shape;21090;p31"/>
            <p:cNvSpPr/>
            <p:nvPr/>
          </p:nvSpPr>
          <p:spPr>
            <a:xfrm>
              <a:off x="6399375" y="1299988"/>
              <a:ext cx="24075" cy="26400"/>
            </a:xfrm>
            <a:custGeom>
              <a:avLst/>
              <a:gdLst/>
              <a:ahLst/>
              <a:cxnLst/>
              <a:rect l="l" t="t" r="r" b="b"/>
              <a:pathLst>
                <a:path w="963" h="1056" extrusionOk="0">
                  <a:moveTo>
                    <a:pt x="482" y="1055"/>
                  </a:moveTo>
                  <a:cubicBezTo>
                    <a:pt x="513" y="1040"/>
                    <a:pt x="528" y="1009"/>
                    <a:pt x="559" y="993"/>
                  </a:cubicBezTo>
                  <a:cubicBezTo>
                    <a:pt x="963" y="652"/>
                    <a:pt x="606" y="1"/>
                    <a:pt x="94" y="156"/>
                  </a:cubicBezTo>
                  <a:cubicBezTo>
                    <a:pt x="63" y="171"/>
                    <a:pt x="32" y="171"/>
                    <a:pt x="1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1" name="Google Shape;21091;p31"/>
            <p:cNvSpPr/>
            <p:nvPr/>
          </p:nvSpPr>
          <p:spPr>
            <a:xfrm>
              <a:off x="6557975" y="1346913"/>
              <a:ext cx="24050" cy="22125"/>
            </a:xfrm>
            <a:custGeom>
              <a:avLst/>
              <a:gdLst/>
              <a:ahLst/>
              <a:cxnLst/>
              <a:rect l="l" t="t" r="r" b="b"/>
              <a:pathLst>
                <a:path w="962" h="885" extrusionOk="0">
                  <a:moveTo>
                    <a:pt x="47" y="698"/>
                  </a:moveTo>
                  <a:cubicBezTo>
                    <a:pt x="47" y="776"/>
                    <a:pt x="78" y="838"/>
                    <a:pt x="109" y="884"/>
                  </a:cubicBezTo>
                  <a:lnTo>
                    <a:pt x="962" y="419"/>
                  </a:lnTo>
                  <a:cubicBezTo>
                    <a:pt x="931" y="357"/>
                    <a:pt x="884" y="310"/>
                    <a:pt x="838" y="264"/>
                  </a:cubicBezTo>
                  <a:cubicBezTo>
                    <a:pt x="497" y="0"/>
                    <a:pt x="0" y="279"/>
                    <a:pt x="47" y="69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2" name="Google Shape;21092;p31"/>
            <p:cNvSpPr/>
            <p:nvPr/>
          </p:nvSpPr>
          <p:spPr>
            <a:xfrm>
              <a:off x="6498250" y="1240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1" y="884"/>
                  </a:moveTo>
                  <a:cubicBezTo>
                    <a:pt x="342" y="1256"/>
                    <a:pt x="916" y="1194"/>
                    <a:pt x="1025" y="776"/>
                  </a:cubicBezTo>
                  <a:cubicBezTo>
                    <a:pt x="1149" y="357"/>
                    <a:pt x="714" y="0"/>
                    <a:pt x="327" y="217"/>
                  </a:cubicBezTo>
                  <a:cubicBezTo>
                    <a:pt x="94" y="341"/>
                    <a:pt x="1" y="636"/>
                    <a:pt x="141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3" name="Google Shape;21093;p31"/>
            <p:cNvSpPr/>
            <p:nvPr/>
          </p:nvSpPr>
          <p:spPr>
            <a:xfrm>
              <a:off x="6415675" y="1216638"/>
              <a:ext cx="28725" cy="31025"/>
            </a:xfrm>
            <a:custGeom>
              <a:avLst/>
              <a:gdLst/>
              <a:ahLst/>
              <a:cxnLst/>
              <a:rect l="l" t="t" r="r" b="b"/>
              <a:pathLst>
                <a:path w="1149" h="1241" extrusionOk="0">
                  <a:moveTo>
                    <a:pt x="124" y="869"/>
                  </a:moveTo>
                  <a:cubicBezTo>
                    <a:pt x="326" y="1241"/>
                    <a:pt x="900" y="1194"/>
                    <a:pt x="1024" y="775"/>
                  </a:cubicBezTo>
                  <a:cubicBezTo>
                    <a:pt x="1148" y="357"/>
                    <a:pt x="698" y="0"/>
                    <a:pt x="311" y="202"/>
                  </a:cubicBezTo>
                  <a:cubicBezTo>
                    <a:pt x="78" y="326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4" name="Google Shape;21094;p31"/>
            <p:cNvSpPr/>
            <p:nvPr/>
          </p:nvSpPr>
          <p:spPr>
            <a:xfrm>
              <a:off x="6474225" y="1323263"/>
              <a:ext cx="29100" cy="31425"/>
            </a:xfrm>
            <a:custGeom>
              <a:avLst/>
              <a:gdLst/>
              <a:ahLst/>
              <a:cxnLst/>
              <a:rect l="l" t="t" r="r" b="b"/>
              <a:pathLst>
                <a:path w="1164" h="1257" extrusionOk="0">
                  <a:moveTo>
                    <a:pt x="140" y="884"/>
                  </a:moveTo>
                  <a:cubicBezTo>
                    <a:pt x="342" y="1256"/>
                    <a:pt x="915" y="1194"/>
                    <a:pt x="1039" y="776"/>
                  </a:cubicBezTo>
                  <a:cubicBezTo>
                    <a:pt x="1164" y="357"/>
                    <a:pt x="714" y="0"/>
                    <a:pt x="326" y="217"/>
                  </a:cubicBezTo>
                  <a:cubicBezTo>
                    <a:pt x="93" y="341"/>
                    <a:pt x="0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5" name="Google Shape;21095;p31"/>
            <p:cNvSpPr/>
            <p:nvPr/>
          </p:nvSpPr>
          <p:spPr>
            <a:xfrm>
              <a:off x="6522300" y="11576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4" y="326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6" name="Google Shape;21096;p31"/>
            <p:cNvSpPr/>
            <p:nvPr/>
          </p:nvSpPr>
          <p:spPr>
            <a:xfrm>
              <a:off x="6581225" y="12643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1" y="885"/>
                  </a:moveTo>
                  <a:cubicBezTo>
                    <a:pt x="342" y="1257"/>
                    <a:pt x="901" y="1195"/>
                    <a:pt x="1025" y="776"/>
                  </a:cubicBezTo>
                  <a:cubicBezTo>
                    <a:pt x="1149" y="357"/>
                    <a:pt x="714" y="1"/>
                    <a:pt x="327" y="218"/>
                  </a:cubicBezTo>
                  <a:cubicBezTo>
                    <a:pt x="94" y="342"/>
                    <a:pt x="1" y="637"/>
                    <a:pt x="141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7" name="Google Shape;21097;p31"/>
            <p:cNvSpPr/>
            <p:nvPr/>
          </p:nvSpPr>
          <p:spPr>
            <a:xfrm>
              <a:off x="6346650" y="1202663"/>
              <a:ext cx="12425" cy="16325"/>
            </a:xfrm>
            <a:custGeom>
              <a:avLst/>
              <a:gdLst/>
              <a:ahLst/>
              <a:cxnLst/>
              <a:rect l="l" t="t" r="r" b="b"/>
              <a:pathLst>
                <a:path w="497" h="653" extrusionOk="0">
                  <a:moveTo>
                    <a:pt x="233" y="652"/>
                  </a:moveTo>
                  <a:cubicBezTo>
                    <a:pt x="264" y="637"/>
                    <a:pt x="280" y="621"/>
                    <a:pt x="311" y="606"/>
                  </a:cubicBezTo>
                  <a:cubicBezTo>
                    <a:pt x="388" y="543"/>
                    <a:pt x="435" y="450"/>
                    <a:pt x="466" y="373"/>
                  </a:cubicBezTo>
                  <a:cubicBezTo>
                    <a:pt x="497" y="233"/>
                    <a:pt x="481" y="109"/>
                    <a:pt x="419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8" name="Google Shape;21098;p31"/>
            <p:cNvSpPr/>
            <p:nvPr/>
          </p:nvSpPr>
          <p:spPr>
            <a:xfrm>
              <a:off x="6442825" y="1143738"/>
              <a:ext cx="26375" cy="20575"/>
            </a:xfrm>
            <a:custGeom>
              <a:avLst/>
              <a:gdLst/>
              <a:ahLst/>
              <a:cxnLst/>
              <a:rect l="l" t="t" r="r" b="b"/>
              <a:pathLst>
                <a:path w="1055" h="823" extrusionOk="0">
                  <a:moveTo>
                    <a:pt x="295" y="714"/>
                  </a:moveTo>
                  <a:cubicBezTo>
                    <a:pt x="698" y="822"/>
                    <a:pt x="1055" y="388"/>
                    <a:pt x="853" y="0"/>
                  </a:cubicBezTo>
                  <a:lnTo>
                    <a:pt x="0" y="465"/>
                  </a:lnTo>
                  <a:cubicBezTo>
                    <a:pt x="62" y="590"/>
                    <a:pt x="155" y="667"/>
                    <a:pt x="295" y="71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9" name="Google Shape;21099;p31"/>
            <p:cNvSpPr/>
            <p:nvPr/>
          </p:nvSpPr>
          <p:spPr>
            <a:xfrm>
              <a:off x="6665775" y="12933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1"/>
                  </a:moveTo>
                  <a:cubicBezTo>
                    <a:pt x="171" y="63"/>
                    <a:pt x="109" y="125"/>
                    <a:pt x="62" y="218"/>
                  </a:cubicBezTo>
                  <a:cubicBezTo>
                    <a:pt x="16" y="296"/>
                    <a:pt x="0" y="389"/>
                    <a:pt x="16" y="482"/>
                  </a:cubicBezTo>
                  <a:cubicBezTo>
                    <a:pt x="16" y="559"/>
                    <a:pt x="31" y="621"/>
                    <a:pt x="78" y="668"/>
                  </a:cubicBezTo>
                  <a:lnTo>
                    <a:pt x="496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0" name="Google Shape;21100;p31"/>
            <p:cNvSpPr/>
            <p:nvPr/>
          </p:nvSpPr>
          <p:spPr>
            <a:xfrm>
              <a:off x="6604500" y="1186763"/>
              <a:ext cx="20575" cy="22900"/>
            </a:xfrm>
            <a:custGeom>
              <a:avLst/>
              <a:gdLst/>
              <a:ahLst/>
              <a:cxnLst/>
              <a:rect l="l" t="t" r="r" b="b"/>
              <a:pathLst>
                <a:path w="823" h="916" extrusionOk="0">
                  <a:moveTo>
                    <a:pt x="156" y="202"/>
                  </a:moveTo>
                  <a:cubicBezTo>
                    <a:pt x="1" y="513"/>
                    <a:pt x="202" y="885"/>
                    <a:pt x="543" y="916"/>
                  </a:cubicBezTo>
                  <a:cubicBezTo>
                    <a:pt x="636" y="916"/>
                    <a:pt x="730" y="900"/>
                    <a:pt x="823" y="854"/>
                  </a:cubicBezTo>
                  <a:lnTo>
                    <a:pt x="357" y="1"/>
                  </a:lnTo>
                  <a:cubicBezTo>
                    <a:pt x="264" y="47"/>
                    <a:pt x="202" y="125"/>
                    <a:pt x="156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1" name="Google Shape;21101;p31"/>
            <p:cNvSpPr/>
            <p:nvPr/>
          </p:nvSpPr>
          <p:spPr>
            <a:xfrm>
              <a:off x="6549450" y="10906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0" y="233"/>
                  </a:moveTo>
                  <a:cubicBezTo>
                    <a:pt x="62" y="342"/>
                    <a:pt x="171" y="435"/>
                    <a:pt x="295" y="466"/>
                  </a:cubicBezTo>
                  <a:cubicBezTo>
                    <a:pt x="419" y="497"/>
                    <a:pt x="559" y="481"/>
                    <a:pt x="667" y="419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2" name="Google Shape;21102;p31"/>
            <p:cNvSpPr/>
            <p:nvPr/>
          </p:nvSpPr>
          <p:spPr>
            <a:xfrm>
              <a:off x="6344325" y="1464788"/>
              <a:ext cx="24075" cy="22125"/>
            </a:xfrm>
            <a:custGeom>
              <a:avLst/>
              <a:gdLst/>
              <a:ahLst/>
              <a:cxnLst/>
              <a:rect l="l" t="t" r="r" b="b"/>
              <a:pathLst>
                <a:path w="963" h="885" extrusionOk="0">
                  <a:moveTo>
                    <a:pt x="962" y="419"/>
                  </a:moveTo>
                  <a:cubicBezTo>
                    <a:pt x="916" y="357"/>
                    <a:pt x="885" y="310"/>
                    <a:pt x="823" y="264"/>
                  </a:cubicBezTo>
                  <a:cubicBezTo>
                    <a:pt x="481" y="0"/>
                    <a:pt x="1" y="279"/>
                    <a:pt x="47" y="698"/>
                  </a:cubicBezTo>
                  <a:cubicBezTo>
                    <a:pt x="47" y="776"/>
                    <a:pt x="63" y="838"/>
                    <a:pt x="94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3" name="Google Shape;21103;p31"/>
            <p:cNvSpPr/>
            <p:nvPr/>
          </p:nvSpPr>
          <p:spPr>
            <a:xfrm>
              <a:off x="6283850" y="1358938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024" y="372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884"/>
                    <a:pt x="434" y="1241"/>
                    <a:pt x="822" y="1039"/>
                  </a:cubicBezTo>
                  <a:cubicBezTo>
                    <a:pt x="1055" y="915"/>
                    <a:pt x="1148" y="620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4" name="Google Shape;21104;p31"/>
            <p:cNvSpPr/>
            <p:nvPr/>
          </p:nvSpPr>
          <p:spPr>
            <a:xfrm>
              <a:off x="6307100" y="1277513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388" y="124"/>
                  </a:moveTo>
                  <a:cubicBezTo>
                    <a:pt x="1" y="341"/>
                    <a:pt x="63" y="900"/>
                    <a:pt x="482" y="1024"/>
                  </a:cubicBezTo>
                  <a:cubicBezTo>
                    <a:pt x="900" y="1148"/>
                    <a:pt x="1257" y="698"/>
                    <a:pt x="1040" y="326"/>
                  </a:cubicBezTo>
                  <a:cubicBezTo>
                    <a:pt x="916" y="78"/>
                    <a:pt x="621" y="0"/>
                    <a:pt x="388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5" name="Google Shape;21105;p31"/>
            <p:cNvSpPr/>
            <p:nvPr/>
          </p:nvSpPr>
          <p:spPr>
            <a:xfrm>
              <a:off x="6366050" y="1384138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388" y="140"/>
                  </a:moveTo>
                  <a:cubicBezTo>
                    <a:pt x="0" y="341"/>
                    <a:pt x="62" y="915"/>
                    <a:pt x="481" y="1024"/>
                  </a:cubicBezTo>
                  <a:cubicBezTo>
                    <a:pt x="900" y="1148"/>
                    <a:pt x="1256" y="714"/>
                    <a:pt x="1039" y="326"/>
                  </a:cubicBezTo>
                  <a:cubicBezTo>
                    <a:pt x="915" y="93"/>
                    <a:pt x="621" y="0"/>
                    <a:pt x="388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6" name="Google Shape;21106;p31"/>
            <p:cNvSpPr/>
            <p:nvPr/>
          </p:nvSpPr>
          <p:spPr>
            <a:xfrm>
              <a:off x="6228775" y="1261613"/>
              <a:ext cx="23675" cy="19800"/>
            </a:xfrm>
            <a:custGeom>
              <a:avLst/>
              <a:gdLst/>
              <a:ahLst/>
              <a:cxnLst/>
              <a:rect l="l" t="t" r="r" b="b"/>
              <a:pathLst>
                <a:path w="947" h="792" extrusionOk="0">
                  <a:moveTo>
                    <a:pt x="1" y="465"/>
                  </a:moveTo>
                  <a:cubicBezTo>
                    <a:pt x="140" y="698"/>
                    <a:pt x="435" y="791"/>
                    <a:pt x="668" y="667"/>
                  </a:cubicBezTo>
                  <a:cubicBezTo>
                    <a:pt x="776" y="589"/>
                    <a:pt x="869" y="496"/>
                    <a:pt x="900" y="372"/>
                  </a:cubicBezTo>
                  <a:cubicBezTo>
                    <a:pt x="947" y="248"/>
                    <a:pt x="931" y="109"/>
                    <a:pt x="869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7" name="Google Shape;21107;p31"/>
            <p:cNvSpPr/>
            <p:nvPr/>
          </p:nvSpPr>
          <p:spPr>
            <a:xfrm>
              <a:off x="6451725" y="1411663"/>
              <a:ext cx="12825" cy="16300"/>
            </a:xfrm>
            <a:custGeom>
              <a:avLst/>
              <a:gdLst/>
              <a:ahLst/>
              <a:cxnLst/>
              <a:rect l="l" t="t" r="r" b="b"/>
              <a:pathLst>
                <a:path w="513" h="652" extrusionOk="0">
                  <a:moveTo>
                    <a:pt x="264" y="0"/>
                  </a:moveTo>
                  <a:cubicBezTo>
                    <a:pt x="94" y="93"/>
                    <a:pt x="1" y="279"/>
                    <a:pt x="16" y="466"/>
                  </a:cubicBezTo>
                  <a:cubicBezTo>
                    <a:pt x="32" y="543"/>
                    <a:pt x="47" y="605"/>
                    <a:pt x="78" y="652"/>
                  </a:cubicBezTo>
                  <a:lnTo>
                    <a:pt x="513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8" name="Google Shape;21108;p31"/>
            <p:cNvSpPr/>
            <p:nvPr/>
          </p:nvSpPr>
          <p:spPr>
            <a:xfrm>
              <a:off x="6391625" y="130463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125" y="668"/>
                  </a:moveTo>
                  <a:cubicBezTo>
                    <a:pt x="249" y="900"/>
                    <a:pt x="544" y="993"/>
                    <a:pt x="792" y="869"/>
                  </a:cubicBezTo>
                  <a:lnTo>
                    <a:pt x="311" y="1"/>
                  </a:lnTo>
                  <a:cubicBezTo>
                    <a:pt x="78" y="140"/>
                    <a:pt x="1" y="435"/>
                    <a:pt x="125" y="66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9" name="Google Shape;21109;p31"/>
            <p:cNvSpPr/>
            <p:nvPr/>
          </p:nvSpPr>
          <p:spPr>
            <a:xfrm>
              <a:off x="6335800" y="120848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0" y="233"/>
                  </a:moveTo>
                  <a:cubicBezTo>
                    <a:pt x="62" y="342"/>
                    <a:pt x="171" y="435"/>
                    <a:pt x="295" y="466"/>
                  </a:cubicBezTo>
                  <a:cubicBezTo>
                    <a:pt x="419" y="497"/>
                    <a:pt x="543" y="481"/>
                    <a:pt x="667" y="419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0" name="Google Shape;21110;p31"/>
            <p:cNvSpPr/>
            <p:nvPr/>
          </p:nvSpPr>
          <p:spPr>
            <a:xfrm>
              <a:off x="6768125" y="959938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233" y="512"/>
                  </a:moveTo>
                  <a:lnTo>
                    <a:pt x="667" y="280"/>
                  </a:lnTo>
                  <a:cubicBezTo>
                    <a:pt x="636" y="218"/>
                    <a:pt x="590" y="171"/>
                    <a:pt x="543" y="125"/>
                  </a:cubicBezTo>
                  <a:cubicBezTo>
                    <a:pt x="404" y="32"/>
                    <a:pt x="249" y="1"/>
                    <a:pt x="94" y="47"/>
                  </a:cubicBezTo>
                  <a:cubicBezTo>
                    <a:pt x="63" y="47"/>
                    <a:pt x="32" y="63"/>
                    <a:pt x="1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1" name="Google Shape;21111;p31"/>
            <p:cNvSpPr/>
            <p:nvPr/>
          </p:nvSpPr>
          <p:spPr>
            <a:xfrm>
              <a:off x="6709200" y="852938"/>
              <a:ext cx="18250" cy="23675"/>
            </a:xfrm>
            <a:custGeom>
              <a:avLst/>
              <a:gdLst/>
              <a:ahLst/>
              <a:cxnLst/>
              <a:rect l="l" t="t" r="r" b="b"/>
              <a:pathLst>
                <a:path w="730" h="947" extrusionOk="0">
                  <a:moveTo>
                    <a:pt x="465" y="946"/>
                  </a:moveTo>
                  <a:cubicBezTo>
                    <a:pt x="496" y="931"/>
                    <a:pt x="527" y="915"/>
                    <a:pt x="558" y="884"/>
                  </a:cubicBezTo>
                  <a:cubicBezTo>
                    <a:pt x="667" y="775"/>
                    <a:pt x="729" y="620"/>
                    <a:pt x="714" y="465"/>
                  </a:cubicBezTo>
                  <a:cubicBezTo>
                    <a:pt x="714" y="403"/>
                    <a:pt x="698" y="326"/>
                    <a:pt x="667" y="279"/>
                  </a:cubicBezTo>
                  <a:cubicBezTo>
                    <a:pt x="636" y="217"/>
                    <a:pt x="589" y="171"/>
                    <a:pt x="543" y="124"/>
                  </a:cubicBezTo>
                  <a:cubicBezTo>
                    <a:pt x="403" y="31"/>
                    <a:pt x="248" y="0"/>
                    <a:pt x="93" y="47"/>
                  </a:cubicBezTo>
                  <a:cubicBezTo>
                    <a:pt x="62" y="47"/>
                    <a:pt x="31" y="62"/>
                    <a:pt x="0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2" name="Google Shape;21112;p31"/>
            <p:cNvSpPr/>
            <p:nvPr/>
          </p:nvSpPr>
          <p:spPr>
            <a:xfrm>
              <a:off x="6723150" y="76801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24"/>
                  </a:moveTo>
                  <a:cubicBezTo>
                    <a:pt x="1257" y="822"/>
                    <a:pt x="1195" y="249"/>
                    <a:pt x="776" y="124"/>
                  </a:cubicBezTo>
                  <a:cubicBezTo>
                    <a:pt x="357" y="0"/>
                    <a:pt x="0" y="450"/>
                    <a:pt x="202" y="838"/>
                  </a:cubicBezTo>
                  <a:cubicBezTo>
                    <a:pt x="342" y="1071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3" name="Google Shape;21113;p31"/>
            <p:cNvSpPr/>
            <p:nvPr/>
          </p:nvSpPr>
          <p:spPr>
            <a:xfrm>
              <a:off x="6782075" y="875038"/>
              <a:ext cx="31450" cy="28700"/>
            </a:xfrm>
            <a:custGeom>
              <a:avLst/>
              <a:gdLst/>
              <a:ahLst/>
              <a:cxnLst/>
              <a:rect l="l" t="t" r="r" b="b"/>
              <a:pathLst>
                <a:path w="1258" h="1148" extrusionOk="0">
                  <a:moveTo>
                    <a:pt x="869" y="1024"/>
                  </a:moveTo>
                  <a:cubicBezTo>
                    <a:pt x="1257" y="807"/>
                    <a:pt x="1195" y="248"/>
                    <a:pt x="776" y="124"/>
                  </a:cubicBezTo>
                  <a:cubicBezTo>
                    <a:pt x="358" y="0"/>
                    <a:pt x="1" y="450"/>
                    <a:pt x="203" y="822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4" name="Google Shape;21114;p31"/>
            <p:cNvSpPr/>
            <p:nvPr/>
          </p:nvSpPr>
          <p:spPr>
            <a:xfrm>
              <a:off x="6656075" y="7528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26" y="621"/>
                  </a:cubicBezTo>
                  <a:cubicBezTo>
                    <a:pt x="435" y="512"/>
                    <a:pt x="497" y="357"/>
                    <a:pt x="481" y="187"/>
                  </a:cubicBezTo>
                  <a:cubicBezTo>
                    <a:pt x="481" y="156"/>
                    <a:pt x="481" y="125"/>
                    <a:pt x="466" y="94"/>
                  </a:cubicBezTo>
                  <a:cubicBezTo>
                    <a:pt x="466" y="63"/>
                    <a:pt x="450" y="32"/>
                    <a:pt x="435" y="1"/>
                  </a:cubicBezTo>
                  <a:lnTo>
                    <a:pt x="0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5" name="Google Shape;21115;p31"/>
            <p:cNvSpPr/>
            <p:nvPr/>
          </p:nvSpPr>
          <p:spPr>
            <a:xfrm>
              <a:off x="6554100" y="107703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48" y="543"/>
                  </a:moveTo>
                  <a:lnTo>
                    <a:pt x="667" y="311"/>
                  </a:lnTo>
                  <a:cubicBezTo>
                    <a:pt x="559" y="94"/>
                    <a:pt x="311" y="1"/>
                    <a:pt x="93" y="78"/>
                  </a:cubicBezTo>
                  <a:cubicBezTo>
                    <a:pt x="62" y="78"/>
                    <a:pt x="31" y="94"/>
                    <a:pt x="0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6" name="Google Shape;21116;p31"/>
            <p:cNvSpPr/>
            <p:nvPr/>
          </p:nvSpPr>
          <p:spPr>
            <a:xfrm>
              <a:off x="6495550" y="968088"/>
              <a:ext cx="23675" cy="26400"/>
            </a:xfrm>
            <a:custGeom>
              <a:avLst/>
              <a:gdLst/>
              <a:ahLst/>
              <a:cxnLst/>
              <a:rect l="l" t="t" r="r" b="b"/>
              <a:pathLst>
                <a:path w="947" h="1056" extrusionOk="0">
                  <a:moveTo>
                    <a:pt x="466" y="1055"/>
                  </a:moveTo>
                  <a:cubicBezTo>
                    <a:pt x="497" y="1040"/>
                    <a:pt x="528" y="1024"/>
                    <a:pt x="543" y="993"/>
                  </a:cubicBezTo>
                  <a:cubicBezTo>
                    <a:pt x="946" y="652"/>
                    <a:pt x="590" y="0"/>
                    <a:pt x="78" y="155"/>
                  </a:cubicBezTo>
                  <a:cubicBezTo>
                    <a:pt x="47" y="171"/>
                    <a:pt x="31" y="186"/>
                    <a:pt x="0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7" name="Google Shape;21117;p31"/>
            <p:cNvSpPr/>
            <p:nvPr/>
          </p:nvSpPr>
          <p:spPr>
            <a:xfrm>
              <a:off x="6648700" y="1011513"/>
              <a:ext cx="29100" cy="26000"/>
            </a:xfrm>
            <a:custGeom>
              <a:avLst/>
              <a:gdLst/>
              <a:ahLst/>
              <a:cxnLst/>
              <a:rect l="l" t="t" r="r" b="b"/>
              <a:pathLst>
                <a:path w="1164" h="1040" extrusionOk="0">
                  <a:moveTo>
                    <a:pt x="311" y="1040"/>
                  </a:moveTo>
                  <a:lnTo>
                    <a:pt x="1164" y="574"/>
                  </a:lnTo>
                  <a:cubicBezTo>
                    <a:pt x="854" y="0"/>
                    <a:pt x="1" y="466"/>
                    <a:pt x="311" y="10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8" name="Google Shape;21118;p31"/>
            <p:cNvSpPr/>
            <p:nvPr/>
          </p:nvSpPr>
          <p:spPr>
            <a:xfrm>
              <a:off x="6594025" y="908763"/>
              <a:ext cx="29100" cy="31425"/>
            </a:xfrm>
            <a:custGeom>
              <a:avLst/>
              <a:gdLst/>
              <a:ahLst/>
              <a:cxnLst/>
              <a:rect l="l" t="t" r="r" b="b"/>
              <a:pathLst>
                <a:path w="1164" h="1257" extrusionOk="0">
                  <a:moveTo>
                    <a:pt x="140" y="884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64" y="357"/>
                    <a:pt x="714" y="0"/>
                    <a:pt x="326" y="218"/>
                  </a:cubicBezTo>
                  <a:cubicBezTo>
                    <a:pt x="94" y="342"/>
                    <a:pt x="1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9" name="Google Shape;21119;p31"/>
            <p:cNvSpPr/>
            <p:nvPr/>
          </p:nvSpPr>
          <p:spPr>
            <a:xfrm>
              <a:off x="6511450" y="88471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24" y="885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8"/>
                    <a:pt x="698" y="1"/>
                    <a:pt x="326" y="218"/>
                  </a:cubicBezTo>
                  <a:cubicBezTo>
                    <a:pt x="78" y="342"/>
                    <a:pt x="0" y="637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0" name="Google Shape;21120;p31"/>
            <p:cNvSpPr/>
            <p:nvPr/>
          </p:nvSpPr>
          <p:spPr>
            <a:xfrm>
              <a:off x="6570375" y="9917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9" y="0"/>
                    <a:pt x="326" y="218"/>
                  </a:cubicBezTo>
                  <a:cubicBezTo>
                    <a:pt x="78" y="342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1" name="Google Shape;21121;p31"/>
            <p:cNvSpPr/>
            <p:nvPr/>
          </p:nvSpPr>
          <p:spPr>
            <a:xfrm>
              <a:off x="6618075" y="8257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4"/>
                  </a:moveTo>
                  <a:cubicBezTo>
                    <a:pt x="342" y="1257"/>
                    <a:pt x="915" y="1195"/>
                    <a:pt x="1040" y="776"/>
                  </a:cubicBezTo>
                  <a:cubicBezTo>
                    <a:pt x="1148" y="357"/>
                    <a:pt x="714" y="0"/>
                    <a:pt x="326" y="217"/>
                  </a:cubicBezTo>
                  <a:cubicBezTo>
                    <a:pt x="93" y="342"/>
                    <a:pt x="0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2" name="Google Shape;21122;p31"/>
            <p:cNvSpPr/>
            <p:nvPr/>
          </p:nvSpPr>
          <p:spPr>
            <a:xfrm>
              <a:off x="6677000" y="9327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70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9" y="358"/>
                    <a:pt x="714" y="1"/>
                    <a:pt x="327" y="218"/>
                  </a:cubicBezTo>
                  <a:cubicBezTo>
                    <a:pt x="94" y="342"/>
                    <a:pt x="1" y="637"/>
                    <a:pt x="140" y="87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3" name="Google Shape;21123;p31"/>
            <p:cNvSpPr/>
            <p:nvPr/>
          </p:nvSpPr>
          <p:spPr>
            <a:xfrm>
              <a:off x="6442425" y="87076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1" y="621"/>
                  </a:cubicBezTo>
                  <a:cubicBezTo>
                    <a:pt x="466" y="481"/>
                    <a:pt x="528" y="280"/>
                    <a:pt x="466" y="94"/>
                  </a:cubicBezTo>
                  <a:cubicBezTo>
                    <a:pt x="450" y="62"/>
                    <a:pt x="435" y="31"/>
                    <a:pt x="419" y="0"/>
                  </a:cubicBezTo>
                  <a:lnTo>
                    <a:pt x="1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4" name="Google Shape;21124;p31"/>
            <p:cNvSpPr/>
            <p:nvPr/>
          </p:nvSpPr>
          <p:spPr>
            <a:xfrm>
              <a:off x="6538575" y="811813"/>
              <a:ext cx="26400" cy="24075"/>
            </a:xfrm>
            <a:custGeom>
              <a:avLst/>
              <a:gdLst/>
              <a:ahLst/>
              <a:cxnLst/>
              <a:rect l="l" t="t" r="r" b="b"/>
              <a:pathLst>
                <a:path w="1056" h="963" extrusionOk="0">
                  <a:moveTo>
                    <a:pt x="63" y="559"/>
                  </a:moveTo>
                  <a:cubicBezTo>
                    <a:pt x="404" y="963"/>
                    <a:pt x="1056" y="606"/>
                    <a:pt x="900" y="94"/>
                  </a:cubicBezTo>
                  <a:cubicBezTo>
                    <a:pt x="885" y="63"/>
                    <a:pt x="869" y="32"/>
                    <a:pt x="854" y="1"/>
                  </a:cubicBezTo>
                  <a:lnTo>
                    <a:pt x="1" y="482"/>
                  </a:lnTo>
                  <a:cubicBezTo>
                    <a:pt x="16" y="513"/>
                    <a:pt x="32" y="528"/>
                    <a:pt x="63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5" name="Google Shape;21125;p31"/>
            <p:cNvSpPr/>
            <p:nvPr/>
          </p:nvSpPr>
          <p:spPr>
            <a:xfrm>
              <a:off x="6759975" y="961888"/>
              <a:ext cx="14000" cy="16700"/>
            </a:xfrm>
            <a:custGeom>
              <a:avLst/>
              <a:gdLst/>
              <a:ahLst/>
              <a:cxnLst/>
              <a:rect l="l" t="t" r="r" b="b"/>
              <a:pathLst>
                <a:path w="560" h="668" extrusionOk="0">
                  <a:moveTo>
                    <a:pt x="327" y="0"/>
                  </a:moveTo>
                  <a:cubicBezTo>
                    <a:pt x="94" y="140"/>
                    <a:pt x="1" y="434"/>
                    <a:pt x="125" y="667"/>
                  </a:cubicBezTo>
                  <a:lnTo>
                    <a:pt x="559" y="4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6" name="Google Shape;21126;p31"/>
            <p:cNvSpPr/>
            <p:nvPr/>
          </p:nvSpPr>
          <p:spPr>
            <a:xfrm>
              <a:off x="6702200" y="855263"/>
              <a:ext cx="18650" cy="22900"/>
            </a:xfrm>
            <a:custGeom>
              <a:avLst/>
              <a:gdLst/>
              <a:ahLst/>
              <a:cxnLst/>
              <a:rect l="l" t="t" r="r" b="b"/>
              <a:pathLst>
                <a:path w="746" h="916" extrusionOk="0">
                  <a:moveTo>
                    <a:pt x="79" y="202"/>
                  </a:moveTo>
                  <a:cubicBezTo>
                    <a:pt x="1" y="341"/>
                    <a:pt x="1" y="512"/>
                    <a:pt x="79" y="651"/>
                  </a:cubicBezTo>
                  <a:cubicBezTo>
                    <a:pt x="156" y="807"/>
                    <a:pt x="311" y="900"/>
                    <a:pt x="466" y="915"/>
                  </a:cubicBezTo>
                  <a:cubicBezTo>
                    <a:pt x="559" y="915"/>
                    <a:pt x="668" y="900"/>
                    <a:pt x="745" y="853"/>
                  </a:cubicBezTo>
                  <a:lnTo>
                    <a:pt x="280" y="0"/>
                  </a:lnTo>
                  <a:cubicBezTo>
                    <a:pt x="187" y="47"/>
                    <a:pt x="125" y="109"/>
                    <a:pt x="79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7" name="Google Shape;21127;p31"/>
            <p:cNvSpPr/>
            <p:nvPr/>
          </p:nvSpPr>
          <p:spPr>
            <a:xfrm>
              <a:off x="6645600" y="75908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1" y="233"/>
                  </a:moveTo>
                  <a:cubicBezTo>
                    <a:pt x="16" y="264"/>
                    <a:pt x="32" y="295"/>
                    <a:pt x="47" y="311"/>
                  </a:cubicBezTo>
                  <a:cubicBezTo>
                    <a:pt x="140" y="404"/>
                    <a:pt x="249" y="466"/>
                    <a:pt x="373" y="481"/>
                  </a:cubicBezTo>
                  <a:cubicBezTo>
                    <a:pt x="481" y="497"/>
                    <a:pt x="574" y="466"/>
                    <a:pt x="652" y="419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8" name="Google Shape;21128;p31"/>
            <p:cNvSpPr/>
            <p:nvPr/>
          </p:nvSpPr>
          <p:spPr>
            <a:xfrm>
              <a:off x="6340450" y="119491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49" y="543"/>
                  </a:moveTo>
                  <a:lnTo>
                    <a:pt x="667" y="311"/>
                  </a:lnTo>
                  <a:cubicBezTo>
                    <a:pt x="559" y="94"/>
                    <a:pt x="311" y="0"/>
                    <a:pt x="94" y="78"/>
                  </a:cubicBezTo>
                  <a:cubicBezTo>
                    <a:pt x="63" y="78"/>
                    <a:pt x="32" y="94"/>
                    <a:pt x="1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9" name="Google Shape;21129;p31"/>
            <p:cNvSpPr/>
            <p:nvPr/>
          </p:nvSpPr>
          <p:spPr>
            <a:xfrm>
              <a:off x="6281525" y="1085963"/>
              <a:ext cx="24050" cy="26375"/>
            </a:xfrm>
            <a:custGeom>
              <a:avLst/>
              <a:gdLst/>
              <a:ahLst/>
              <a:cxnLst/>
              <a:rect l="l" t="t" r="r" b="b"/>
              <a:pathLst>
                <a:path w="962" h="1055" extrusionOk="0">
                  <a:moveTo>
                    <a:pt x="481" y="1055"/>
                  </a:moveTo>
                  <a:cubicBezTo>
                    <a:pt x="512" y="1039"/>
                    <a:pt x="527" y="1024"/>
                    <a:pt x="558" y="993"/>
                  </a:cubicBezTo>
                  <a:cubicBezTo>
                    <a:pt x="962" y="652"/>
                    <a:pt x="605" y="0"/>
                    <a:pt x="93" y="155"/>
                  </a:cubicBezTo>
                  <a:cubicBezTo>
                    <a:pt x="62" y="171"/>
                    <a:pt x="31" y="186"/>
                    <a:pt x="0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0" name="Google Shape;21130;p31"/>
            <p:cNvSpPr/>
            <p:nvPr/>
          </p:nvSpPr>
          <p:spPr>
            <a:xfrm>
              <a:off x="6433900" y="1128213"/>
              <a:ext cx="30275" cy="27175"/>
            </a:xfrm>
            <a:custGeom>
              <a:avLst/>
              <a:gdLst/>
              <a:ahLst/>
              <a:cxnLst/>
              <a:rect l="l" t="t" r="r" b="b"/>
              <a:pathLst>
                <a:path w="1211" h="1087" extrusionOk="0">
                  <a:moveTo>
                    <a:pt x="357" y="1086"/>
                  </a:moveTo>
                  <a:lnTo>
                    <a:pt x="1210" y="621"/>
                  </a:lnTo>
                  <a:cubicBezTo>
                    <a:pt x="900" y="1"/>
                    <a:pt x="0" y="513"/>
                    <a:pt x="357" y="10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1" name="Google Shape;21131;p31"/>
            <p:cNvSpPr/>
            <p:nvPr/>
          </p:nvSpPr>
          <p:spPr>
            <a:xfrm>
              <a:off x="6380400" y="10266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15" y="1195"/>
                    <a:pt x="1024" y="776"/>
                  </a:cubicBezTo>
                  <a:cubicBezTo>
                    <a:pt x="1148" y="357"/>
                    <a:pt x="713" y="0"/>
                    <a:pt x="326" y="217"/>
                  </a:cubicBezTo>
                  <a:cubicBezTo>
                    <a:pt x="93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2" name="Google Shape;21132;p31"/>
            <p:cNvSpPr/>
            <p:nvPr/>
          </p:nvSpPr>
          <p:spPr>
            <a:xfrm>
              <a:off x="6297800" y="10025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85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7"/>
                    <a:pt x="698" y="1"/>
                    <a:pt x="311" y="218"/>
                  </a:cubicBezTo>
                  <a:cubicBezTo>
                    <a:pt x="78" y="342"/>
                    <a:pt x="0" y="637"/>
                    <a:pt x="125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3" name="Google Shape;21133;p31"/>
            <p:cNvSpPr/>
            <p:nvPr/>
          </p:nvSpPr>
          <p:spPr>
            <a:xfrm>
              <a:off x="6356725" y="11096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27" y="1257"/>
                    <a:pt x="900" y="1195"/>
                    <a:pt x="1025" y="776"/>
                  </a:cubicBezTo>
                  <a:cubicBezTo>
                    <a:pt x="1149" y="357"/>
                    <a:pt x="699" y="0"/>
                    <a:pt x="311" y="217"/>
                  </a:cubicBezTo>
                  <a:cubicBezTo>
                    <a:pt x="78" y="342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4" name="Google Shape;21134;p31"/>
            <p:cNvSpPr/>
            <p:nvPr/>
          </p:nvSpPr>
          <p:spPr>
            <a:xfrm>
              <a:off x="6404425" y="9436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4"/>
                  </a:moveTo>
                  <a:cubicBezTo>
                    <a:pt x="342" y="1257"/>
                    <a:pt x="900" y="1194"/>
                    <a:pt x="1024" y="776"/>
                  </a:cubicBezTo>
                  <a:cubicBezTo>
                    <a:pt x="1148" y="357"/>
                    <a:pt x="714" y="0"/>
                    <a:pt x="326" y="217"/>
                  </a:cubicBezTo>
                  <a:cubicBezTo>
                    <a:pt x="94" y="341"/>
                    <a:pt x="1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5" name="Google Shape;21135;p31"/>
            <p:cNvSpPr/>
            <p:nvPr/>
          </p:nvSpPr>
          <p:spPr>
            <a:xfrm>
              <a:off x="6463375" y="105066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40" y="869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8"/>
                    <a:pt x="714" y="1"/>
                    <a:pt x="326" y="218"/>
                  </a:cubicBezTo>
                  <a:cubicBezTo>
                    <a:pt x="93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6" name="Google Shape;21136;p31"/>
            <p:cNvSpPr/>
            <p:nvPr/>
          </p:nvSpPr>
          <p:spPr>
            <a:xfrm>
              <a:off x="6228775" y="9886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1" y="621"/>
                  </a:cubicBezTo>
                  <a:cubicBezTo>
                    <a:pt x="466" y="481"/>
                    <a:pt x="513" y="280"/>
                    <a:pt x="466" y="93"/>
                  </a:cubicBezTo>
                  <a:cubicBezTo>
                    <a:pt x="451" y="62"/>
                    <a:pt x="435" y="31"/>
                    <a:pt x="420" y="0"/>
                  </a:cubicBezTo>
                  <a:lnTo>
                    <a:pt x="1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7" name="Google Shape;21137;p31"/>
            <p:cNvSpPr/>
            <p:nvPr/>
          </p:nvSpPr>
          <p:spPr>
            <a:xfrm>
              <a:off x="6324950" y="929688"/>
              <a:ext cx="26000" cy="24075"/>
            </a:xfrm>
            <a:custGeom>
              <a:avLst/>
              <a:gdLst/>
              <a:ahLst/>
              <a:cxnLst/>
              <a:rect l="l" t="t" r="r" b="b"/>
              <a:pathLst>
                <a:path w="1040" h="963" extrusionOk="0">
                  <a:moveTo>
                    <a:pt x="47" y="559"/>
                  </a:moveTo>
                  <a:cubicBezTo>
                    <a:pt x="403" y="963"/>
                    <a:pt x="1039" y="606"/>
                    <a:pt x="884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82"/>
                  </a:lnTo>
                  <a:cubicBezTo>
                    <a:pt x="16" y="513"/>
                    <a:pt x="31" y="528"/>
                    <a:pt x="47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8" name="Google Shape;21138;p31"/>
            <p:cNvSpPr/>
            <p:nvPr/>
          </p:nvSpPr>
          <p:spPr>
            <a:xfrm>
              <a:off x="6547500" y="1079763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80" y="0"/>
                  </a:moveTo>
                  <a:cubicBezTo>
                    <a:pt x="187" y="47"/>
                    <a:pt x="125" y="124"/>
                    <a:pt x="78" y="217"/>
                  </a:cubicBezTo>
                  <a:cubicBezTo>
                    <a:pt x="1" y="357"/>
                    <a:pt x="1" y="527"/>
                    <a:pt x="78" y="667"/>
                  </a:cubicBezTo>
                  <a:lnTo>
                    <a:pt x="512" y="4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9" name="Google Shape;21139;p31"/>
            <p:cNvSpPr/>
            <p:nvPr/>
          </p:nvSpPr>
          <p:spPr>
            <a:xfrm>
              <a:off x="6488575" y="973113"/>
              <a:ext cx="18625" cy="24475"/>
            </a:xfrm>
            <a:custGeom>
              <a:avLst/>
              <a:gdLst/>
              <a:ahLst/>
              <a:cxnLst/>
              <a:rect l="l" t="t" r="r" b="b"/>
              <a:pathLst>
                <a:path w="745" h="979" extrusionOk="0">
                  <a:moveTo>
                    <a:pt x="78" y="203"/>
                  </a:moveTo>
                  <a:cubicBezTo>
                    <a:pt x="0" y="342"/>
                    <a:pt x="0" y="513"/>
                    <a:pt x="78" y="652"/>
                  </a:cubicBezTo>
                  <a:cubicBezTo>
                    <a:pt x="202" y="901"/>
                    <a:pt x="497" y="978"/>
                    <a:pt x="745" y="854"/>
                  </a:cubicBezTo>
                  <a:lnTo>
                    <a:pt x="264" y="1"/>
                  </a:lnTo>
                  <a:cubicBezTo>
                    <a:pt x="186" y="48"/>
                    <a:pt x="124" y="110"/>
                    <a:pt x="78" y="20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0" name="Google Shape;21140;p31"/>
            <p:cNvSpPr/>
            <p:nvPr/>
          </p:nvSpPr>
          <p:spPr>
            <a:xfrm>
              <a:off x="6431575" y="8769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0" y="233"/>
                  </a:moveTo>
                  <a:cubicBezTo>
                    <a:pt x="16" y="264"/>
                    <a:pt x="47" y="280"/>
                    <a:pt x="62" y="311"/>
                  </a:cubicBezTo>
                  <a:cubicBezTo>
                    <a:pt x="140" y="404"/>
                    <a:pt x="264" y="466"/>
                    <a:pt x="388" y="481"/>
                  </a:cubicBezTo>
                  <a:cubicBezTo>
                    <a:pt x="481" y="481"/>
                    <a:pt x="590" y="466"/>
                    <a:pt x="667" y="419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1" name="Google Shape;21141;p31"/>
            <p:cNvSpPr/>
            <p:nvPr/>
          </p:nvSpPr>
          <p:spPr>
            <a:xfrm>
              <a:off x="6225675" y="125346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326" y="124"/>
                  </a:moveTo>
                  <a:cubicBezTo>
                    <a:pt x="78" y="264"/>
                    <a:pt x="1" y="559"/>
                    <a:pt x="125" y="791"/>
                  </a:cubicBezTo>
                  <a:lnTo>
                    <a:pt x="978" y="326"/>
                  </a:lnTo>
                  <a:cubicBezTo>
                    <a:pt x="854" y="78"/>
                    <a:pt x="559" y="0"/>
                    <a:pt x="326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2" name="Google Shape;21142;p31"/>
            <p:cNvSpPr/>
            <p:nvPr/>
          </p:nvSpPr>
          <p:spPr>
            <a:xfrm>
              <a:off x="6189225" y="1063863"/>
              <a:ext cx="31450" cy="28700"/>
            </a:xfrm>
            <a:custGeom>
              <a:avLst/>
              <a:gdLst/>
              <a:ahLst/>
              <a:cxnLst/>
              <a:rect l="l" t="t" r="r" b="b"/>
              <a:pathLst>
                <a:path w="1258" h="1148" extrusionOk="0">
                  <a:moveTo>
                    <a:pt x="389" y="124"/>
                  </a:moveTo>
                  <a:cubicBezTo>
                    <a:pt x="1" y="326"/>
                    <a:pt x="63" y="900"/>
                    <a:pt x="482" y="1024"/>
                  </a:cubicBezTo>
                  <a:cubicBezTo>
                    <a:pt x="900" y="1148"/>
                    <a:pt x="1257" y="698"/>
                    <a:pt x="1040" y="310"/>
                  </a:cubicBezTo>
                  <a:cubicBezTo>
                    <a:pt x="916" y="78"/>
                    <a:pt x="621" y="0"/>
                    <a:pt x="389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3" name="Google Shape;21143;p31"/>
            <p:cNvSpPr/>
            <p:nvPr/>
          </p:nvSpPr>
          <p:spPr>
            <a:xfrm>
              <a:off x="6248175" y="11704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40"/>
                  </a:moveTo>
                  <a:cubicBezTo>
                    <a:pt x="0" y="342"/>
                    <a:pt x="62" y="900"/>
                    <a:pt x="481" y="1024"/>
                  </a:cubicBezTo>
                  <a:cubicBezTo>
                    <a:pt x="900" y="1148"/>
                    <a:pt x="1257" y="714"/>
                    <a:pt x="1039" y="326"/>
                  </a:cubicBezTo>
                  <a:cubicBezTo>
                    <a:pt x="915" y="93"/>
                    <a:pt x="621" y="0"/>
                    <a:pt x="388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4" name="Google Shape;21144;p31"/>
            <p:cNvSpPr/>
            <p:nvPr/>
          </p:nvSpPr>
          <p:spPr>
            <a:xfrm>
              <a:off x="6111300" y="1047963"/>
              <a:ext cx="26400" cy="23675"/>
            </a:xfrm>
            <a:custGeom>
              <a:avLst/>
              <a:gdLst/>
              <a:ahLst/>
              <a:cxnLst/>
              <a:rect l="l" t="t" r="r" b="b"/>
              <a:pathLst>
                <a:path w="1056" h="947" extrusionOk="0">
                  <a:moveTo>
                    <a:pt x="0" y="466"/>
                  </a:moveTo>
                  <a:cubicBezTo>
                    <a:pt x="16" y="497"/>
                    <a:pt x="31" y="528"/>
                    <a:pt x="62" y="543"/>
                  </a:cubicBezTo>
                  <a:cubicBezTo>
                    <a:pt x="404" y="946"/>
                    <a:pt x="1055" y="590"/>
                    <a:pt x="900" y="93"/>
                  </a:cubicBezTo>
                  <a:cubicBezTo>
                    <a:pt x="884" y="47"/>
                    <a:pt x="869" y="16"/>
                    <a:pt x="853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5" name="Google Shape;21145;p31"/>
            <p:cNvSpPr/>
            <p:nvPr/>
          </p:nvSpPr>
          <p:spPr>
            <a:xfrm>
              <a:off x="6332700" y="1197638"/>
              <a:ext cx="13975" cy="16675"/>
            </a:xfrm>
            <a:custGeom>
              <a:avLst/>
              <a:gdLst/>
              <a:ahLst/>
              <a:cxnLst/>
              <a:rect l="l" t="t" r="r" b="b"/>
              <a:pathLst>
                <a:path w="559" h="667" extrusionOk="0">
                  <a:moveTo>
                    <a:pt x="311" y="0"/>
                  </a:moveTo>
                  <a:cubicBezTo>
                    <a:pt x="78" y="140"/>
                    <a:pt x="0" y="434"/>
                    <a:pt x="124" y="667"/>
                  </a:cubicBezTo>
                  <a:lnTo>
                    <a:pt x="559" y="4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6" name="Google Shape;21146;p31"/>
            <p:cNvSpPr/>
            <p:nvPr/>
          </p:nvSpPr>
          <p:spPr>
            <a:xfrm>
              <a:off x="6273750" y="109098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5" y="652"/>
                  </a:moveTo>
                  <a:cubicBezTo>
                    <a:pt x="249" y="900"/>
                    <a:pt x="559" y="978"/>
                    <a:pt x="792" y="854"/>
                  </a:cubicBezTo>
                  <a:lnTo>
                    <a:pt x="311" y="1"/>
                  </a:lnTo>
                  <a:cubicBezTo>
                    <a:pt x="78" y="125"/>
                    <a:pt x="1" y="420"/>
                    <a:pt x="125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7" name="Google Shape;21147;p31"/>
            <p:cNvSpPr/>
            <p:nvPr/>
          </p:nvSpPr>
          <p:spPr>
            <a:xfrm>
              <a:off x="6217925" y="994838"/>
              <a:ext cx="16700" cy="13200"/>
            </a:xfrm>
            <a:custGeom>
              <a:avLst/>
              <a:gdLst/>
              <a:ahLst/>
              <a:cxnLst/>
              <a:rect l="l" t="t" r="r" b="b"/>
              <a:pathLst>
                <a:path w="668" h="528" extrusionOk="0">
                  <a:moveTo>
                    <a:pt x="1" y="233"/>
                  </a:moveTo>
                  <a:cubicBezTo>
                    <a:pt x="16" y="264"/>
                    <a:pt x="32" y="280"/>
                    <a:pt x="63" y="311"/>
                  </a:cubicBezTo>
                  <a:cubicBezTo>
                    <a:pt x="202" y="481"/>
                    <a:pt x="466" y="528"/>
                    <a:pt x="667" y="419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8" name="Google Shape;21148;p31"/>
            <p:cNvSpPr/>
            <p:nvPr/>
          </p:nvSpPr>
          <p:spPr>
            <a:xfrm>
              <a:off x="6650250" y="746288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233" y="513"/>
                  </a:moveTo>
                  <a:lnTo>
                    <a:pt x="668" y="280"/>
                  </a:lnTo>
                  <a:cubicBezTo>
                    <a:pt x="637" y="218"/>
                    <a:pt x="590" y="171"/>
                    <a:pt x="544" y="125"/>
                  </a:cubicBezTo>
                  <a:cubicBezTo>
                    <a:pt x="419" y="32"/>
                    <a:pt x="249" y="1"/>
                    <a:pt x="94" y="47"/>
                  </a:cubicBezTo>
                  <a:cubicBezTo>
                    <a:pt x="63" y="47"/>
                    <a:pt x="32" y="63"/>
                    <a:pt x="1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9" name="Google Shape;21149;p31"/>
            <p:cNvSpPr/>
            <p:nvPr/>
          </p:nvSpPr>
          <p:spPr>
            <a:xfrm>
              <a:off x="6591325" y="639288"/>
              <a:ext cx="18250" cy="23675"/>
            </a:xfrm>
            <a:custGeom>
              <a:avLst/>
              <a:gdLst/>
              <a:ahLst/>
              <a:cxnLst/>
              <a:rect l="l" t="t" r="r" b="b"/>
              <a:pathLst>
                <a:path w="730" h="947" extrusionOk="0">
                  <a:moveTo>
                    <a:pt x="466" y="946"/>
                  </a:moveTo>
                  <a:cubicBezTo>
                    <a:pt x="497" y="931"/>
                    <a:pt x="528" y="900"/>
                    <a:pt x="559" y="884"/>
                  </a:cubicBezTo>
                  <a:cubicBezTo>
                    <a:pt x="667" y="776"/>
                    <a:pt x="729" y="621"/>
                    <a:pt x="714" y="466"/>
                  </a:cubicBezTo>
                  <a:cubicBezTo>
                    <a:pt x="714" y="403"/>
                    <a:pt x="698" y="341"/>
                    <a:pt x="667" y="279"/>
                  </a:cubicBezTo>
                  <a:cubicBezTo>
                    <a:pt x="636" y="217"/>
                    <a:pt x="590" y="171"/>
                    <a:pt x="543" y="124"/>
                  </a:cubicBezTo>
                  <a:cubicBezTo>
                    <a:pt x="403" y="31"/>
                    <a:pt x="248" y="0"/>
                    <a:pt x="93" y="47"/>
                  </a:cubicBezTo>
                  <a:cubicBezTo>
                    <a:pt x="62" y="62"/>
                    <a:pt x="31" y="62"/>
                    <a:pt x="0" y="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0" name="Google Shape;21150;p31"/>
            <p:cNvSpPr/>
            <p:nvPr/>
          </p:nvSpPr>
          <p:spPr>
            <a:xfrm>
              <a:off x="6605275" y="55436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02" y="823"/>
                  </a:cubicBezTo>
                  <a:cubicBezTo>
                    <a:pt x="342" y="1055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1" name="Google Shape;21151;p31"/>
            <p:cNvSpPr/>
            <p:nvPr/>
          </p:nvSpPr>
          <p:spPr>
            <a:xfrm>
              <a:off x="6664225" y="661388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869" y="1008"/>
                  </a:moveTo>
                  <a:cubicBezTo>
                    <a:pt x="1256" y="807"/>
                    <a:pt x="1194" y="233"/>
                    <a:pt x="776" y="124"/>
                  </a:cubicBezTo>
                  <a:cubicBezTo>
                    <a:pt x="357" y="0"/>
                    <a:pt x="0" y="435"/>
                    <a:pt x="202" y="822"/>
                  </a:cubicBezTo>
                  <a:cubicBezTo>
                    <a:pt x="341" y="1055"/>
                    <a:pt x="636" y="1148"/>
                    <a:pt x="869" y="100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2" name="Google Shape;21152;p31"/>
            <p:cNvSpPr/>
            <p:nvPr/>
          </p:nvSpPr>
          <p:spPr>
            <a:xfrm>
              <a:off x="6538200" y="5392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33" y="668"/>
                  </a:moveTo>
                  <a:cubicBezTo>
                    <a:pt x="264" y="652"/>
                    <a:pt x="295" y="637"/>
                    <a:pt x="326" y="606"/>
                  </a:cubicBezTo>
                  <a:cubicBezTo>
                    <a:pt x="435" y="513"/>
                    <a:pt x="497" y="342"/>
                    <a:pt x="481" y="187"/>
                  </a:cubicBezTo>
                  <a:cubicBezTo>
                    <a:pt x="481" y="156"/>
                    <a:pt x="481" y="125"/>
                    <a:pt x="466" y="94"/>
                  </a:cubicBezTo>
                  <a:cubicBezTo>
                    <a:pt x="466" y="63"/>
                    <a:pt x="450" y="32"/>
                    <a:pt x="435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3" name="Google Shape;21153;p31"/>
            <p:cNvSpPr/>
            <p:nvPr/>
          </p:nvSpPr>
          <p:spPr>
            <a:xfrm>
              <a:off x="6436225" y="86338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49" y="544"/>
                  </a:moveTo>
                  <a:lnTo>
                    <a:pt x="667" y="295"/>
                  </a:lnTo>
                  <a:cubicBezTo>
                    <a:pt x="559" y="94"/>
                    <a:pt x="311" y="1"/>
                    <a:pt x="93" y="78"/>
                  </a:cubicBezTo>
                  <a:cubicBezTo>
                    <a:pt x="62" y="78"/>
                    <a:pt x="31" y="94"/>
                    <a:pt x="0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4" name="Google Shape;21154;p31"/>
            <p:cNvSpPr/>
            <p:nvPr/>
          </p:nvSpPr>
          <p:spPr>
            <a:xfrm>
              <a:off x="6377675" y="754438"/>
              <a:ext cx="23675" cy="26400"/>
            </a:xfrm>
            <a:custGeom>
              <a:avLst/>
              <a:gdLst/>
              <a:ahLst/>
              <a:cxnLst/>
              <a:rect l="l" t="t" r="r" b="b"/>
              <a:pathLst>
                <a:path w="947" h="1056" extrusionOk="0">
                  <a:moveTo>
                    <a:pt x="466" y="1055"/>
                  </a:moveTo>
                  <a:cubicBezTo>
                    <a:pt x="497" y="1040"/>
                    <a:pt x="528" y="1009"/>
                    <a:pt x="543" y="993"/>
                  </a:cubicBezTo>
                  <a:cubicBezTo>
                    <a:pt x="947" y="652"/>
                    <a:pt x="590" y="1"/>
                    <a:pt x="94" y="156"/>
                  </a:cubicBezTo>
                  <a:cubicBezTo>
                    <a:pt x="47" y="171"/>
                    <a:pt x="31" y="171"/>
                    <a:pt x="0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5" name="Google Shape;21155;p31"/>
            <p:cNvSpPr/>
            <p:nvPr/>
          </p:nvSpPr>
          <p:spPr>
            <a:xfrm>
              <a:off x="6530825" y="797863"/>
              <a:ext cx="29100" cy="26000"/>
            </a:xfrm>
            <a:custGeom>
              <a:avLst/>
              <a:gdLst/>
              <a:ahLst/>
              <a:cxnLst/>
              <a:rect l="l" t="t" r="r" b="b"/>
              <a:pathLst>
                <a:path w="1164" h="1040" extrusionOk="0">
                  <a:moveTo>
                    <a:pt x="311" y="1040"/>
                  </a:moveTo>
                  <a:lnTo>
                    <a:pt x="1164" y="559"/>
                  </a:lnTo>
                  <a:cubicBezTo>
                    <a:pt x="854" y="1"/>
                    <a:pt x="1" y="466"/>
                    <a:pt x="311" y="10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6" name="Google Shape;21156;p31"/>
            <p:cNvSpPr/>
            <p:nvPr/>
          </p:nvSpPr>
          <p:spPr>
            <a:xfrm>
              <a:off x="6476550" y="6951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69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7"/>
                    <a:pt x="698" y="1"/>
                    <a:pt x="326" y="218"/>
                  </a:cubicBezTo>
                  <a:cubicBezTo>
                    <a:pt x="78" y="342"/>
                    <a:pt x="0" y="637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7" name="Google Shape;21157;p31"/>
            <p:cNvSpPr/>
            <p:nvPr/>
          </p:nvSpPr>
          <p:spPr>
            <a:xfrm>
              <a:off x="6393575" y="6710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69"/>
                  </a:moveTo>
                  <a:cubicBezTo>
                    <a:pt x="342" y="1256"/>
                    <a:pt x="900" y="1194"/>
                    <a:pt x="1024" y="775"/>
                  </a:cubicBezTo>
                  <a:cubicBezTo>
                    <a:pt x="1148" y="357"/>
                    <a:pt x="698" y="0"/>
                    <a:pt x="326" y="217"/>
                  </a:cubicBezTo>
                  <a:cubicBezTo>
                    <a:pt x="78" y="341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8" name="Google Shape;21158;p31"/>
            <p:cNvSpPr/>
            <p:nvPr/>
          </p:nvSpPr>
          <p:spPr>
            <a:xfrm>
              <a:off x="6452500" y="7780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9" y="357"/>
                    <a:pt x="699" y="1"/>
                    <a:pt x="327" y="202"/>
                  </a:cubicBezTo>
                  <a:cubicBezTo>
                    <a:pt x="78" y="342"/>
                    <a:pt x="1" y="637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9" name="Google Shape;21159;p31"/>
            <p:cNvSpPr/>
            <p:nvPr/>
          </p:nvSpPr>
          <p:spPr>
            <a:xfrm>
              <a:off x="6500200" y="6121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4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0" name="Google Shape;21160;p31"/>
            <p:cNvSpPr/>
            <p:nvPr/>
          </p:nvSpPr>
          <p:spPr>
            <a:xfrm>
              <a:off x="6559125" y="7191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1" y="869"/>
                  </a:moveTo>
                  <a:cubicBezTo>
                    <a:pt x="342" y="1256"/>
                    <a:pt x="916" y="1194"/>
                    <a:pt x="1040" y="776"/>
                  </a:cubicBezTo>
                  <a:cubicBezTo>
                    <a:pt x="1149" y="357"/>
                    <a:pt x="714" y="0"/>
                    <a:pt x="327" y="202"/>
                  </a:cubicBezTo>
                  <a:cubicBezTo>
                    <a:pt x="94" y="341"/>
                    <a:pt x="1" y="636"/>
                    <a:pt x="141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1" name="Google Shape;21161;p31"/>
            <p:cNvSpPr/>
            <p:nvPr/>
          </p:nvSpPr>
          <p:spPr>
            <a:xfrm>
              <a:off x="6324550" y="65711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8"/>
                  </a:moveTo>
                  <a:cubicBezTo>
                    <a:pt x="264" y="652"/>
                    <a:pt x="295" y="637"/>
                    <a:pt x="311" y="606"/>
                  </a:cubicBezTo>
                  <a:cubicBezTo>
                    <a:pt x="466" y="481"/>
                    <a:pt x="528" y="280"/>
                    <a:pt x="466" y="94"/>
                  </a:cubicBezTo>
                  <a:cubicBezTo>
                    <a:pt x="450" y="63"/>
                    <a:pt x="450" y="32"/>
                    <a:pt x="435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2" name="Google Shape;21162;p31"/>
            <p:cNvSpPr/>
            <p:nvPr/>
          </p:nvSpPr>
          <p:spPr>
            <a:xfrm>
              <a:off x="6420725" y="598188"/>
              <a:ext cx="26375" cy="24050"/>
            </a:xfrm>
            <a:custGeom>
              <a:avLst/>
              <a:gdLst/>
              <a:ahLst/>
              <a:cxnLst/>
              <a:rect l="l" t="t" r="r" b="b"/>
              <a:pathLst>
                <a:path w="1055" h="962" extrusionOk="0">
                  <a:moveTo>
                    <a:pt x="62" y="559"/>
                  </a:moveTo>
                  <a:cubicBezTo>
                    <a:pt x="403" y="962"/>
                    <a:pt x="1055" y="605"/>
                    <a:pt x="900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497"/>
                    <a:pt x="31" y="528"/>
                    <a:pt x="62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3" name="Google Shape;21163;p31"/>
            <p:cNvSpPr/>
            <p:nvPr/>
          </p:nvSpPr>
          <p:spPr>
            <a:xfrm>
              <a:off x="6643275" y="7482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80" y="0"/>
                  </a:moveTo>
                  <a:cubicBezTo>
                    <a:pt x="202" y="47"/>
                    <a:pt x="125" y="125"/>
                    <a:pt x="78" y="202"/>
                  </a:cubicBezTo>
                  <a:cubicBezTo>
                    <a:pt x="1" y="357"/>
                    <a:pt x="1" y="528"/>
                    <a:pt x="78" y="667"/>
                  </a:cubicBezTo>
                  <a:lnTo>
                    <a:pt x="512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4" name="Google Shape;21164;p31"/>
            <p:cNvSpPr/>
            <p:nvPr/>
          </p:nvSpPr>
          <p:spPr>
            <a:xfrm>
              <a:off x="6582400" y="641613"/>
              <a:ext cx="20575" cy="22900"/>
            </a:xfrm>
            <a:custGeom>
              <a:avLst/>
              <a:gdLst/>
              <a:ahLst/>
              <a:cxnLst/>
              <a:rect l="l" t="t" r="r" b="b"/>
              <a:pathLst>
                <a:path w="823" h="916" extrusionOk="0">
                  <a:moveTo>
                    <a:pt x="156" y="202"/>
                  </a:moveTo>
                  <a:cubicBezTo>
                    <a:pt x="1" y="497"/>
                    <a:pt x="202" y="869"/>
                    <a:pt x="543" y="900"/>
                  </a:cubicBezTo>
                  <a:cubicBezTo>
                    <a:pt x="636" y="915"/>
                    <a:pt x="729" y="900"/>
                    <a:pt x="823" y="853"/>
                  </a:cubicBezTo>
                  <a:lnTo>
                    <a:pt x="357" y="0"/>
                  </a:lnTo>
                  <a:cubicBezTo>
                    <a:pt x="264" y="47"/>
                    <a:pt x="202" y="109"/>
                    <a:pt x="156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5" name="Google Shape;21165;p31"/>
            <p:cNvSpPr/>
            <p:nvPr/>
          </p:nvSpPr>
          <p:spPr>
            <a:xfrm>
              <a:off x="6527725" y="545063"/>
              <a:ext cx="16325" cy="12425"/>
            </a:xfrm>
            <a:custGeom>
              <a:avLst/>
              <a:gdLst/>
              <a:ahLst/>
              <a:cxnLst/>
              <a:rect l="l" t="t" r="r" b="b"/>
              <a:pathLst>
                <a:path w="653" h="497" extrusionOk="0">
                  <a:moveTo>
                    <a:pt x="1" y="249"/>
                  </a:moveTo>
                  <a:cubicBezTo>
                    <a:pt x="16" y="264"/>
                    <a:pt x="32" y="295"/>
                    <a:pt x="47" y="326"/>
                  </a:cubicBezTo>
                  <a:cubicBezTo>
                    <a:pt x="140" y="419"/>
                    <a:pt x="249" y="481"/>
                    <a:pt x="373" y="497"/>
                  </a:cubicBezTo>
                  <a:cubicBezTo>
                    <a:pt x="481" y="497"/>
                    <a:pt x="575" y="481"/>
                    <a:pt x="652" y="435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6" name="Google Shape;21166;p31"/>
            <p:cNvSpPr/>
            <p:nvPr/>
          </p:nvSpPr>
          <p:spPr>
            <a:xfrm>
              <a:off x="6222575" y="98126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49" y="544"/>
                  </a:moveTo>
                  <a:lnTo>
                    <a:pt x="668" y="295"/>
                  </a:lnTo>
                  <a:cubicBezTo>
                    <a:pt x="559" y="94"/>
                    <a:pt x="326" y="1"/>
                    <a:pt x="94" y="78"/>
                  </a:cubicBezTo>
                  <a:cubicBezTo>
                    <a:pt x="63" y="78"/>
                    <a:pt x="32" y="94"/>
                    <a:pt x="1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7" name="Google Shape;21167;p31"/>
            <p:cNvSpPr/>
            <p:nvPr/>
          </p:nvSpPr>
          <p:spPr>
            <a:xfrm>
              <a:off x="6163650" y="872313"/>
              <a:ext cx="24050" cy="26400"/>
            </a:xfrm>
            <a:custGeom>
              <a:avLst/>
              <a:gdLst/>
              <a:ahLst/>
              <a:cxnLst/>
              <a:rect l="l" t="t" r="r" b="b"/>
              <a:pathLst>
                <a:path w="962" h="1056" extrusionOk="0">
                  <a:moveTo>
                    <a:pt x="481" y="1055"/>
                  </a:moveTo>
                  <a:cubicBezTo>
                    <a:pt x="512" y="1024"/>
                    <a:pt x="543" y="1009"/>
                    <a:pt x="559" y="993"/>
                  </a:cubicBezTo>
                  <a:cubicBezTo>
                    <a:pt x="962" y="652"/>
                    <a:pt x="605" y="0"/>
                    <a:pt x="93" y="156"/>
                  </a:cubicBezTo>
                  <a:cubicBezTo>
                    <a:pt x="62" y="171"/>
                    <a:pt x="31" y="171"/>
                    <a:pt x="0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8" name="Google Shape;21168;p31"/>
            <p:cNvSpPr/>
            <p:nvPr/>
          </p:nvSpPr>
          <p:spPr>
            <a:xfrm>
              <a:off x="6316800" y="915738"/>
              <a:ext cx="29500" cy="26000"/>
            </a:xfrm>
            <a:custGeom>
              <a:avLst/>
              <a:gdLst/>
              <a:ahLst/>
              <a:cxnLst/>
              <a:rect l="l" t="t" r="r" b="b"/>
              <a:pathLst>
                <a:path w="1180" h="1040" extrusionOk="0">
                  <a:moveTo>
                    <a:pt x="326" y="1040"/>
                  </a:moveTo>
                  <a:lnTo>
                    <a:pt x="1179" y="559"/>
                  </a:lnTo>
                  <a:cubicBezTo>
                    <a:pt x="853" y="1"/>
                    <a:pt x="0" y="466"/>
                    <a:pt x="326" y="10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9" name="Google Shape;21169;p31"/>
            <p:cNvSpPr/>
            <p:nvPr/>
          </p:nvSpPr>
          <p:spPr>
            <a:xfrm>
              <a:off x="6262525" y="8129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15" y="1195"/>
                    <a:pt x="1024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3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0" name="Google Shape;21170;p31"/>
            <p:cNvSpPr/>
            <p:nvPr/>
          </p:nvSpPr>
          <p:spPr>
            <a:xfrm>
              <a:off x="6179925" y="7889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25" y="869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8"/>
                    <a:pt x="699" y="1"/>
                    <a:pt x="311" y="218"/>
                  </a:cubicBezTo>
                  <a:cubicBezTo>
                    <a:pt x="78" y="342"/>
                    <a:pt x="1" y="637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1" name="Google Shape;21171;p31"/>
            <p:cNvSpPr/>
            <p:nvPr/>
          </p:nvSpPr>
          <p:spPr>
            <a:xfrm>
              <a:off x="6238875" y="8959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7"/>
                    <a:pt x="713" y="1"/>
                    <a:pt x="326" y="202"/>
                  </a:cubicBezTo>
                  <a:cubicBezTo>
                    <a:pt x="93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2" name="Google Shape;21172;p31"/>
            <p:cNvSpPr/>
            <p:nvPr/>
          </p:nvSpPr>
          <p:spPr>
            <a:xfrm>
              <a:off x="6286550" y="7300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714" y="0"/>
                    <a:pt x="326" y="218"/>
                  </a:cubicBezTo>
                  <a:cubicBezTo>
                    <a:pt x="94" y="342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3" name="Google Shape;21173;p31"/>
            <p:cNvSpPr/>
            <p:nvPr/>
          </p:nvSpPr>
          <p:spPr>
            <a:xfrm>
              <a:off x="6345500" y="8370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6"/>
                    <a:pt x="900" y="1194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41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4" name="Google Shape;21174;p31"/>
            <p:cNvSpPr/>
            <p:nvPr/>
          </p:nvSpPr>
          <p:spPr>
            <a:xfrm>
              <a:off x="6110900" y="77498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4" y="667"/>
                  </a:moveTo>
                  <a:cubicBezTo>
                    <a:pt x="265" y="652"/>
                    <a:pt x="296" y="636"/>
                    <a:pt x="311" y="605"/>
                  </a:cubicBezTo>
                  <a:cubicBezTo>
                    <a:pt x="466" y="481"/>
                    <a:pt x="513" y="280"/>
                    <a:pt x="466" y="94"/>
                  </a:cubicBezTo>
                  <a:cubicBezTo>
                    <a:pt x="451" y="63"/>
                    <a:pt x="435" y="32"/>
                    <a:pt x="420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5" name="Google Shape;21175;p31"/>
            <p:cNvSpPr/>
            <p:nvPr/>
          </p:nvSpPr>
          <p:spPr>
            <a:xfrm>
              <a:off x="6207075" y="716063"/>
              <a:ext cx="26000" cy="24050"/>
            </a:xfrm>
            <a:custGeom>
              <a:avLst/>
              <a:gdLst/>
              <a:ahLst/>
              <a:cxnLst/>
              <a:rect l="l" t="t" r="r" b="b"/>
              <a:pathLst>
                <a:path w="1040" h="962" extrusionOk="0">
                  <a:moveTo>
                    <a:pt x="47" y="558"/>
                  </a:moveTo>
                  <a:cubicBezTo>
                    <a:pt x="388" y="962"/>
                    <a:pt x="1039" y="605"/>
                    <a:pt x="884" y="93"/>
                  </a:cubicBezTo>
                  <a:cubicBezTo>
                    <a:pt x="869" y="62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512"/>
                    <a:pt x="31" y="527"/>
                    <a:pt x="47" y="55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6" name="Google Shape;21176;p31"/>
            <p:cNvSpPr/>
            <p:nvPr/>
          </p:nvSpPr>
          <p:spPr>
            <a:xfrm>
              <a:off x="6429625" y="866113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80" y="0"/>
                  </a:moveTo>
                  <a:cubicBezTo>
                    <a:pt x="187" y="47"/>
                    <a:pt x="125" y="124"/>
                    <a:pt x="78" y="202"/>
                  </a:cubicBezTo>
                  <a:cubicBezTo>
                    <a:pt x="1" y="342"/>
                    <a:pt x="1" y="528"/>
                    <a:pt x="78" y="667"/>
                  </a:cubicBezTo>
                  <a:lnTo>
                    <a:pt x="513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7" name="Google Shape;21177;p31"/>
            <p:cNvSpPr/>
            <p:nvPr/>
          </p:nvSpPr>
          <p:spPr>
            <a:xfrm>
              <a:off x="6368750" y="759088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6" y="218"/>
                  </a:moveTo>
                  <a:cubicBezTo>
                    <a:pt x="1" y="513"/>
                    <a:pt x="202" y="885"/>
                    <a:pt x="544" y="916"/>
                  </a:cubicBezTo>
                  <a:cubicBezTo>
                    <a:pt x="637" y="931"/>
                    <a:pt x="730" y="916"/>
                    <a:pt x="823" y="869"/>
                  </a:cubicBezTo>
                  <a:lnTo>
                    <a:pt x="357" y="1"/>
                  </a:lnTo>
                  <a:cubicBezTo>
                    <a:pt x="264" y="47"/>
                    <a:pt x="202" y="125"/>
                    <a:pt x="156" y="21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8" name="Google Shape;21178;p31"/>
            <p:cNvSpPr/>
            <p:nvPr/>
          </p:nvSpPr>
          <p:spPr>
            <a:xfrm>
              <a:off x="6313700" y="66293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0" y="248"/>
                  </a:moveTo>
                  <a:cubicBezTo>
                    <a:pt x="16" y="264"/>
                    <a:pt x="47" y="295"/>
                    <a:pt x="62" y="326"/>
                  </a:cubicBezTo>
                  <a:cubicBezTo>
                    <a:pt x="140" y="419"/>
                    <a:pt x="264" y="481"/>
                    <a:pt x="388" y="497"/>
                  </a:cubicBezTo>
                  <a:cubicBezTo>
                    <a:pt x="481" y="497"/>
                    <a:pt x="590" y="481"/>
                    <a:pt x="667" y="435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9" name="Google Shape;21179;p31"/>
            <p:cNvSpPr/>
            <p:nvPr/>
          </p:nvSpPr>
          <p:spPr>
            <a:xfrm>
              <a:off x="6107800" y="103981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327" y="125"/>
                  </a:moveTo>
                  <a:cubicBezTo>
                    <a:pt x="94" y="249"/>
                    <a:pt x="1" y="543"/>
                    <a:pt x="125" y="792"/>
                  </a:cubicBezTo>
                  <a:lnTo>
                    <a:pt x="978" y="311"/>
                  </a:lnTo>
                  <a:cubicBezTo>
                    <a:pt x="854" y="78"/>
                    <a:pt x="559" y="1"/>
                    <a:pt x="327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0" name="Google Shape;21180;p31"/>
            <p:cNvSpPr/>
            <p:nvPr/>
          </p:nvSpPr>
          <p:spPr>
            <a:xfrm>
              <a:off x="6048100" y="9312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8" y="63"/>
                    <a:pt x="124" y="482"/>
                  </a:cubicBezTo>
                  <a:cubicBezTo>
                    <a:pt x="0" y="901"/>
                    <a:pt x="450" y="1257"/>
                    <a:pt x="822" y="1056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1" name="Google Shape;21181;p31"/>
            <p:cNvSpPr/>
            <p:nvPr/>
          </p:nvSpPr>
          <p:spPr>
            <a:xfrm>
              <a:off x="6071350" y="84981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1"/>
                  </a:moveTo>
                  <a:cubicBezTo>
                    <a:pt x="1" y="342"/>
                    <a:pt x="63" y="916"/>
                    <a:pt x="482" y="1025"/>
                  </a:cubicBezTo>
                  <a:cubicBezTo>
                    <a:pt x="900" y="1149"/>
                    <a:pt x="1257" y="714"/>
                    <a:pt x="1040" y="327"/>
                  </a:cubicBezTo>
                  <a:cubicBezTo>
                    <a:pt x="916" y="94"/>
                    <a:pt x="621" y="1"/>
                    <a:pt x="389" y="14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2" name="Google Shape;21182;p31"/>
            <p:cNvSpPr/>
            <p:nvPr/>
          </p:nvSpPr>
          <p:spPr>
            <a:xfrm>
              <a:off x="6130300" y="9568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42"/>
                    <a:pt x="62" y="900"/>
                    <a:pt x="481" y="1024"/>
                  </a:cubicBezTo>
                  <a:cubicBezTo>
                    <a:pt x="900" y="1148"/>
                    <a:pt x="1257" y="699"/>
                    <a:pt x="1040" y="326"/>
                  </a:cubicBezTo>
                  <a:cubicBezTo>
                    <a:pt x="915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3" name="Google Shape;21183;p31"/>
            <p:cNvSpPr/>
            <p:nvPr/>
          </p:nvSpPr>
          <p:spPr>
            <a:xfrm>
              <a:off x="5993425" y="833938"/>
              <a:ext cx="26000" cy="24050"/>
            </a:xfrm>
            <a:custGeom>
              <a:avLst/>
              <a:gdLst/>
              <a:ahLst/>
              <a:cxnLst/>
              <a:rect l="l" t="t" r="r" b="b"/>
              <a:pathLst>
                <a:path w="1040" h="962" extrusionOk="0">
                  <a:moveTo>
                    <a:pt x="0" y="481"/>
                  </a:moveTo>
                  <a:cubicBezTo>
                    <a:pt x="16" y="496"/>
                    <a:pt x="32" y="527"/>
                    <a:pt x="47" y="558"/>
                  </a:cubicBezTo>
                  <a:cubicBezTo>
                    <a:pt x="388" y="962"/>
                    <a:pt x="1040" y="605"/>
                    <a:pt x="885" y="93"/>
                  </a:cubicBezTo>
                  <a:cubicBezTo>
                    <a:pt x="869" y="62"/>
                    <a:pt x="869" y="31"/>
                    <a:pt x="85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4" name="Google Shape;21184;p31"/>
            <p:cNvSpPr/>
            <p:nvPr/>
          </p:nvSpPr>
          <p:spPr>
            <a:xfrm>
              <a:off x="6214825" y="983988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326" y="0"/>
                  </a:moveTo>
                  <a:cubicBezTo>
                    <a:pt x="78" y="124"/>
                    <a:pt x="0" y="435"/>
                    <a:pt x="125" y="667"/>
                  </a:cubicBezTo>
                  <a:lnTo>
                    <a:pt x="559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5" name="Google Shape;21185;p31"/>
            <p:cNvSpPr/>
            <p:nvPr/>
          </p:nvSpPr>
          <p:spPr>
            <a:xfrm>
              <a:off x="6155875" y="87736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5" y="652"/>
                  </a:moveTo>
                  <a:cubicBezTo>
                    <a:pt x="249" y="884"/>
                    <a:pt x="559" y="977"/>
                    <a:pt x="792" y="853"/>
                  </a:cubicBezTo>
                  <a:lnTo>
                    <a:pt x="327" y="0"/>
                  </a:lnTo>
                  <a:cubicBezTo>
                    <a:pt x="79" y="124"/>
                    <a:pt x="1" y="419"/>
                    <a:pt x="125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6" name="Google Shape;21186;p31"/>
            <p:cNvSpPr/>
            <p:nvPr/>
          </p:nvSpPr>
          <p:spPr>
            <a:xfrm>
              <a:off x="6100050" y="78081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48"/>
                  </a:moveTo>
                  <a:cubicBezTo>
                    <a:pt x="16" y="264"/>
                    <a:pt x="32" y="295"/>
                    <a:pt x="63" y="326"/>
                  </a:cubicBezTo>
                  <a:cubicBezTo>
                    <a:pt x="202" y="497"/>
                    <a:pt x="466" y="543"/>
                    <a:pt x="668" y="4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7" name="Google Shape;21187;p31"/>
            <p:cNvSpPr/>
            <p:nvPr/>
          </p:nvSpPr>
          <p:spPr>
            <a:xfrm>
              <a:off x="6532000" y="531888"/>
              <a:ext cx="17075" cy="13200"/>
            </a:xfrm>
            <a:custGeom>
              <a:avLst/>
              <a:gdLst/>
              <a:ahLst/>
              <a:cxnLst/>
              <a:rect l="l" t="t" r="r" b="b"/>
              <a:pathLst>
                <a:path w="683" h="528" extrusionOk="0">
                  <a:moveTo>
                    <a:pt x="683" y="295"/>
                  </a:moveTo>
                  <a:cubicBezTo>
                    <a:pt x="574" y="93"/>
                    <a:pt x="326" y="0"/>
                    <a:pt x="93" y="62"/>
                  </a:cubicBezTo>
                  <a:cubicBezTo>
                    <a:pt x="62" y="78"/>
                    <a:pt x="31" y="93"/>
                    <a:pt x="0" y="109"/>
                  </a:cubicBezTo>
                  <a:lnTo>
                    <a:pt x="248" y="52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8" name="Google Shape;21188;p31"/>
            <p:cNvSpPr/>
            <p:nvPr/>
          </p:nvSpPr>
          <p:spPr>
            <a:xfrm>
              <a:off x="6473450" y="425238"/>
              <a:ext cx="18250" cy="23700"/>
            </a:xfrm>
            <a:custGeom>
              <a:avLst/>
              <a:gdLst/>
              <a:ahLst/>
              <a:cxnLst/>
              <a:rect l="l" t="t" r="r" b="b"/>
              <a:pathLst>
                <a:path w="730" h="948" extrusionOk="0">
                  <a:moveTo>
                    <a:pt x="466" y="947"/>
                  </a:moveTo>
                  <a:cubicBezTo>
                    <a:pt x="497" y="932"/>
                    <a:pt x="528" y="916"/>
                    <a:pt x="559" y="885"/>
                  </a:cubicBezTo>
                  <a:cubicBezTo>
                    <a:pt x="667" y="792"/>
                    <a:pt x="729" y="621"/>
                    <a:pt x="729" y="466"/>
                  </a:cubicBezTo>
                  <a:cubicBezTo>
                    <a:pt x="714" y="404"/>
                    <a:pt x="698" y="342"/>
                    <a:pt x="667" y="280"/>
                  </a:cubicBezTo>
                  <a:cubicBezTo>
                    <a:pt x="636" y="218"/>
                    <a:pt x="590" y="172"/>
                    <a:pt x="543" y="125"/>
                  </a:cubicBezTo>
                  <a:cubicBezTo>
                    <a:pt x="404" y="32"/>
                    <a:pt x="248" y="1"/>
                    <a:pt x="93" y="47"/>
                  </a:cubicBezTo>
                  <a:cubicBezTo>
                    <a:pt x="62" y="47"/>
                    <a:pt x="31" y="63"/>
                    <a:pt x="0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9" name="Google Shape;21189;p31"/>
            <p:cNvSpPr/>
            <p:nvPr/>
          </p:nvSpPr>
          <p:spPr>
            <a:xfrm>
              <a:off x="6546350" y="4477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24"/>
                  </a:moveTo>
                  <a:cubicBezTo>
                    <a:pt x="1256" y="807"/>
                    <a:pt x="1194" y="249"/>
                    <a:pt x="776" y="125"/>
                  </a:cubicBezTo>
                  <a:cubicBezTo>
                    <a:pt x="357" y="0"/>
                    <a:pt x="0" y="435"/>
                    <a:pt x="202" y="823"/>
                  </a:cubicBezTo>
                  <a:cubicBezTo>
                    <a:pt x="341" y="1055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0" name="Google Shape;21190;p31"/>
            <p:cNvSpPr/>
            <p:nvPr/>
          </p:nvSpPr>
          <p:spPr>
            <a:xfrm>
              <a:off x="6318350" y="649738"/>
              <a:ext cx="17075" cy="13225"/>
            </a:xfrm>
            <a:custGeom>
              <a:avLst/>
              <a:gdLst/>
              <a:ahLst/>
              <a:cxnLst/>
              <a:rect l="l" t="t" r="r" b="b"/>
              <a:pathLst>
                <a:path w="683" h="529" extrusionOk="0">
                  <a:moveTo>
                    <a:pt x="249" y="528"/>
                  </a:moveTo>
                  <a:lnTo>
                    <a:pt x="683" y="311"/>
                  </a:lnTo>
                  <a:cubicBezTo>
                    <a:pt x="559" y="94"/>
                    <a:pt x="311" y="1"/>
                    <a:pt x="94" y="79"/>
                  </a:cubicBezTo>
                  <a:cubicBezTo>
                    <a:pt x="63" y="79"/>
                    <a:pt x="32" y="94"/>
                    <a:pt x="0" y="11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1" name="Google Shape;21191;p31"/>
            <p:cNvSpPr/>
            <p:nvPr/>
          </p:nvSpPr>
          <p:spPr>
            <a:xfrm>
              <a:off x="6259800" y="540788"/>
              <a:ext cx="23675" cy="26000"/>
            </a:xfrm>
            <a:custGeom>
              <a:avLst/>
              <a:gdLst/>
              <a:ahLst/>
              <a:cxnLst/>
              <a:rect l="l" t="t" r="r" b="b"/>
              <a:pathLst>
                <a:path w="947" h="1040" extrusionOk="0">
                  <a:moveTo>
                    <a:pt x="466" y="1040"/>
                  </a:moveTo>
                  <a:cubicBezTo>
                    <a:pt x="497" y="1024"/>
                    <a:pt x="528" y="1009"/>
                    <a:pt x="543" y="993"/>
                  </a:cubicBezTo>
                  <a:cubicBezTo>
                    <a:pt x="947" y="652"/>
                    <a:pt x="590" y="1"/>
                    <a:pt x="94" y="156"/>
                  </a:cubicBezTo>
                  <a:cubicBezTo>
                    <a:pt x="63" y="156"/>
                    <a:pt x="32" y="171"/>
                    <a:pt x="1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2" name="Google Shape;21192;p31"/>
            <p:cNvSpPr/>
            <p:nvPr/>
          </p:nvSpPr>
          <p:spPr>
            <a:xfrm>
              <a:off x="6412950" y="583838"/>
              <a:ext cx="29125" cy="26400"/>
            </a:xfrm>
            <a:custGeom>
              <a:avLst/>
              <a:gdLst/>
              <a:ahLst/>
              <a:cxnLst/>
              <a:rect l="l" t="t" r="r" b="b"/>
              <a:pathLst>
                <a:path w="1165" h="1056" extrusionOk="0">
                  <a:moveTo>
                    <a:pt x="311" y="1055"/>
                  </a:moveTo>
                  <a:lnTo>
                    <a:pt x="1164" y="574"/>
                  </a:lnTo>
                  <a:cubicBezTo>
                    <a:pt x="854" y="0"/>
                    <a:pt x="1" y="481"/>
                    <a:pt x="311" y="105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3" name="Google Shape;21193;p31"/>
            <p:cNvSpPr/>
            <p:nvPr/>
          </p:nvSpPr>
          <p:spPr>
            <a:xfrm>
              <a:off x="6358675" y="4814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25" y="869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8"/>
                    <a:pt x="698" y="1"/>
                    <a:pt x="326" y="202"/>
                  </a:cubicBezTo>
                  <a:cubicBezTo>
                    <a:pt x="78" y="342"/>
                    <a:pt x="0" y="637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4" name="Google Shape;21194;p31"/>
            <p:cNvSpPr/>
            <p:nvPr/>
          </p:nvSpPr>
          <p:spPr>
            <a:xfrm>
              <a:off x="6275700" y="4574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4"/>
                    <a:pt x="1024" y="776"/>
                  </a:cubicBezTo>
                  <a:cubicBezTo>
                    <a:pt x="1148" y="357"/>
                    <a:pt x="698" y="0"/>
                    <a:pt x="326" y="202"/>
                  </a:cubicBezTo>
                  <a:cubicBezTo>
                    <a:pt x="78" y="341"/>
                    <a:pt x="0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5" name="Google Shape;21195;p31"/>
            <p:cNvSpPr/>
            <p:nvPr/>
          </p:nvSpPr>
          <p:spPr>
            <a:xfrm>
              <a:off x="6334625" y="56443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25" y="869"/>
                  </a:moveTo>
                  <a:cubicBezTo>
                    <a:pt x="342" y="1242"/>
                    <a:pt x="900" y="1180"/>
                    <a:pt x="1025" y="761"/>
                  </a:cubicBezTo>
                  <a:cubicBezTo>
                    <a:pt x="1149" y="358"/>
                    <a:pt x="699" y="1"/>
                    <a:pt x="327" y="203"/>
                  </a:cubicBezTo>
                  <a:cubicBezTo>
                    <a:pt x="78" y="327"/>
                    <a:pt x="1" y="621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6" name="Google Shape;21196;p31"/>
            <p:cNvSpPr/>
            <p:nvPr/>
          </p:nvSpPr>
          <p:spPr>
            <a:xfrm>
              <a:off x="6382325" y="3984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69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4" y="342"/>
                    <a:pt x="1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7" name="Google Shape;21197;p31"/>
            <p:cNvSpPr/>
            <p:nvPr/>
          </p:nvSpPr>
          <p:spPr>
            <a:xfrm>
              <a:off x="6441275" y="50551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40" y="869"/>
                  </a:moveTo>
                  <a:cubicBezTo>
                    <a:pt x="341" y="1241"/>
                    <a:pt x="915" y="1179"/>
                    <a:pt x="1039" y="760"/>
                  </a:cubicBezTo>
                  <a:cubicBezTo>
                    <a:pt x="1148" y="357"/>
                    <a:pt x="713" y="0"/>
                    <a:pt x="326" y="202"/>
                  </a:cubicBezTo>
                  <a:cubicBezTo>
                    <a:pt x="93" y="326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8" name="Google Shape;21198;p31"/>
            <p:cNvSpPr/>
            <p:nvPr/>
          </p:nvSpPr>
          <p:spPr>
            <a:xfrm>
              <a:off x="6206675" y="443463"/>
              <a:ext cx="13225" cy="16700"/>
            </a:xfrm>
            <a:custGeom>
              <a:avLst/>
              <a:gdLst/>
              <a:ahLst/>
              <a:cxnLst/>
              <a:rect l="l" t="t" r="r" b="b"/>
              <a:pathLst>
                <a:path w="529" h="668" extrusionOk="0">
                  <a:moveTo>
                    <a:pt x="233" y="668"/>
                  </a:moveTo>
                  <a:cubicBezTo>
                    <a:pt x="264" y="652"/>
                    <a:pt x="295" y="621"/>
                    <a:pt x="311" y="606"/>
                  </a:cubicBezTo>
                  <a:cubicBezTo>
                    <a:pt x="466" y="482"/>
                    <a:pt x="528" y="280"/>
                    <a:pt x="466" y="94"/>
                  </a:cubicBezTo>
                  <a:cubicBezTo>
                    <a:pt x="451" y="63"/>
                    <a:pt x="451" y="32"/>
                    <a:pt x="420" y="1"/>
                  </a:cubicBezTo>
                  <a:lnTo>
                    <a:pt x="1" y="2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9" name="Google Shape;21199;p31"/>
            <p:cNvSpPr/>
            <p:nvPr/>
          </p:nvSpPr>
          <p:spPr>
            <a:xfrm>
              <a:off x="6302850" y="384538"/>
              <a:ext cx="26375" cy="23675"/>
            </a:xfrm>
            <a:custGeom>
              <a:avLst/>
              <a:gdLst/>
              <a:ahLst/>
              <a:cxnLst/>
              <a:rect l="l" t="t" r="r" b="b"/>
              <a:pathLst>
                <a:path w="1055" h="947" extrusionOk="0">
                  <a:moveTo>
                    <a:pt x="62" y="559"/>
                  </a:moveTo>
                  <a:cubicBezTo>
                    <a:pt x="403" y="947"/>
                    <a:pt x="1055" y="590"/>
                    <a:pt x="900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62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0" name="Google Shape;21200;p31"/>
            <p:cNvSpPr/>
            <p:nvPr/>
          </p:nvSpPr>
          <p:spPr>
            <a:xfrm>
              <a:off x="6525400" y="53458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94" y="668"/>
                  </a:moveTo>
                  <a:lnTo>
                    <a:pt x="512" y="419"/>
                  </a:lnTo>
                  <a:lnTo>
                    <a:pt x="280" y="1"/>
                  </a:lnTo>
                  <a:cubicBezTo>
                    <a:pt x="202" y="47"/>
                    <a:pt x="125" y="109"/>
                    <a:pt x="94" y="187"/>
                  </a:cubicBezTo>
                  <a:cubicBezTo>
                    <a:pt x="1" y="342"/>
                    <a:pt x="1" y="512"/>
                    <a:pt x="94" y="66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1" name="Google Shape;21201;p31"/>
            <p:cNvSpPr/>
            <p:nvPr/>
          </p:nvSpPr>
          <p:spPr>
            <a:xfrm>
              <a:off x="6464525" y="427563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6" y="203"/>
                  </a:moveTo>
                  <a:cubicBezTo>
                    <a:pt x="1" y="513"/>
                    <a:pt x="202" y="885"/>
                    <a:pt x="543" y="916"/>
                  </a:cubicBezTo>
                  <a:cubicBezTo>
                    <a:pt x="636" y="932"/>
                    <a:pt x="745" y="901"/>
                    <a:pt x="823" y="854"/>
                  </a:cubicBezTo>
                  <a:lnTo>
                    <a:pt x="357" y="1"/>
                  </a:lnTo>
                  <a:cubicBezTo>
                    <a:pt x="264" y="48"/>
                    <a:pt x="202" y="125"/>
                    <a:pt x="156" y="20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2" name="Google Shape;21202;p31"/>
            <p:cNvSpPr/>
            <p:nvPr/>
          </p:nvSpPr>
          <p:spPr>
            <a:xfrm>
              <a:off x="6104700" y="767613"/>
              <a:ext cx="16700" cy="13225"/>
            </a:xfrm>
            <a:custGeom>
              <a:avLst/>
              <a:gdLst/>
              <a:ahLst/>
              <a:cxnLst/>
              <a:rect l="l" t="t" r="r" b="b"/>
              <a:pathLst>
                <a:path w="668" h="529" extrusionOk="0">
                  <a:moveTo>
                    <a:pt x="249" y="528"/>
                  </a:moveTo>
                  <a:lnTo>
                    <a:pt x="668" y="296"/>
                  </a:lnTo>
                  <a:cubicBezTo>
                    <a:pt x="559" y="94"/>
                    <a:pt x="311" y="1"/>
                    <a:pt x="94" y="63"/>
                  </a:cubicBezTo>
                  <a:cubicBezTo>
                    <a:pt x="63" y="78"/>
                    <a:pt x="32" y="94"/>
                    <a:pt x="1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3" name="Google Shape;21203;p31"/>
            <p:cNvSpPr/>
            <p:nvPr/>
          </p:nvSpPr>
          <p:spPr>
            <a:xfrm>
              <a:off x="6045775" y="660613"/>
              <a:ext cx="19400" cy="24050"/>
            </a:xfrm>
            <a:custGeom>
              <a:avLst/>
              <a:gdLst/>
              <a:ahLst/>
              <a:cxnLst/>
              <a:rect l="l" t="t" r="r" b="b"/>
              <a:pathLst>
                <a:path w="776" h="962" extrusionOk="0">
                  <a:moveTo>
                    <a:pt x="667" y="310"/>
                  </a:moveTo>
                  <a:cubicBezTo>
                    <a:pt x="559" y="93"/>
                    <a:pt x="310" y="0"/>
                    <a:pt x="93" y="78"/>
                  </a:cubicBezTo>
                  <a:cubicBezTo>
                    <a:pt x="62" y="78"/>
                    <a:pt x="31" y="93"/>
                    <a:pt x="0" y="109"/>
                  </a:cubicBezTo>
                  <a:lnTo>
                    <a:pt x="466" y="962"/>
                  </a:lnTo>
                  <a:cubicBezTo>
                    <a:pt x="497" y="946"/>
                    <a:pt x="528" y="931"/>
                    <a:pt x="559" y="915"/>
                  </a:cubicBezTo>
                  <a:cubicBezTo>
                    <a:pt x="729" y="760"/>
                    <a:pt x="776" y="512"/>
                    <a:pt x="667" y="31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4" name="Google Shape;21204;p31"/>
            <p:cNvSpPr/>
            <p:nvPr/>
          </p:nvSpPr>
          <p:spPr>
            <a:xfrm>
              <a:off x="6198150" y="700938"/>
              <a:ext cx="30275" cy="27150"/>
            </a:xfrm>
            <a:custGeom>
              <a:avLst/>
              <a:gdLst/>
              <a:ahLst/>
              <a:cxnLst/>
              <a:rect l="l" t="t" r="r" b="b"/>
              <a:pathLst>
                <a:path w="1211" h="1086" extrusionOk="0">
                  <a:moveTo>
                    <a:pt x="357" y="1086"/>
                  </a:moveTo>
                  <a:lnTo>
                    <a:pt x="1210" y="605"/>
                  </a:lnTo>
                  <a:cubicBezTo>
                    <a:pt x="900" y="0"/>
                    <a:pt x="1" y="497"/>
                    <a:pt x="357" y="10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5" name="Google Shape;21205;p31"/>
            <p:cNvSpPr/>
            <p:nvPr/>
          </p:nvSpPr>
          <p:spPr>
            <a:xfrm>
              <a:off x="6144650" y="59933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40" y="869"/>
                  </a:moveTo>
                  <a:cubicBezTo>
                    <a:pt x="341" y="1257"/>
                    <a:pt x="915" y="1195"/>
                    <a:pt x="1039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3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6" name="Google Shape;21206;p31"/>
            <p:cNvSpPr/>
            <p:nvPr/>
          </p:nvSpPr>
          <p:spPr>
            <a:xfrm>
              <a:off x="6062050" y="5753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26" y="1256"/>
                    <a:pt x="900" y="1194"/>
                    <a:pt x="1024" y="776"/>
                  </a:cubicBezTo>
                  <a:cubicBezTo>
                    <a:pt x="1148" y="357"/>
                    <a:pt x="699" y="0"/>
                    <a:pt x="311" y="202"/>
                  </a:cubicBezTo>
                  <a:cubicBezTo>
                    <a:pt x="78" y="341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7" name="Google Shape;21207;p31"/>
            <p:cNvSpPr/>
            <p:nvPr/>
          </p:nvSpPr>
          <p:spPr>
            <a:xfrm>
              <a:off x="6121000" y="68231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24" y="869"/>
                  </a:moveTo>
                  <a:cubicBezTo>
                    <a:pt x="326" y="1242"/>
                    <a:pt x="900" y="1180"/>
                    <a:pt x="1024" y="761"/>
                  </a:cubicBezTo>
                  <a:cubicBezTo>
                    <a:pt x="1148" y="358"/>
                    <a:pt x="698" y="1"/>
                    <a:pt x="310" y="202"/>
                  </a:cubicBezTo>
                  <a:cubicBezTo>
                    <a:pt x="78" y="326"/>
                    <a:pt x="0" y="621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8" name="Google Shape;21208;p31"/>
            <p:cNvSpPr/>
            <p:nvPr/>
          </p:nvSpPr>
          <p:spPr>
            <a:xfrm>
              <a:off x="6168675" y="5163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42"/>
                    <a:pt x="1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9" name="Google Shape;21209;p31"/>
            <p:cNvSpPr/>
            <p:nvPr/>
          </p:nvSpPr>
          <p:spPr>
            <a:xfrm>
              <a:off x="6227625" y="623388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40" y="869"/>
                  </a:moveTo>
                  <a:cubicBezTo>
                    <a:pt x="341" y="1241"/>
                    <a:pt x="900" y="1179"/>
                    <a:pt x="1024" y="760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26"/>
                    <a:pt x="0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0" name="Google Shape;21210;p31"/>
            <p:cNvSpPr/>
            <p:nvPr/>
          </p:nvSpPr>
          <p:spPr>
            <a:xfrm>
              <a:off x="5993025" y="5613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4" y="668"/>
                  </a:moveTo>
                  <a:cubicBezTo>
                    <a:pt x="265" y="652"/>
                    <a:pt x="280" y="621"/>
                    <a:pt x="311" y="606"/>
                  </a:cubicBezTo>
                  <a:cubicBezTo>
                    <a:pt x="466" y="482"/>
                    <a:pt x="513" y="280"/>
                    <a:pt x="466" y="94"/>
                  </a:cubicBezTo>
                  <a:cubicBezTo>
                    <a:pt x="451" y="63"/>
                    <a:pt x="435" y="32"/>
                    <a:pt x="420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1" name="Google Shape;21211;p31"/>
            <p:cNvSpPr/>
            <p:nvPr/>
          </p:nvSpPr>
          <p:spPr>
            <a:xfrm>
              <a:off x="6089200" y="502413"/>
              <a:ext cx="26000" cy="23675"/>
            </a:xfrm>
            <a:custGeom>
              <a:avLst/>
              <a:gdLst/>
              <a:ahLst/>
              <a:cxnLst/>
              <a:rect l="l" t="t" r="r" b="b"/>
              <a:pathLst>
                <a:path w="1040" h="947" extrusionOk="0">
                  <a:moveTo>
                    <a:pt x="47" y="559"/>
                  </a:moveTo>
                  <a:cubicBezTo>
                    <a:pt x="404" y="946"/>
                    <a:pt x="1039" y="590"/>
                    <a:pt x="884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47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2" name="Google Shape;21212;p31"/>
            <p:cNvSpPr/>
            <p:nvPr/>
          </p:nvSpPr>
          <p:spPr>
            <a:xfrm>
              <a:off x="6311750" y="652463"/>
              <a:ext cx="12825" cy="16300"/>
            </a:xfrm>
            <a:custGeom>
              <a:avLst/>
              <a:gdLst/>
              <a:ahLst/>
              <a:cxnLst/>
              <a:rect l="l" t="t" r="r" b="b"/>
              <a:pathLst>
                <a:path w="513" h="652" extrusionOk="0">
                  <a:moveTo>
                    <a:pt x="280" y="1"/>
                  </a:moveTo>
                  <a:cubicBezTo>
                    <a:pt x="187" y="47"/>
                    <a:pt x="125" y="109"/>
                    <a:pt x="78" y="202"/>
                  </a:cubicBezTo>
                  <a:cubicBezTo>
                    <a:pt x="1" y="342"/>
                    <a:pt x="1" y="512"/>
                    <a:pt x="78" y="652"/>
                  </a:cubicBezTo>
                  <a:lnTo>
                    <a:pt x="513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3" name="Google Shape;21213;p31"/>
            <p:cNvSpPr/>
            <p:nvPr/>
          </p:nvSpPr>
          <p:spPr>
            <a:xfrm>
              <a:off x="6250875" y="545438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6" y="218"/>
                  </a:moveTo>
                  <a:cubicBezTo>
                    <a:pt x="1" y="513"/>
                    <a:pt x="202" y="885"/>
                    <a:pt x="544" y="916"/>
                  </a:cubicBezTo>
                  <a:cubicBezTo>
                    <a:pt x="637" y="931"/>
                    <a:pt x="730" y="900"/>
                    <a:pt x="823" y="869"/>
                  </a:cubicBezTo>
                  <a:lnTo>
                    <a:pt x="358" y="1"/>
                  </a:lnTo>
                  <a:cubicBezTo>
                    <a:pt x="264" y="47"/>
                    <a:pt x="202" y="125"/>
                    <a:pt x="156" y="21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4" name="Google Shape;21214;p31"/>
            <p:cNvSpPr/>
            <p:nvPr/>
          </p:nvSpPr>
          <p:spPr>
            <a:xfrm>
              <a:off x="6195825" y="44928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0" y="233"/>
                  </a:moveTo>
                  <a:cubicBezTo>
                    <a:pt x="16" y="264"/>
                    <a:pt x="47" y="295"/>
                    <a:pt x="63" y="326"/>
                  </a:cubicBezTo>
                  <a:cubicBezTo>
                    <a:pt x="140" y="419"/>
                    <a:pt x="264" y="481"/>
                    <a:pt x="388" y="497"/>
                  </a:cubicBezTo>
                  <a:cubicBezTo>
                    <a:pt x="481" y="497"/>
                    <a:pt x="590" y="481"/>
                    <a:pt x="667" y="435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5" name="Google Shape;21215;p31"/>
            <p:cNvSpPr/>
            <p:nvPr/>
          </p:nvSpPr>
          <p:spPr>
            <a:xfrm>
              <a:off x="5832125" y="77808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667" y="326"/>
                  </a:moveTo>
                  <a:cubicBezTo>
                    <a:pt x="543" y="78"/>
                    <a:pt x="249" y="1"/>
                    <a:pt x="1" y="125"/>
                  </a:cubicBezTo>
                  <a:lnTo>
                    <a:pt x="481" y="978"/>
                  </a:lnTo>
                  <a:cubicBezTo>
                    <a:pt x="714" y="854"/>
                    <a:pt x="791" y="559"/>
                    <a:pt x="667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6" name="Google Shape;21216;p31"/>
            <p:cNvSpPr/>
            <p:nvPr/>
          </p:nvSpPr>
          <p:spPr>
            <a:xfrm>
              <a:off x="5989925" y="826163"/>
              <a:ext cx="24850" cy="19800"/>
            </a:xfrm>
            <a:custGeom>
              <a:avLst/>
              <a:gdLst/>
              <a:ahLst/>
              <a:cxnLst/>
              <a:rect l="l" t="t" r="r" b="b"/>
              <a:pathLst>
                <a:path w="994" h="792" extrusionOk="0">
                  <a:moveTo>
                    <a:pt x="327" y="125"/>
                  </a:moveTo>
                  <a:cubicBezTo>
                    <a:pt x="94" y="249"/>
                    <a:pt x="1" y="544"/>
                    <a:pt x="125" y="792"/>
                  </a:cubicBezTo>
                  <a:lnTo>
                    <a:pt x="994" y="311"/>
                  </a:lnTo>
                  <a:cubicBezTo>
                    <a:pt x="854" y="78"/>
                    <a:pt x="559" y="1"/>
                    <a:pt x="327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7" name="Google Shape;21217;p31"/>
            <p:cNvSpPr/>
            <p:nvPr/>
          </p:nvSpPr>
          <p:spPr>
            <a:xfrm>
              <a:off x="5931000" y="7172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4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8" name="Google Shape;21218;p31"/>
            <p:cNvSpPr/>
            <p:nvPr/>
          </p:nvSpPr>
          <p:spPr>
            <a:xfrm>
              <a:off x="5847250" y="6935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4" y="481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9" name="Google Shape;21219;p31"/>
            <p:cNvSpPr/>
            <p:nvPr/>
          </p:nvSpPr>
          <p:spPr>
            <a:xfrm>
              <a:off x="5906950" y="8001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0" name="Google Shape;21220;p31"/>
            <p:cNvSpPr/>
            <p:nvPr/>
          </p:nvSpPr>
          <p:spPr>
            <a:xfrm>
              <a:off x="5954275" y="6346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24" y="481"/>
                  </a:cubicBezTo>
                  <a:cubicBezTo>
                    <a:pt x="0" y="900"/>
                    <a:pt x="434" y="1256"/>
                    <a:pt x="822" y="1055"/>
                  </a:cubicBezTo>
                  <a:cubicBezTo>
                    <a:pt x="1055" y="915"/>
                    <a:pt x="1148" y="620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1" name="Google Shape;21221;p31"/>
            <p:cNvSpPr/>
            <p:nvPr/>
          </p:nvSpPr>
          <p:spPr>
            <a:xfrm>
              <a:off x="6012425" y="7431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27"/>
                    <a:pt x="62" y="900"/>
                    <a:pt x="481" y="1024"/>
                  </a:cubicBezTo>
                  <a:cubicBezTo>
                    <a:pt x="900" y="1149"/>
                    <a:pt x="1257" y="699"/>
                    <a:pt x="1040" y="327"/>
                  </a:cubicBezTo>
                  <a:cubicBezTo>
                    <a:pt x="916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2" name="Google Shape;21222;p31"/>
            <p:cNvSpPr/>
            <p:nvPr/>
          </p:nvSpPr>
          <p:spPr>
            <a:xfrm>
              <a:off x="5779000" y="678838"/>
              <a:ext cx="13600" cy="17075"/>
            </a:xfrm>
            <a:custGeom>
              <a:avLst/>
              <a:gdLst/>
              <a:ahLst/>
              <a:cxnLst/>
              <a:rect l="l" t="t" r="r" b="b"/>
              <a:pathLst>
                <a:path w="544" h="683" extrusionOk="0">
                  <a:moveTo>
                    <a:pt x="249" y="683"/>
                  </a:moveTo>
                  <a:cubicBezTo>
                    <a:pt x="450" y="559"/>
                    <a:pt x="544" y="326"/>
                    <a:pt x="481" y="93"/>
                  </a:cubicBezTo>
                  <a:cubicBezTo>
                    <a:pt x="466" y="62"/>
                    <a:pt x="450" y="31"/>
                    <a:pt x="435" y="0"/>
                  </a:cubicBezTo>
                  <a:lnTo>
                    <a:pt x="1" y="24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3" name="Google Shape;21223;p31"/>
            <p:cNvSpPr/>
            <p:nvPr/>
          </p:nvSpPr>
          <p:spPr>
            <a:xfrm>
              <a:off x="5875550" y="620288"/>
              <a:ext cx="26000" cy="24050"/>
            </a:xfrm>
            <a:custGeom>
              <a:avLst/>
              <a:gdLst/>
              <a:ahLst/>
              <a:cxnLst/>
              <a:rect l="l" t="t" r="r" b="b"/>
              <a:pathLst>
                <a:path w="1040" h="962" extrusionOk="0">
                  <a:moveTo>
                    <a:pt x="1" y="466"/>
                  </a:moveTo>
                  <a:cubicBezTo>
                    <a:pt x="16" y="497"/>
                    <a:pt x="32" y="528"/>
                    <a:pt x="47" y="559"/>
                  </a:cubicBezTo>
                  <a:cubicBezTo>
                    <a:pt x="388" y="962"/>
                    <a:pt x="1040" y="590"/>
                    <a:pt x="885" y="93"/>
                  </a:cubicBezTo>
                  <a:cubicBezTo>
                    <a:pt x="869" y="62"/>
                    <a:pt x="869" y="31"/>
                    <a:pt x="85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4" name="Google Shape;21224;p31"/>
            <p:cNvSpPr/>
            <p:nvPr/>
          </p:nvSpPr>
          <p:spPr>
            <a:xfrm>
              <a:off x="6096950" y="770338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326" y="0"/>
                  </a:moveTo>
                  <a:cubicBezTo>
                    <a:pt x="78" y="125"/>
                    <a:pt x="1" y="419"/>
                    <a:pt x="125" y="667"/>
                  </a:cubicBezTo>
                  <a:lnTo>
                    <a:pt x="559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5" name="Google Shape;21225;p31"/>
            <p:cNvSpPr/>
            <p:nvPr/>
          </p:nvSpPr>
          <p:spPr>
            <a:xfrm>
              <a:off x="6038025" y="663313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124" y="668"/>
                  </a:moveTo>
                  <a:cubicBezTo>
                    <a:pt x="248" y="900"/>
                    <a:pt x="558" y="993"/>
                    <a:pt x="791" y="869"/>
                  </a:cubicBezTo>
                  <a:lnTo>
                    <a:pt x="326" y="1"/>
                  </a:lnTo>
                  <a:cubicBezTo>
                    <a:pt x="78" y="140"/>
                    <a:pt x="0" y="435"/>
                    <a:pt x="124" y="66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6" name="Google Shape;21226;p31"/>
            <p:cNvSpPr/>
            <p:nvPr/>
          </p:nvSpPr>
          <p:spPr>
            <a:xfrm>
              <a:off x="5982175" y="56716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33"/>
                  </a:moveTo>
                  <a:cubicBezTo>
                    <a:pt x="16" y="264"/>
                    <a:pt x="32" y="295"/>
                    <a:pt x="63" y="326"/>
                  </a:cubicBezTo>
                  <a:cubicBezTo>
                    <a:pt x="202" y="497"/>
                    <a:pt x="466" y="543"/>
                    <a:pt x="668" y="435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7" name="Google Shape;21227;p31"/>
            <p:cNvSpPr/>
            <p:nvPr/>
          </p:nvSpPr>
          <p:spPr>
            <a:xfrm>
              <a:off x="5825525" y="781188"/>
              <a:ext cx="18650" cy="23675"/>
            </a:xfrm>
            <a:custGeom>
              <a:avLst/>
              <a:gdLst/>
              <a:ahLst/>
              <a:cxnLst/>
              <a:rect l="l" t="t" r="r" b="b"/>
              <a:pathLst>
                <a:path w="746" h="947" extrusionOk="0">
                  <a:moveTo>
                    <a:pt x="745" y="869"/>
                  </a:moveTo>
                  <a:lnTo>
                    <a:pt x="265" y="1"/>
                  </a:lnTo>
                  <a:cubicBezTo>
                    <a:pt x="125" y="78"/>
                    <a:pt x="32" y="233"/>
                    <a:pt x="16" y="388"/>
                  </a:cubicBezTo>
                  <a:cubicBezTo>
                    <a:pt x="1" y="590"/>
                    <a:pt x="109" y="776"/>
                    <a:pt x="280" y="869"/>
                  </a:cubicBezTo>
                  <a:cubicBezTo>
                    <a:pt x="420" y="947"/>
                    <a:pt x="606" y="947"/>
                    <a:pt x="74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8" name="Google Shape;21228;p31"/>
            <p:cNvSpPr/>
            <p:nvPr/>
          </p:nvSpPr>
          <p:spPr>
            <a:xfrm>
              <a:off x="5768525" y="685413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1" y="234"/>
                  </a:moveTo>
                  <a:cubicBezTo>
                    <a:pt x="16" y="265"/>
                    <a:pt x="32" y="296"/>
                    <a:pt x="63" y="311"/>
                  </a:cubicBezTo>
                  <a:cubicBezTo>
                    <a:pt x="94" y="358"/>
                    <a:pt x="141" y="404"/>
                    <a:pt x="203" y="435"/>
                  </a:cubicBezTo>
                  <a:cubicBezTo>
                    <a:pt x="342" y="513"/>
                    <a:pt x="513" y="513"/>
                    <a:pt x="668" y="435"/>
                  </a:cubicBezTo>
                  <a:lnTo>
                    <a:pt x="420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9" name="Google Shape;21229;p31"/>
            <p:cNvSpPr/>
            <p:nvPr/>
          </p:nvSpPr>
          <p:spPr>
            <a:xfrm>
              <a:off x="6200475" y="435713"/>
              <a:ext cx="17075" cy="13600"/>
            </a:xfrm>
            <a:custGeom>
              <a:avLst/>
              <a:gdLst/>
              <a:ahLst/>
              <a:cxnLst/>
              <a:rect l="l" t="t" r="r" b="b"/>
              <a:pathLst>
                <a:path w="683" h="544" extrusionOk="0">
                  <a:moveTo>
                    <a:pt x="683" y="311"/>
                  </a:moveTo>
                  <a:cubicBezTo>
                    <a:pt x="559" y="109"/>
                    <a:pt x="311" y="1"/>
                    <a:pt x="94" y="78"/>
                  </a:cubicBezTo>
                  <a:cubicBezTo>
                    <a:pt x="63" y="94"/>
                    <a:pt x="32" y="109"/>
                    <a:pt x="1" y="125"/>
                  </a:cubicBezTo>
                  <a:lnTo>
                    <a:pt x="233" y="54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0" name="Google Shape;21230;p31"/>
            <p:cNvSpPr/>
            <p:nvPr/>
          </p:nvSpPr>
          <p:spPr>
            <a:xfrm>
              <a:off x="6141550" y="329088"/>
              <a:ext cx="19800" cy="24075"/>
            </a:xfrm>
            <a:custGeom>
              <a:avLst/>
              <a:gdLst/>
              <a:ahLst/>
              <a:cxnLst/>
              <a:rect l="l" t="t" r="r" b="b"/>
              <a:pathLst>
                <a:path w="792" h="963" extrusionOk="0">
                  <a:moveTo>
                    <a:pt x="683" y="295"/>
                  </a:moveTo>
                  <a:cubicBezTo>
                    <a:pt x="558" y="94"/>
                    <a:pt x="310" y="1"/>
                    <a:pt x="93" y="78"/>
                  </a:cubicBezTo>
                  <a:cubicBezTo>
                    <a:pt x="62" y="78"/>
                    <a:pt x="31" y="94"/>
                    <a:pt x="0" y="109"/>
                  </a:cubicBezTo>
                  <a:lnTo>
                    <a:pt x="481" y="962"/>
                  </a:lnTo>
                  <a:cubicBezTo>
                    <a:pt x="496" y="947"/>
                    <a:pt x="527" y="931"/>
                    <a:pt x="558" y="900"/>
                  </a:cubicBezTo>
                  <a:cubicBezTo>
                    <a:pt x="729" y="761"/>
                    <a:pt x="791" y="512"/>
                    <a:pt x="683" y="29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1" name="Google Shape;21231;p31"/>
            <p:cNvSpPr/>
            <p:nvPr/>
          </p:nvSpPr>
          <p:spPr>
            <a:xfrm>
              <a:off x="6293925" y="369413"/>
              <a:ext cx="30275" cy="26775"/>
            </a:xfrm>
            <a:custGeom>
              <a:avLst/>
              <a:gdLst/>
              <a:ahLst/>
              <a:cxnLst/>
              <a:rect l="l" t="t" r="r" b="b"/>
              <a:pathLst>
                <a:path w="1211" h="1071" extrusionOk="0">
                  <a:moveTo>
                    <a:pt x="357" y="1071"/>
                  </a:moveTo>
                  <a:lnTo>
                    <a:pt x="1210" y="605"/>
                  </a:lnTo>
                  <a:cubicBezTo>
                    <a:pt x="915" y="1"/>
                    <a:pt x="0" y="497"/>
                    <a:pt x="357" y="107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2" name="Google Shape;21232;p31"/>
            <p:cNvSpPr/>
            <p:nvPr/>
          </p:nvSpPr>
          <p:spPr>
            <a:xfrm>
              <a:off x="6239650" y="2682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73"/>
                  </a:moveTo>
                  <a:cubicBezTo>
                    <a:pt x="822" y="1"/>
                    <a:pt x="248" y="63"/>
                    <a:pt x="124" y="481"/>
                  </a:cubicBezTo>
                  <a:cubicBezTo>
                    <a:pt x="0" y="900"/>
                    <a:pt x="450" y="1257"/>
                    <a:pt x="838" y="1040"/>
                  </a:cubicBezTo>
                  <a:cubicBezTo>
                    <a:pt x="1070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3" name="Google Shape;21233;p31"/>
            <p:cNvSpPr/>
            <p:nvPr/>
          </p:nvSpPr>
          <p:spPr>
            <a:xfrm>
              <a:off x="6155875" y="244938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870" y="1009"/>
                  </a:moveTo>
                  <a:cubicBezTo>
                    <a:pt x="1242" y="807"/>
                    <a:pt x="1195" y="234"/>
                    <a:pt x="776" y="125"/>
                  </a:cubicBezTo>
                  <a:cubicBezTo>
                    <a:pt x="358" y="1"/>
                    <a:pt x="1" y="435"/>
                    <a:pt x="203" y="823"/>
                  </a:cubicBezTo>
                  <a:cubicBezTo>
                    <a:pt x="342" y="1056"/>
                    <a:pt x="637" y="1149"/>
                    <a:pt x="870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4" name="Google Shape;21234;p31"/>
            <p:cNvSpPr/>
            <p:nvPr/>
          </p:nvSpPr>
          <p:spPr>
            <a:xfrm>
              <a:off x="6214825" y="351588"/>
              <a:ext cx="31050" cy="28700"/>
            </a:xfrm>
            <a:custGeom>
              <a:avLst/>
              <a:gdLst/>
              <a:ahLst/>
              <a:cxnLst/>
              <a:rect l="l" t="t" r="r" b="b"/>
              <a:pathLst>
                <a:path w="1242" h="1148" extrusionOk="0">
                  <a:moveTo>
                    <a:pt x="869" y="1024"/>
                  </a:moveTo>
                  <a:cubicBezTo>
                    <a:pt x="1241" y="822"/>
                    <a:pt x="1195" y="248"/>
                    <a:pt x="776" y="124"/>
                  </a:cubicBezTo>
                  <a:cubicBezTo>
                    <a:pt x="357" y="0"/>
                    <a:pt x="0" y="450"/>
                    <a:pt x="202" y="838"/>
                  </a:cubicBezTo>
                  <a:cubicBezTo>
                    <a:pt x="326" y="1070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5" name="Google Shape;21235;p31"/>
            <p:cNvSpPr/>
            <p:nvPr/>
          </p:nvSpPr>
          <p:spPr>
            <a:xfrm>
              <a:off x="6322625" y="292263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024" y="372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884"/>
                    <a:pt x="450" y="1241"/>
                    <a:pt x="822" y="1039"/>
                  </a:cubicBezTo>
                  <a:cubicBezTo>
                    <a:pt x="1070" y="915"/>
                    <a:pt x="1148" y="605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6" name="Google Shape;21236;p31"/>
            <p:cNvSpPr/>
            <p:nvPr/>
          </p:nvSpPr>
          <p:spPr>
            <a:xfrm>
              <a:off x="6088800" y="229838"/>
              <a:ext cx="13225" cy="16700"/>
            </a:xfrm>
            <a:custGeom>
              <a:avLst/>
              <a:gdLst/>
              <a:ahLst/>
              <a:cxnLst/>
              <a:rect l="l" t="t" r="r" b="b"/>
              <a:pathLst>
                <a:path w="529" h="668" extrusionOk="0">
                  <a:moveTo>
                    <a:pt x="233" y="667"/>
                  </a:moveTo>
                  <a:cubicBezTo>
                    <a:pt x="265" y="636"/>
                    <a:pt x="296" y="620"/>
                    <a:pt x="311" y="605"/>
                  </a:cubicBezTo>
                  <a:cubicBezTo>
                    <a:pt x="466" y="481"/>
                    <a:pt x="528" y="279"/>
                    <a:pt x="466" y="93"/>
                  </a:cubicBezTo>
                  <a:cubicBezTo>
                    <a:pt x="451" y="62"/>
                    <a:pt x="451" y="31"/>
                    <a:pt x="435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7" name="Google Shape;21237;p31"/>
            <p:cNvSpPr/>
            <p:nvPr/>
          </p:nvSpPr>
          <p:spPr>
            <a:xfrm>
              <a:off x="5987225" y="553988"/>
              <a:ext cx="16300" cy="13200"/>
            </a:xfrm>
            <a:custGeom>
              <a:avLst/>
              <a:gdLst/>
              <a:ahLst/>
              <a:cxnLst/>
              <a:rect l="l" t="t" r="r" b="b"/>
              <a:pathLst>
                <a:path w="652" h="528" extrusionOk="0">
                  <a:moveTo>
                    <a:pt x="233" y="527"/>
                  </a:moveTo>
                  <a:lnTo>
                    <a:pt x="652" y="295"/>
                  </a:lnTo>
                  <a:cubicBezTo>
                    <a:pt x="543" y="93"/>
                    <a:pt x="311" y="0"/>
                    <a:pt x="78" y="62"/>
                  </a:cubicBezTo>
                  <a:cubicBezTo>
                    <a:pt x="47" y="78"/>
                    <a:pt x="16" y="93"/>
                    <a:pt x="0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8" name="Google Shape;21238;p31"/>
            <p:cNvSpPr/>
            <p:nvPr/>
          </p:nvSpPr>
          <p:spPr>
            <a:xfrm>
              <a:off x="5927900" y="446963"/>
              <a:ext cx="19400" cy="24075"/>
            </a:xfrm>
            <a:custGeom>
              <a:avLst/>
              <a:gdLst/>
              <a:ahLst/>
              <a:cxnLst/>
              <a:rect l="l" t="t" r="r" b="b"/>
              <a:pathLst>
                <a:path w="776" h="963" extrusionOk="0">
                  <a:moveTo>
                    <a:pt x="667" y="295"/>
                  </a:moveTo>
                  <a:cubicBezTo>
                    <a:pt x="559" y="94"/>
                    <a:pt x="311" y="0"/>
                    <a:pt x="93" y="78"/>
                  </a:cubicBezTo>
                  <a:cubicBezTo>
                    <a:pt x="62" y="78"/>
                    <a:pt x="31" y="94"/>
                    <a:pt x="0" y="109"/>
                  </a:cubicBezTo>
                  <a:lnTo>
                    <a:pt x="466" y="962"/>
                  </a:lnTo>
                  <a:cubicBezTo>
                    <a:pt x="497" y="947"/>
                    <a:pt x="528" y="931"/>
                    <a:pt x="543" y="916"/>
                  </a:cubicBezTo>
                  <a:cubicBezTo>
                    <a:pt x="729" y="760"/>
                    <a:pt x="776" y="512"/>
                    <a:pt x="667" y="29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9" name="Google Shape;21239;p31"/>
            <p:cNvSpPr/>
            <p:nvPr/>
          </p:nvSpPr>
          <p:spPr>
            <a:xfrm>
              <a:off x="6080275" y="487288"/>
              <a:ext cx="30275" cy="26775"/>
            </a:xfrm>
            <a:custGeom>
              <a:avLst/>
              <a:gdLst/>
              <a:ahLst/>
              <a:cxnLst/>
              <a:rect l="l" t="t" r="r" b="b"/>
              <a:pathLst>
                <a:path w="1211" h="1071" extrusionOk="0">
                  <a:moveTo>
                    <a:pt x="357" y="1071"/>
                  </a:moveTo>
                  <a:lnTo>
                    <a:pt x="1210" y="605"/>
                  </a:lnTo>
                  <a:cubicBezTo>
                    <a:pt x="900" y="0"/>
                    <a:pt x="1" y="497"/>
                    <a:pt x="357" y="107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0" name="Google Shape;21240;p31"/>
            <p:cNvSpPr/>
            <p:nvPr/>
          </p:nvSpPr>
          <p:spPr>
            <a:xfrm>
              <a:off x="6026775" y="3856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2"/>
                    <a:pt x="915" y="1180"/>
                    <a:pt x="1039" y="761"/>
                  </a:cubicBezTo>
                  <a:cubicBezTo>
                    <a:pt x="1148" y="358"/>
                    <a:pt x="714" y="1"/>
                    <a:pt x="326" y="203"/>
                  </a:cubicBezTo>
                  <a:cubicBezTo>
                    <a:pt x="93" y="327"/>
                    <a:pt x="0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1" name="Google Shape;21241;p31"/>
            <p:cNvSpPr/>
            <p:nvPr/>
          </p:nvSpPr>
          <p:spPr>
            <a:xfrm>
              <a:off x="5943800" y="361663"/>
              <a:ext cx="29100" cy="31050"/>
            </a:xfrm>
            <a:custGeom>
              <a:avLst/>
              <a:gdLst/>
              <a:ahLst/>
              <a:cxnLst/>
              <a:rect l="l" t="t" r="r" b="b"/>
              <a:pathLst>
                <a:path w="1164" h="1242" extrusionOk="0">
                  <a:moveTo>
                    <a:pt x="140" y="869"/>
                  </a:moveTo>
                  <a:cubicBezTo>
                    <a:pt x="341" y="1241"/>
                    <a:pt x="915" y="1195"/>
                    <a:pt x="1039" y="776"/>
                  </a:cubicBezTo>
                  <a:cubicBezTo>
                    <a:pt x="1163" y="357"/>
                    <a:pt x="714" y="0"/>
                    <a:pt x="326" y="202"/>
                  </a:cubicBezTo>
                  <a:cubicBezTo>
                    <a:pt x="93" y="326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2" name="Google Shape;21242;p31"/>
            <p:cNvSpPr/>
            <p:nvPr/>
          </p:nvSpPr>
          <p:spPr>
            <a:xfrm>
              <a:off x="6003125" y="4682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85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7"/>
                    <a:pt x="698" y="1"/>
                    <a:pt x="310" y="218"/>
                  </a:cubicBezTo>
                  <a:cubicBezTo>
                    <a:pt x="78" y="342"/>
                    <a:pt x="0" y="636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3" name="Google Shape;21243;p31"/>
            <p:cNvSpPr/>
            <p:nvPr/>
          </p:nvSpPr>
          <p:spPr>
            <a:xfrm>
              <a:off x="6050800" y="3027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2"/>
                    <a:pt x="900" y="1195"/>
                    <a:pt x="1025" y="776"/>
                  </a:cubicBezTo>
                  <a:cubicBezTo>
                    <a:pt x="1149" y="358"/>
                    <a:pt x="714" y="1"/>
                    <a:pt x="327" y="203"/>
                  </a:cubicBezTo>
                  <a:cubicBezTo>
                    <a:pt x="94" y="327"/>
                    <a:pt x="1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4" name="Google Shape;21244;p31"/>
            <p:cNvSpPr/>
            <p:nvPr/>
          </p:nvSpPr>
          <p:spPr>
            <a:xfrm>
              <a:off x="6109750" y="4093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4"/>
                  </a:moveTo>
                  <a:cubicBezTo>
                    <a:pt x="342" y="1256"/>
                    <a:pt x="900" y="1194"/>
                    <a:pt x="1024" y="776"/>
                  </a:cubicBezTo>
                  <a:cubicBezTo>
                    <a:pt x="1148" y="357"/>
                    <a:pt x="714" y="0"/>
                    <a:pt x="326" y="217"/>
                  </a:cubicBezTo>
                  <a:cubicBezTo>
                    <a:pt x="93" y="341"/>
                    <a:pt x="0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5" name="Google Shape;21245;p31"/>
            <p:cNvSpPr/>
            <p:nvPr/>
          </p:nvSpPr>
          <p:spPr>
            <a:xfrm>
              <a:off x="5875175" y="347713"/>
              <a:ext cx="13200" cy="16675"/>
            </a:xfrm>
            <a:custGeom>
              <a:avLst/>
              <a:gdLst/>
              <a:ahLst/>
              <a:cxnLst/>
              <a:rect l="l" t="t" r="r" b="b"/>
              <a:pathLst>
                <a:path w="528" h="667" extrusionOk="0">
                  <a:moveTo>
                    <a:pt x="233" y="667"/>
                  </a:moveTo>
                  <a:cubicBezTo>
                    <a:pt x="264" y="636"/>
                    <a:pt x="279" y="620"/>
                    <a:pt x="310" y="605"/>
                  </a:cubicBezTo>
                  <a:cubicBezTo>
                    <a:pt x="465" y="481"/>
                    <a:pt x="527" y="279"/>
                    <a:pt x="465" y="93"/>
                  </a:cubicBezTo>
                  <a:cubicBezTo>
                    <a:pt x="450" y="62"/>
                    <a:pt x="434" y="31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6" name="Google Shape;21246;p31"/>
            <p:cNvSpPr/>
            <p:nvPr/>
          </p:nvSpPr>
          <p:spPr>
            <a:xfrm>
              <a:off x="5971325" y="288763"/>
              <a:ext cx="26000" cy="23675"/>
            </a:xfrm>
            <a:custGeom>
              <a:avLst/>
              <a:gdLst/>
              <a:ahLst/>
              <a:cxnLst/>
              <a:rect l="l" t="t" r="r" b="b"/>
              <a:pathLst>
                <a:path w="1040" h="947" extrusionOk="0">
                  <a:moveTo>
                    <a:pt x="47" y="543"/>
                  </a:moveTo>
                  <a:cubicBezTo>
                    <a:pt x="404" y="947"/>
                    <a:pt x="1040" y="590"/>
                    <a:pt x="884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47" y="54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7" name="Google Shape;21247;p31"/>
            <p:cNvSpPr/>
            <p:nvPr/>
          </p:nvSpPr>
          <p:spPr>
            <a:xfrm>
              <a:off x="6193875" y="438813"/>
              <a:ext cx="12825" cy="16325"/>
            </a:xfrm>
            <a:custGeom>
              <a:avLst/>
              <a:gdLst/>
              <a:ahLst/>
              <a:cxnLst/>
              <a:rect l="l" t="t" r="r" b="b"/>
              <a:pathLst>
                <a:path w="513" h="653" extrusionOk="0">
                  <a:moveTo>
                    <a:pt x="78" y="652"/>
                  </a:moveTo>
                  <a:lnTo>
                    <a:pt x="513" y="420"/>
                  </a:lnTo>
                  <a:lnTo>
                    <a:pt x="280" y="1"/>
                  </a:lnTo>
                  <a:cubicBezTo>
                    <a:pt x="187" y="32"/>
                    <a:pt x="125" y="109"/>
                    <a:pt x="78" y="187"/>
                  </a:cubicBezTo>
                  <a:cubicBezTo>
                    <a:pt x="1" y="342"/>
                    <a:pt x="1" y="513"/>
                    <a:pt x="78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8" name="Google Shape;21248;p31"/>
            <p:cNvSpPr/>
            <p:nvPr/>
          </p:nvSpPr>
          <p:spPr>
            <a:xfrm>
              <a:off x="6134950" y="331813"/>
              <a:ext cx="18625" cy="22900"/>
            </a:xfrm>
            <a:custGeom>
              <a:avLst/>
              <a:gdLst/>
              <a:ahLst/>
              <a:cxnLst/>
              <a:rect l="l" t="t" r="r" b="b"/>
              <a:pathLst>
                <a:path w="745" h="916" extrusionOk="0">
                  <a:moveTo>
                    <a:pt x="78" y="202"/>
                  </a:moveTo>
                  <a:cubicBezTo>
                    <a:pt x="0" y="341"/>
                    <a:pt x="0" y="512"/>
                    <a:pt x="78" y="667"/>
                  </a:cubicBezTo>
                  <a:cubicBezTo>
                    <a:pt x="156" y="807"/>
                    <a:pt x="295" y="900"/>
                    <a:pt x="466" y="915"/>
                  </a:cubicBezTo>
                  <a:cubicBezTo>
                    <a:pt x="559" y="915"/>
                    <a:pt x="652" y="900"/>
                    <a:pt x="745" y="853"/>
                  </a:cubicBezTo>
                  <a:lnTo>
                    <a:pt x="280" y="0"/>
                  </a:lnTo>
                  <a:cubicBezTo>
                    <a:pt x="187" y="47"/>
                    <a:pt x="125" y="124"/>
                    <a:pt x="78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9" name="Google Shape;21249;p31"/>
            <p:cNvSpPr/>
            <p:nvPr/>
          </p:nvSpPr>
          <p:spPr>
            <a:xfrm>
              <a:off x="6077950" y="23563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1" y="233"/>
                  </a:moveTo>
                  <a:cubicBezTo>
                    <a:pt x="16" y="264"/>
                    <a:pt x="47" y="295"/>
                    <a:pt x="63" y="311"/>
                  </a:cubicBezTo>
                  <a:cubicBezTo>
                    <a:pt x="140" y="420"/>
                    <a:pt x="264" y="466"/>
                    <a:pt x="388" y="482"/>
                  </a:cubicBezTo>
                  <a:cubicBezTo>
                    <a:pt x="481" y="497"/>
                    <a:pt x="590" y="482"/>
                    <a:pt x="667" y="435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0" name="Google Shape;21250;p31"/>
            <p:cNvSpPr/>
            <p:nvPr/>
          </p:nvSpPr>
          <p:spPr>
            <a:xfrm>
              <a:off x="5773200" y="671088"/>
              <a:ext cx="16675" cy="13975"/>
            </a:xfrm>
            <a:custGeom>
              <a:avLst/>
              <a:gdLst/>
              <a:ahLst/>
              <a:cxnLst/>
              <a:rect l="l" t="t" r="r" b="b"/>
              <a:pathLst>
                <a:path w="667" h="559" extrusionOk="0">
                  <a:moveTo>
                    <a:pt x="233" y="558"/>
                  </a:moveTo>
                  <a:lnTo>
                    <a:pt x="667" y="326"/>
                  </a:lnTo>
                  <a:cubicBezTo>
                    <a:pt x="543" y="93"/>
                    <a:pt x="248" y="0"/>
                    <a:pt x="0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1" name="Google Shape;21251;p31"/>
            <p:cNvSpPr/>
            <p:nvPr/>
          </p:nvSpPr>
          <p:spPr>
            <a:xfrm>
              <a:off x="5714250" y="56443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668" y="311"/>
                  </a:moveTo>
                  <a:cubicBezTo>
                    <a:pt x="543" y="78"/>
                    <a:pt x="249" y="1"/>
                    <a:pt x="1" y="125"/>
                  </a:cubicBezTo>
                  <a:lnTo>
                    <a:pt x="481" y="978"/>
                  </a:lnTo>
                  <a:cubicBezTo>
                    <a:pt x="714" y="854"/>
                    <a:pt x="792" y="559"/>
                    <a:pt x="668" y="31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2" name="Google Shape;21252;p31"/>
            <p:cNvSpPr/>
            <p:nvPr/>
          </p:nvSpPr>
          <p:spPr>
            <a:xfrm>
              <a:off x="5872050" y="612138"/>
              <a:ext cx="24475" cy="19800"/>
            </a:xfrm>
            <a:custGeom>
              <a:avLst/>
              <a:gdLst/>
              <a:ahLst/>
              <a:cxnLst/>
              <a:rect l="l" t="t" r="r" b="b"/>
              <a:pathLst>
                <a:path w="979" h="792" extrusionOk="0">
                  <a:moveTo>
                    <a:pt x="327" y="140"/>
                  </a:moveTo>
                  <a:cubicBezTo>
                    <a:pt x="94" y="264"/>
                    <a:pt x="1" y="559"/>
                    <a:pt x="125" y="792"/>
                  </a:cubicBezTo>
                  <a:lnTo>
                    <a:pt x="978" y="326"/>
                  </a:lnTo>
                  <a:cubicBezTo>
                    <a:pt x="854" y="94"/>
                    <a:pt x="559" y="1"/>
                    <a:pt x="327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3" name="Google Shape;21253;p31"/>
            <p:cNvSpPr/>
            <p:nvPr/>
          </p:nvSpPr>
          <p:spPr>
            <a:xfrm>
              <a:off x="5813125" y="50356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2"/>
                    <a:pt x="900" y="1180"/>
                    <a:pt x="1024" y="761"/>
                  </a:cubicBezTo>
                  <a:cubicBezTo>
                    <a:pt x="1148" y="358"/>
                    <a:pt x="714" y="1"/>
                    <a:pt x="326" y="202"/>
                  </a:cubicBezTo>
                  <a:cubicBezTo>
                    <a:pt x="94" y="327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4" name="Google Shape;21254;p31"/>
            <p:cNvSpPr/>
            <p:nvPr/>
          </p:nvSpPr>
          <p:spPr>
            <a:xfrm>
              <a:off x="5729375" y="4799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5" name="Google Shape;21255;p31"/>
            <p:cNvSpPr/>
            <p:nvPr/>
          </p:nvSpPr>
          <p:spPr>
            <a:xfrm>
              <a:off x="5789075" y="5861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1" y="884"/>
                  </a:moveTo>
                  <a:cubicBezTo>
                    <a:pt x="342" y="1257"/>
                    <a:pt x="916" y="1195"/>
                    <a:pt x="1025" y="776"/>
                  </a:cubicBezTo>
                  <a:cubicBezTo>
                    <a:pt x="1149" y="357"/>
                    <a:pt x="714" y="0"/>
                    <a:pt x="327" y="218"/>
                  </a:cubicBezTo>
                  <a:cubicBezTo>
                    <a:pt x="94" y="342"/>
                    <a:pt x="1" y="636"/>
                    <a:pt x="141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6" name="Google Shape;21256;p31"/>
            <p:cNvSpPr/>
            <p:nvPr/>
          </p:nvSpPr>
          <p:spPr>
            <a:xfrm>
              <a:off x="5836400" y="4209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34" y="1257"/>
                    <a:pt x="822" y="1039"/>
                  </a:cubicBezTo>
                  <a:cubicBezTo>
                    <a:pt x="1055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7" name="Google Shape;21257;p31"/>
            <p:cNvSpPr/>
            <p:nvPr/>
          </p:nvSpPr>
          <p:spPr>
            <a:xfrm>
              <a:off x="5896100" y="5272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25" y="885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8"/>
                    <a:pt x="699" y="1"/>
                    <a:pt x="326" y="218"/>
                  </a:cubicBezTo>
                  <a:cubicBezTo>
                    <a:pt x="78" y="342"/>
                    <a:pt x="1" y="637"/>
                    <a:pt x="125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8" name="Google Shape;21258;p31"/>
            <p:cNvSpPr/>
            <p:nvPr/>
          </p:nvSpPr>
          <p:spPr>
            <a:xfrm>
              <a:off x="5661525" y="465188"/>
              <a:ext cx="13200" cy="17075"/>
            </a:xfrm>
            <a:custGeom>
              <a:avLst/>
              <a:gdLst/>
              <a:ahLst/>
              <a:cxnLst/>
              <a:rect l="l" t="t" r="r" b="b"/>
              <a:pathLst>
                <a:path w="528" h="683" extrusionOk="0">
                  <a:moveTo>
                    <a:pt x="233" y="683"/>
                  </a:moveTo>
                  <a:cubicBezTo>
                    <a:pt x="435" y="559"/>
                    <a:pt x="528" y="311"/>
                    <a:pt x="466" y="93"/>
                  </a:cubicBezTo>
                  <a:cubicBezTo>
                    <a:pt x="450" y="62"/>
                    <a:pt x="435" y="31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9" name="Google Shape;21259;p31"/>
            <p:cNvSpPr/>
            <p:nvPr/>
          </p:nvSpPr>
          <p:spPr>
            <a:xfrm>
              <a:off x="5757675" y="406638"/>
              <a:ext cx="26000" cy="23675"/>
            </a:xfrm>
            <a:custGeom>
              <a:avLst/>
              <a:gdLst/>
              <a:ahLst/>
              <a:cxnLst/>
              <a:rect l="l" t="t" r="r" b="b"/>
              <a:pathLst>
                <a:path w="1040" h="947" extrusionOk="0">
                  <a:moveTo>
                    <a:pt x="1" y="466"/>
                  </a:moveTo>
                  <a:cubicBezTo>
                    <a:pt x="16" y="497"/>
                    <a:pt x="32" y="528"/>
                    <a:pt x="47" y="543"/>
                  </a:cubicBezTo>
                  <a:cubicBezTo>
                    <a:pt x="388" y="947"/>
                    <a:pt x="1040" y="590"/>
                    <a:pt x="885" y="94"/>
                  </a:cubicBezTo>
                  <a:cubicBezTo>
                    <a:pt x="869" y="63"/>
                    <a:pt x="869" y="31"/>
                    <a:pt x="85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0" name="Google Shape;21260;p31"/>
            <p:cNvSpPr/>
            <p:nvPr/>
          </p:nvSpPr>
          <p:spPr>
            <a:xfrm>
              <a:off x="5979075" y="556688"/>
              <a:ext cx="13975" cy="16325"/>
            </a:xfrm>
            <a:custGeom>
              <a:avLst/>
              <a:gdLst/>
              <a:ahLst/>
              <a:cxnLst/>
              <a:rect l="l" t="t" r="r" b="b"/>
              <a:pathLst>
                <a:path w="559" h="653" extrusionOk="0">
                  <a:moveTo>
                    <a:pt x="326" y="1"/>
                  </a:moveTo>
                  <a:cubicBezTo>
                    <a:pt x="78" y="125"/>
                    <a:pt x="1" y="419"/>
                    <a:pt x="125" y="652"/>
                  </a:cubicBezTo>
                  <a:lnTo>
                    <a:pt x="559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1" name="Google Shape;21261;p31"/>
            <p:cNvSpPr/>
            <p:nvPr/>
          </p:nvSpPr>
          <p:spPr>
            <a:xfrm>
              <a:off x="5920150" y="449688"/>
              <a:ext cx="19800" cy="24825"/>
            </a:xfrm>
            <a:custGeom>
              <a:avLst/>
              <a:gdLst/>
              <a:ahLst/>
              <a:cxnLst/>
              <a:rect l="l" t="t" r="r" b="b"/>
              <a:pathLst>
                <a:path w="792" h="993" extrusionOk="0">
                  <a:moveTo>
                    <a:pt x="124" y="667"/>
                  </a:moveTo>
                  <a:cubicBezTo>
                    <a:pt x="248" y="900"/>
                    <a:pt x="559" y="993"/>
                    <a:pt x="791" y="853"/>
                  </a:cubicBezTo>
                  <a:lnTo>
                    <a:pt x="326" y="0"/>
                  </a:lnTo>
                  <a:cubicBezTo>
                    <a:pt x="78" y="140"/>
                    <a:pt x="0" y="434"/>
                    <a:pt x="124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2" name="Google Shape;21262;p31"/>
            <p:cNvSpPr/>
            <p:nvPr/>
          </p:nvSpPr>
          <p:spPr>
            <a:xfrm>
              <a:off x="5864300" y="35351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33"/>
                  </a:moveTo>
                  <a:cubicBezTo>
                    <a:pt x="16" y="264"/>
                    <a:pt x="32" y="295"/>
                    <a:pt x="63" y="311"/>
                  </a:cubicBezTo>
                  <a:cubicBezTo>
                    <a:pt x="202" y="497"/>
                    <a:pt x="466" y="544"/>
                    <a:pt x="668" y="435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3" name="Google Shape;21263;p31"/>
            <p:cNvSpPr/>
            <p:nvPr/>
          </p:nvSpPr>
          <p:spPr>
            <a:xfrm>
              <a:off x="5621975" y="540413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388" y="124"/>
                  </a:moveTo>
                  <a:cubicBezTo>
                    <a:pt x="0" y="341"/>
                    <a:pt x="62" y="900"/>
                    <a:pt x="481" y="1024"/>
                  </a:cubicBezTo>
                  <a:cubicBezTo>
                    <a:pt x="900" y="1148"/>
                    <a:pt x="1257" y="698"/>
                    <a:pt x="1039" y="326"/>
                  </a:cubicBezTo>
                  <a:cubicBezTo>
                    <a:pt x="915" y="78"/>
                    <a:pt x="621" y="0"/>
                    <a:pt x="388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4" name="Google Shape;21264;p31"/>
            <p:cNvSpPr/>
            <p:nvPr/>
          </p:nvSpPr>
          <p:spPr>
            <a:xfrm>
              <a:off x="5680900" y="64703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73" y="140"/>
                  </a:moveTo>
                  <a:cubicBezTo>
                    <a:pt x="1" y="342"/>
                    <a:pt x="63" y="915"/>
                    <a:pt x="482" y="1040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3"/>
                    <a:pt x="621" y="0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5" name="Google Shape;21265;p31"/>
            <p:cNvSpPr/>
            <p:nvPr/>
          </p:nvSpPr>
          <p:spPr>
            <a:xfrm>
              <a:off x="5543650" y="52411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667" y="683"/>
                  </a:moveTo>
                  <a:cubicBezTo>
                    <a:pt x="869" y="559"/>
                    <a:pt x="977" y="311"/>
                    <a:pt x="900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82"/>
                  </a:lnTo>
                  <a:cubicBezTo>
                    <a:pt x="16" y="513"/>
                    <a:pt x="31" y="544"/>
                    <a:pt x="62" y="559"/>
                  </a:cubicBezTo>
                  <a:cubicBezTo>
                    <a:pt x="218" y="745"/>
                    <a:pt x="466" y="792"/>
                    <a:pt x="667" y="68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6" name="Google Shape;21266;p31"/>
            <p:cNvSpPr/>
            <p:nvPr/>
          </p:nvSpPr>
          <p:spPr>
            <a:xfrm>
              <a:off x="5766975" y="674563"/>
              <a:ext cx="12050" cy="16700"/>
            </a:xfrm>
            <a:custGeom>
              <a:avLst/>
              <a:gdLst/>
              <a:ahLst/>
              <a:cxnLst/>
              <a:rect l="l" t="t" r="r" b="b"/>
              <a:pathLst>
                <a:path w="482" h="668" extrusionOk="0">
                  <a:moveTo>
                    <a:pt x="249" y="1"/>
                  </a:moveTo>
                  <a:cubicBezTo>
                    <a:pt x="109" y="78"/>
                    <a:pt x="16" y="218"/>
                    <a:pt x="1" y="388"/>
                  </a:cubicBezTo>
                  <a:cubicBezTo>
                    <a:pt x="1" y="481"/>
                    <a:pt x="16" y="574"/>
                    <a:pt x="63" y="668"/>
                  </a:cubicBezTo>
                  <a:lnTo>
                    <a:pt x="482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7" name="Google Shape;21267;p31"/>
            <p:cNvSpPr/>
            <p:nvPr/>
          </p:nvSpPr>
          <p:spPr>
            <a:xfrm>
              <a:off x="5706100" y="567538"/>
              <a:ext cx="20200" cy="23300"/>
            </a:xfrm>
            <a:custGeom>
              <a:avLst/>
              <a:gdLst/>
              <a:ahLst/>
              <a:cxnLst/>
              <a:rect l="l" t="t" r="r" b="b"/>
              <a:pathLst>
                <a:path w="808" h="932" extrusionOk="0">
                  <a:moveTo>
                    <a:pt x="807" y="854"/>
                  </a:moveTo>
                  <a:lnTo>
                    <a:pt x="327" y="1"/>
                  </a:lnTo>
                  <a:cubicBezTo>
                    <a:pt x="94" y="125"/>
                    <a:pt x="1" y="420"/>
                    <a:pt x="140" y="668"/>
                  </a:cubicBezTo>
                  <a:cubicBezTo>
                    <a:pt x="187" y="745"/>
                    <a:pt x="249" y="807"/>
                    <a:pt x="342" y="854"/>
                  </a:cubicBezTo>
                  <a:cubicBezTo>
                    <a:pt x="482" y="932"/>
                    <a:pt x="652" y="932"/>
                    <a:pt x="807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8" name="Google Shape;21268;p31"/>
            <p:cNvSpPr/>
            <p:nvPr/>
          </p:nvSpPr>
          <p:spPr>
            <a:xfrm>
              <a:off x="5651050" y="471388"/>
              <a:ext cx="16300" cy="12825"/>
            </a:xfrm>
            <a:custGeom>
              <a:avLst/>
              <a:gdLst/>
              <a:ahLst/>
              <a:cxnLst/>
              <a:rect l="l" t="t" r="r" b="b"/>
              <a:pathLst>
                <a:path w="652" h="513" extrusionOk="0">
                  <a:moveTo>
                    <a:pt x="1" y="233"/>
                  </a:moveTo>
                  <a:cubicBezTo>
                    <a:pt x="16" y="264"/>
                    <a:pt x="32" y="295"/>
                    <a:pt x="47" y="311"/>
                  </a:cubicBezTo>
                  <a:cubicBezTo>
                    <a:pt x="94" y="357"/>
                    <a:pt x="140" y="404"/>
                    <a:pt x="202" y="435"/>
                  </a:cubicBezTo>
                  <a:cubicBezTo>
                    <a:pt x="342" y="512"/>
                    <a:pt x="512" y="512"/>
                    <a:pt x="652" y="435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9" name="Google Shape;21269;p31"/>
            <p:cNvSpPr/>
            <p:nvPr/>
          </p:nvSpPr>
          <p:spPr>
            <a:xfrm>
              <a:off x="6083000" y="22206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33" y="544"/>
                  </a:moveTo>
                  <a:lnTo>
                    <a:pt x="667" y="311"/>
                  </a:lnTo>
                  <a:cubicBezTo>
                    <a:pt x="543" y="109"/>
                    <a:pt x="310" y="1"/>
                    <a:pt x="93" y="78"/>
                  </a:cubicBezTo>
                  <a:cubicBezTo>
                    <a:pt x="62" y="94"/>
                    <a:pt x="31" y="94"/>
                    <a:pt x="0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0" name="Google Shape;21270;p31"/>
            <p:cNvSpPr/>
            <p:nvPr/>
          </p:nvSpPr>
          <p:spPr>
            <a:xfrm>
              <a:off x="5868950" y="33993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668" y="311"/>
                  </a:moveTo>
                  <a:cubicBezTo>
                    <a:pt x="559" y="94"/>
                    <a:pt x="311" y="1"/>
                    <a:pt x="94" y="78"/>
                  </a:cubicBezTo>
                  <a:cubicBezTo>
                    <a:pt x="63" y="78"/>
                    <a:pt x="32" y="94"/>
                    <a:pt x="1" y="109"/>
                  </a:cubicBezTo>
                  <a:lnTo>
                    <a:pt x="234" y="54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1" name="Google Shape;21271;p31"/>
            <p:cNvSpPr/>
            <p:nvPr/>
          </p:nvSpPr>
          <p:spPr>
            <a:xfrm>
              <a:off x="5810025" y="233313"/>
              <a:ext cx="19400" cy="24075"/>
            </a:xfrm>
            <a:custGeom>
              <a:avLst/>
              <a:gdLst/>
              <a:ahLst/>
              <a:cxnLst/>
              <a:rect l="l" t="t" r="r" b="b"/>
              <a:pathLst>
                <a:path w="776" h="963" extrusionOk="0">
                  <a:moveTo>
                    <a:pt x="667" y="295"/>
                  </a:moveTo>
                  <a:cubicBezTo>
                    <a:pt x="559" y="94"/>
                    <a:pt x="326" y="1"/>
                    <a:pt x="94" y="63"/>
                  </a:cubicBezTo>
                  <a:cubicBezTo>
                    <a:pt x="63" y="78"/>
                    <a:pt x="31" y="94"/>
                    <a:pt x="0" y="109"/>
                  </a:cubicBezTo>
                  <a:lnTo>
                    <a:pt x="481" y="962"/>
                  </a:lnTo>
                  <a:cubicBezTo>
                    <a:pt x="512" y="947"/>
                    <a:pt x="543" y="931"/>
                    <a:pt x="559" y="900"/>
                  </a:cubicBezTo>
                  <a:cubicBezTo>
                    <a:pt x="729" y="761"/>
                    <a:pt x="776" y="497"/>
                    <a:pt x="667" y="29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2" name="Google Shape;21272;p31"/>
            <p:cNvSpPr/>
            <p:nvPr/>
          </p:nvSpPr>
          <p:spPr>
            <a:xfrm>
              <a:off x="5962400" y="273263"/>
              <a:ext cx="30275" cy="27150"/>
            </a:xfrm>
            <a:custGeom>
              <a:avLst/>
              <a:gdLst/>
              <a:ahLst/>
              <a:cxnLst/>
              <a:rect l="l" t="t" r="r" b="b"/>
              <a:pathLst>
                <a:path w="1211" h="1086" extrusionOk="0">
                  <a:moveTo>
                    <a:pt x="357" y="1086"/>
                  </a:moveTo>
                  <a:lnTo>
                    <a:pt x="1210" y="621"/>
                  </a:lnTo>
                  <a:cubicBezTo>
                    <a:pt x="900" y="0"/>
                    <a:pt x="1" y="512"/>
                    <a:pt x="357" y="10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3" name="Google Shape;21273;p31"/>
            <p:cNvSpPr/>
            <p:nvPr/>
          </p:nvSpPr>
          <p:spPr>
            <a:xfrm>
              <a:off x="5908125" y="17243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4" y="466"/>
                  </a:cubicBezTo>
                  <a:cubicBezTo>
                    <a:pt x="0" y="885"/>
                    <a:pt x="450" y="1241"/>
                    <a:pt x="822" y="1040"/>
                  </a:cubicBezTo>
                  <a:cubicBezTo>
                    <a:pt x="1071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4" name="Google Shape;21274;p31"/>
            <p:cNvSpPr/>
            <p:nvPr/>
          </p:nvSpPr>
          <p:spPr>
            <a:xfrm>
              <a:off x="5885250" y="2546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8" y="1"/>
                    <a:pt x="326" y="218"/>
                  </a:cubicBezTo>
                  <a:cubicBezTo>
                    <a:pt x="78" y="342"/>
                    <a:pt x="0" y="637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5" name="Google Shape;21275;p31"/>
            <p:cNvSpPr/>
            <p:nvPr/>
          </p:nvSpPr>
          <p:spPr>
            <a:xfrm>
              <a:off x="5990325" y="1976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40"/>
                  </a:moveTo>
                  <a:cubicBezTo>
                    <a:pt x="0" y="342"/>
                    <a:pt x="62" y="916"/>
                    <a:pt x="481" y="1024"/>
                  </a:cubicBezTo>
                  <a:cubicBezTo>
                    <a:pt x="900" y="1149"/>
                    <a:pt x="1257" y="714"/>
                    <a:pt x="1040" y="327"/>
                  </a:cubicBezTo>
                  <a:cubicBezTo>
                    <a:pt x="915" y="94"/>
                    <a:pt x="621" y="1"/>
                    <a:pt x="388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6" name="Google Shape;21276;p31"/>
            <p:cNvSpPr/>
            <p:nvPr/>
          </p:nvSpPr>
          <p:spPr>
            <a:xfrm>
              <a:off x="6076025" y="224788"/>
              <a:ext cx="12800" cy="16700"/>
            </a:xfrm>
            <a:custGeom>
              <a:avLst/>
              <a:gdLst/>
              <a:ahLst/>
              <a:cxnLst/>
              <a:rect l="l" t="t" r="r" b="b"/>
              <a:pathLst>
                <a:path w="512" h="668" extrusionOk="0">
                  <a:moveTo>
                    <a:pt x="279" y="0"/>
                  </a:moveTo>
                  <a:cubicBezTo>
                    <a:pt x="186" y="47"/>
                    <a:pt x="124" y="125"/>
                    <a:pt x="78" y="218"/>
                  </a:cubicBezTo>
                  <a:cubicBezTo>
                    <a:pt x="0" y="357"/>
                    <a:pt x="0" y="528"/>
                    <a:pt x="78" y="667"/>
                  </a:cubicBezTo>
                  <a:lnTo>
                    <a:pt x="512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7" name="Google Shape;21277;p31"/>
            <p:cNvSpPr/>
            <p:nvPr/>
          </p:nvSpPr>
          <p:spPr>
            <a:xfrm>
              <a:off x="5655325" y="457438"/>
              <a:ext cx="16700" cy="13975"/>
            </a:xfrm>
            <a:custGeom>
              <a:avLst/>
              <a:gdLst/>
              <a:ahLst/>
              <a:cxnLst/>
              <a:rect l="l" t="t" r="r" b="b"/>
              <a:pathLst>
                <a:path w="668" h="559" extrusionOk="0">
                  <a:moveTo>
                    <a:pt x="248" y="559"/>
                  </a:moveTo>
                  <a:lnTo>
                    <a:pt x="667" y="326"/>
                  </a:lnTo>
                  <a:cubicBezTo>
                    <a:pt x="543" y="78"/>
                    <a:pt x="248" y="0"/>
                    <a:pt x="0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8" name="Google Shape;21278;p31"/>
            <p:cNvSpPr/>
            <p:nvPr/>
          </p:nvSpPr>
          <p:spPr>
            <a:xfrm>
              <a:off x="5596375" y="350413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68" y="326"/>
                  </a:moveTo>
                  <a:cubicBezTo>
                    <a:pt x="544" y="94"/>
                    <a:pt x="249" y="1"/>
                    <a:pt x="1" y="140"/>
                  </a:cubicBezTo>
                  <a:lnTo>
                    <a:pt x="481" y="993"/>
                  </a:lnTo>
                  <a:cubicBezTo>
                    <a:pt x="714" y="854"/>
                    <a:pt x="792" y="559"/>
                    <a:pt x="668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9" name="Google Shape;21279;p31"/>
            <p:cNvSpPr/>
            <p:nvPr/>
          </p:nvSpPr>
          <p:spPr>
            <a:xfrm>
              <a:off x="5754200" y="398488"/>
              <a:ext cx="24825" cy="19800"/>
            </a:xfrm>
            <a:custGeom>
              <a:avLst/>
              <a:gdLst/>
              <a:ahLst/>
              <a:cxnLst/>
              <a:rect l="l" t="t" r="r" b="b"/>
              <a:pathLst>
                <a:path w="993" h="792" extrusionOk="0">
                  <a:moveTo>
                    <a:pt x="326" y="125"/>
                  </a:moveTo>
                  <a:cubicBezTo>
                    <a:pt x="93" y="264"/>
                    <a:pt x="0" y="559"/>
                    <a:pt x="140" y="792"/>
                  </a:cubicBezTo>
                  <a:lnTo>
                    <a:pt x="993" y="326"/>
                  </a:lnTo>
                  <a:cubicBezTo>
                    <a:pt x="853" y="94"/>
                    <a:pt x="558" y="1"/>
                    <a:pt x="326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0" name="Google Shape;21280;p31"/>
            <p:cNvSpPr/>
            <p:nvPr/>
          </p:nvSpPr>
          <p:spPr>
            <a:xfrm>
              <a:off x="5695250" y="2895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5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4" y="342"/>
                    <a:pt x="1" y="636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1" name="Google Shape;21281;p31"/>
            <p:cNvSpPr/>
            <p:nvPr/>
          </p:nvSpPr>
          <p:spPr>
            <a:xfrm>
              <a:off x="5610350" y="267063"/>
              <a:ext cx="31425" cy="28325"/>
            </a:xfrm>
            <a:custGeom>
              <a:avLst/>
              <a:gdLst/>
              <a:ahLst/>
              <a:cxnLst/>
              <a:rect l="l" t="t" r="r" b="b"/>
              <a:pathLst>
                <a:path w="1257" h="1133" extrusionOk="0">
                  <a:moveTo>
                    <a:pt x="884" y="1008"/>
                  </a:moveTo>
                  <a:cubicBezTo>
                    <a:pt x="1256" y="807"/>
                    <a:pt x="1194" y="233"/>
                    <a:pt x="776" y="109"/>
                  </a:cubicBezTo>
                  <a:cubicBezTo>
                    <a:pt x="357" y="0"/>
                    <a:pt x="0" y="434"/>
                    <a:pt x="217" y="822"/>
                  </a:cubicBezTo>
                  <a:cubicBezTo>
                    <a:pt x="341" y="1055"/>
                    <a:pt x="636" y="1132"/>
                    <a:pt x="884" y="100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2" name="Google Shape;21282;p31"/>
            <p:cNvSpPr/>
            <p:nvPr/>
          </p:nvSpPr>
          <p:spPr>
            <a:xfrm>
              <a:off x="5671225" y="3725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15" y="1195"/>
                    <a:pt x="1039" y="776"/>
                  </a:cubicBezTo>
                  <a:cubicBezTo>
                    <a:pt x="1148" y="357"/>
                    <a:pt x="713" y="1"/>
                    <a:pt x="326" y="202"/>
                  </a:cubicBezTo>
                  <a:cubicBezTo>
                    <a:pt x="93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3" name="Google Shape;21283;p31"/>
            <p:cNvSpPr/>
            <p:nvPr/>
          </p:nvSpPr>
          <p:spPr>
            <a:xfrm>
              <a:off x="5719300" y="2065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85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3" y="342"/>
                    <a:pt x="0" y="636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4" name="Google Shape;21284;p31"/>
            <p:cNvSpPr/>
            <p:nvPr/>
          </p:nvSpPr>
          <p:spPr>
            <a:xfrm>
              <a:off x="5778625" y="3135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69"/>
                  </a:moveTo>
                  <a:cubicBezTo>
                    <a:pt x="326" y="1256"/>
                    <a:pt x="900" y="1194"/>
                    <a:pt x="1024" y="776"/>
                  </a:cubicBezTo>
                  <a:cubicBezTo>
                    <a:pt x="1148" y="357"/>
                    <a:pt x="698" y="0"/>
                    <a:pt x="326" y="217"/>
                  </a:cubicBezTo>
                  <a:cubicBezTo>
                    <a:pt x="78" y="341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5" name="Google Shape;21285;p31"/>
            <p:cNvSpPr/>
            <p:nvPr/>
          </p:nvSpPr>
          <p:spPr>
            <a:xfrm>
              <a:off x="5861200" y="342663"/>
              <a:ext cx="14000" cy="16700"/>
            </a:xfrm>
            <a:custGeom>
              <a:avLst/>
              <a:gdLst/>
              <a:ahLst/>
              <a:cxnLst/>
              <a:rect l="l" t="t" r="r" b="b"/>
              <a:pathLst>
                <a:path w="560" h="668" extrusionOk="0">
                  <a:moveTo>
                    <a:pt x="125" y="667"/>
                  </a:moveTo>
                  <a:lnTo>
                    <a:pt x="559" y="435"/>
                  </a:lnTo>
                  <a:lnTo>
                    <a:pt x="311" y="0"/>
                  </a:lnTo>
                  <a:cubicBezTo>
                    <a:pt x="78" y="140"/>
                    <a:pt x="1" y="435"/>
                    <a:pt x="125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6" name="Google Shape;21286;p31"/>
            <p:cNvSpPr/>
            <p:nvPr/>
          </p:nvSpPr>
          <p:spPr>
            <a:xfrm>
              <a:off x="5802275" y="23603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4" y="667"/>
                  </a:moveTo>
                  <a:cubicBezTo>
                    <a:pt x="248" y="900"/>
                    <a:pt x="559" y="977"/>
                    <a:pt x="791" y="853"/>
                  </a:cubicBezTo>
                  <a:lnTo>
                    <a:pt x="326" y="0"/>
                  </a:lnTo>
                  <a:cubicBezTo>
                    <a:pt x="78" y="124"/>
                    <a:pt x="0" y="419"/>
                    <a:pt x="124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7" name="Google Shape;21287;p31"/>
            <p:cNvSpPr/>
            <p:nvPr/>
          </p:nvSpPr>
          <p:spPr>
            <a:xfrm>
              <a:off x="5540550" y="51636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326" y="125"/>
                  </a:moveTo>
                  <a:cubicBezTo>
                    <a:pt x="78" y="264"/>
                    <a:pt x="0" y="559"/>
                    <a:pt x="124" y="792"/>
                  </a:cubicBezTo>
                  <a:lnTo>
                    <a:pt x="977" y="326"/>
                  </a:lnTo>
                  <a:cubicBezTo>
                    <a:pt x="853" y="94"/>
                    <a:pt x="559" y="1"/>
                    <a:pt x="326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8" name="Google Shape;21288;p31"/>
            <p:cNvSpPr/>
            <p:nvPr/>
          </p:nvSpPr>
          <p:spPr>
            <a:xfrm>
              <a:off x="5563025" y="4333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73" y="140"/>
                  </a:moveTo>
                  <a:cubicBezTo>
                    <a:pt x="1" y="342"/>
                    <a:pt x="63" y="900"/>
                    <a:pt x="482" y="1024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4"/>
                    <a:pt x="621" y="1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9" name="Google Shape;21289;p31"/>
            <p:cNvSpPr/>
            <p:nvPr/>
          </p:nvSpPr>
          <p:spPr>
            <a:xfrm>
              <a:off x="5649100" y="46053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49" y="0"/>
                  </a:moveTo>
                  <a:cubicBezTo>
                    <a:pt x="110" y="78"/>
                    <a:pt x="17" y="233"/>
                    <a:pt x="1" y="388"/>
                  </a:cubicBezTo>
                  <a:cubicBezTo>
                    <a:pt x="1" y="497"/>
                    <a:pt x="17" y="590"/>
                    <a:pt x="63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0" name="Google Shape;21290;p31"/>
            <p:cNvSpPr/>
            <p:nvPr/>
          </p:nvSpPr>
          <p:spPr>
            <a:xfrm>
              <a:off x="5590175" y="353913"/>
              <a:ext cx="18250" cy="23275"/>
            </a:xfrm>
            <a:custGeom>
              <a:avLst/>
              <a:gdLst/>
              <a:ahLst/>
              <a:cxnLst/>
              <a:rect l="l" t="t" r="r" b="b"/>
              <a:pathLst>
                <a:path w="730" h="931" extrusionOk="0">
                  <a:moveTo>
                    <a:pt x="729" y="853"/>
                  </a:moveTo>
                  <a:lnTo>
                    <a:pt x="249" y="0"/>
                  </a:lnTo>
                  <a:cubicBezTo>
                    <a:pt x="109" y="78"/>
                    <a:pt x="16" y="217"/>
                    <a:pt x="1" y="388"/>
                  </a:cubicBezTo>
                  <a:cubicBezTo>
                    <a:pt x="1" y="481"/>
                    <a:pt x="16" y="574"/>
                    <a:pt x="63" y="667"/>
                  </a:cubicBezTo>
                  <a:cubicBezTo>
                    <a:pt x="109" y="745"/>
                    <a:pt x="187" y="807"/>
                    <a:pt x="264" y="853"/>
                  </a:cubicBezTo>
                  <a:cubicBezTo>
                    <a:pt x="404" y="931"/>
                    <a:pt x="574" y="931"/>
                    <a:pt x="729" y="85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1" name="Google Shape;21291;p31"/>
            <p:cNvSpPr/>
            <p:nvPr/>
          </p:nvSpPr>
          <p:spPr>
            <a:xfrm>
              <a:off x="7220800" y="243646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2" name="Google Shape;21292;p31"/>
            <p:cNvSpPr/>
            <p:nvPr/>
          </p:nvSpPr>
          <p:spPr>
            <a:xfrm>
              <a:off x="7325488" y="266463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3" name="Google Shape;21293;p31"/>
            <p:cNvSpPr/>
            <p:nvPr/>
          </p:nvSpPr>
          <p:spPr>
            <a:xfrm>
              <a:off x="7266563" y="254231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4" name="Google Shape;21294;p31"/>
            <p:cNvSpPr/>
            <p:nvPr/>
          </p:nvSpPr>
          <p:spPr>
            <a:xfrm>
              <a:off x="7297388" y="30455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5" name="Google Shape;21295;p31"/>
            <p:cNvSpPr/>
            <p:nvPr/>
          </p:nvSpPr>
          <p:spPr>
            <a:xfrm>
              <a:off x="7325488" y="295001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6" name="Google Shape;21296;p31"/>
            <p:cNvSpPr/>
            <p:nvPr/>
          </p:nvSpPr>
          <p:spPr>
            <a:xfrm>
              <a:off x="7373175" y="27772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7" name="Google Shape;21297;p31"/>
            <p:cNvSpPr/>
            <p:nvPr/>
          </p:nvSpPr>
          <p:spPr>
            <a:xfrm>
              <a:off x="7351300" y="2854250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8" name="Google Shape;21298;p31"/>
            <p:cNvSpPr/>
            <p:nvPr/>
          </p:nvSpPr>
          <p:spPr>
            <a:xfrm>
              <a:off x="6575025" y="3127775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9" name="Google Shape;21299;p31"/>
            <p:cNvSpPr/>
            <p:nvPr/>
          </p:nvSpPr>
          <p:spPr>
            <a:xfrm>
              <a:off x="6442413" y="2990925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0" name="Google Shape;21300;p31"/>
            <p:cNvSpPr/>
            <p:nvPr/>
          </p:nvSpPr>
          <p:spPr>
            <a:xfrm>
              <a:off x="6258013" y="269856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1" name="Google Shape;21301;p31"/>
            <p:cNvSpPr/>
            <p:nvPr/>
          </p:nvSpPr>
          <p:spPr>
            <a:xfrm>
              <a:off x="6221400" y="2504500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2" name="Google Shape;21302;p31"/>
            <p:cNvSpPr/>
            <p:nvPr/>
          </p:nvSpPr>
          <p:spPr>
            <a:xfrm>
              <a:off x="6230688" y="2146450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3" name="Google Shape;21303;p31"/>
            <p:cNvSpPr/>
            <p:nvPr/>
          </p:nvSpPr>
          <p:spPr>
            <a:xfrm>
              <a:off x="6205113" y="2222625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4" name="Google Shape;21304;p31"/>
            <p:cNvSpPr/>
            <p:nvPr/>
          </p:nvSpPr>
          <p:spPr>
            <a:xfrm>
              <a:off x="6154325" y="1123775"/>
              <a:ext cx="31450" cy="28700"/>
            </a:xfrm>
            <a:custGeom>
              <a:avLst/>
              <a:gdLst/>
              <a:ahLst/>
              <a:cxnLst/>
              <a:rect l="l" t="t" r="r" b="b"/>
              <a:pathLst>
                <a:path w="1258" h="1148" extrusionOk="0">
                  <a:moveTo>
                    <a:pt x="389" y="124"/>
                  </a:moveTo>
                  <a:cubicBezTo>
                    <a:pt x="1" y="326"/>
                    <a:pt x="63" y="900"/>
                    <a:pt x="482" y="1024"/>
                  </a:cubicBezTo>
                  <a:cubicBezTo>
                    <a:pt x="900" y="1148"/>
                    <a:pt x="1257" y="698"/>
                    <a:pt x="1040" y="310"/>
                  </a:cubicBezTo>
                  <a:cubicBezTo>
                    <a:pt x="916" y="78"/>
                    <a:pt x="621" y="0"/>
                    <a:pt x="389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5" name="Google Shape;21305;p31"/>
            <p:cNvSpPr/>
            <p:nvPr/>
          </p:nvSpPr>
          <p:spPr>
            <a:xfrm>
              <a:off x="5985075" y="9002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6" name="Google Shape;21306;p31"/>
            <p:cNvSpPr/>
            <p:nvPr/>
          </p:nvSpPr>
          <p:spPr>
            <a:xfrm>
              <a:off x="6950163" y="1454500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7" name="Google Shape;21307;p31"/>
            <p:cNvSpPr/>
            <p:nvPr/>
          </p:nvSpPr>
          <p:spPr>
            <a:xfrm>
              <a:off x="5601000" y="600700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73" y="140"/>
                  </a:moveTo>
                  <a:cubicBezTo>
                    <a:pt x="1" y="342"/>
                    <a:pt x="63" y="915"/>
                    <a:pt x="482" y="1040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3"/>
                    <a:pt x="621" y="0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8" name="Google Shape;21308;p31"/>
            <p:cNvSpPr/>
            <p:nvPr/>
          </p:nvSpPr>
          <p:spPr>
            <a:xfrm>
              <a:off x="6182588" y="23183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9" name="Google Shape;21309;p31"/>
            <p:cNvSpPr/>
            <p:nvPr/>
          </p:nvSpPr>
          <p:spPr>
            <a:xfrm>
              <a:off x="6167300" y="2415725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0" name="Google Shape;21310;p31"/>
            <p:cNvSpPr/>
            <p:nvPr/>
          </p:nvSpPr>
          <p:spPr>
            <a:xfrm>
              <a:off x="6194250" y="25808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1" name="Google Shape;21311;p31"/>
            <p:cNvSpPr/>
            <p:nvPr/>
          </p:nvSpPr>
          <p:spPr>
            <a:xfrm>
              <a:off x="6846650" y="888600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2" name="Google Shape;21312;p31"/>
            <p:cNvSpPr/>
            <p:nvPr/>
          </p:nvSpPr>
          <p:spPr>
            <a:xfrm>
              <a:off x="6799513" y="799025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3" name="Google Shape;21313;p31"/>
            <p:cNvSpPr/>
            <p:nvPr/>
          </p:nvSpPr>
          <p:spPr>
            <a:xfrm>
              <a:off x="6732050" y="684275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4" name="Google Shape;21314;p31"/>
            <p:cNvSpPr/>
            <p:nvPr/>
          </p:nvSpPr>
          <p:spPr>
            <a:xfrm>
              <a:off x="6681663" y="574525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5" name="Google Shape;21315;p31"/>
            <p:cNvSpPr/>
            <p:nvPr/>
          </p:nvSpPr>
          <p:spPr>
            <a:xfrm>
              <a:off x="6801275" y="723000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6" name="Google Shape;21316;p31"/>
            <p:cNvSpPr/>
            <p:nvPr/>
          </p:nvSpPr>
          <p:spPr>
            <a:xfrm>
              <a:off x="5923225" y="873875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7" name="Google Shape;21317;p31"/>
            <p:cNvSpPr/>
            <p:nvPr/>
          </p:nvSpPr>
          <p:spPr>
            <a:xfrm>
              <a:off x="6949991" y="11956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8" name="Google Shape;21318;p31"/>
            <p:cNvSpPr/>
            <p:nvPr/>
          </p:nvSpPr>
          <p:spPr>
            <a:xfrm>
              <a:off x="7094413" y="2226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9" name="Google Shape;21319;p31"/>
            <p:cNvSpPr/>
            <p:nvPr/>
          </p:nvSpPr>
          <p:spPr>
            <a:xfrm>
              <a:off x="7151000" y="23441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0" name="Google Shape;21320;p31"/>
            <p:cNvSpPr/>
            <p:nvPr/>
          </p:nvSpPr>
          <p:spPr>
            <a:xfrm>
              <a:off x="6195613" y="2657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1" name="Google Shape;21321;p31"/>
            <p:cNvSpPr/>
            <p:nvPr/>
          </p:nvSpPr>
          <p:spPr>
            <a:xfrm>
              <a:off x="6151600" y="24878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2" name="Google Shape;21322;p31"/>
            <p:cNvSpPr/>
            <p:nvPr/>
          </p:nvSpPr>
          <p:spPr>
            <a:xfrm>
              <a:off x="6992438" y="1933163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869" y="1025"/>
                  </a:moveTo>
                  <a:cubicBezTo>
                    <a:pt x="1241" y="807"/>
                    <a:pt x="1179" y="249"/>
                    <a:pt x="760" y="125"/>
                  </a:cubicBezTo>
                  <a:cubicBezTo>
                    <a:pt x="357" y="1"/>
                    <a:pt x="0" y="451"/>
                    <a:pt x="202" y="823"/>
                  </a:cubicBezTo>
                  <a:cubicBezTo>
                    <a:pt x="326" y="1071"/>
                    <a:pt x="621" y="1149"/>
                    <a:pt x="869" y="10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3" name="Google Shape;21323;p31"/>
            <p:cNvSpPr/>
            <p:nvPr/>
          </p:nvSpPr>
          <p:spPr>
            <a:xfrm>
              <a:off x="5813125" y="16586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4" y="466"/>
                  </a:cubicBezTo>
                  <a:cubicBezTo>
                    <a:pt x="0" y="885"/>
                    <a:pt x="450" y="1241"/>
                    <a:pt x="822" y="1040"/>
                  </a:cubicBezTo>
                  <a:cubicBezTo>
                    <a:pt x="1071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4" name="Google Shape;21324;p31"/>
            <p:cNvSpPr/>
            <p:nvPr/>
          </p:nvSpPr>
          <p:spPr>
            <a:xfrm>
              <a:off x="6400150" y="3354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4" y="466"/>
                  </a:cubicBezTo>
                  <a:cubicBezTo>
                    <a:pt x="0" y="885"/>
                    <a:pt x="450" y="1241"/>
                    <a:pt x="822" y="1040"/>
                  </a:cubicBezTo>
                  <a:cubicBezTo>
                    <a:pt x="1071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325" name="Google Shape;21325;p31"/>
          <p:cNvPicPr preferRelativeResize="0"/>
          <p:nvPr/>
        </p:nvPicPr>
        <p:blipFill rotWithShape="1">
          <a:blip r:embed="rId5">
            <a:alphaModFix/>
          </a:blip>
          <a:srcRect l="20344" t="3635" r="29048" b="6831"/>
          <a:stretch/>
        </p:blipFill>
        <p:spPr>
          <a:xfrm flipH="1">
            <a:off x="-78827" y="-210971"/>
            <a:ext cx="1406051" cy="2378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4">
  <p:cSld name="CUSTOM_24_1_1_1">
    <p:spTree>
      <p:nvGrpSpPr>
        <p:cNvPr id="1" name="Shape 2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27" name="Google Shape;21327;p32"/>
          <p:cNvPicPr preferRelativeResize="0"/>
          <p:nvPr/>
        </p:nvPicPr>
        <p:blipFill rotWithShape="1">
          <a:blip r:embed="rId2">
            <a:alphaModFix/>
          </a:blip>
          <a:srcRect l="56369" t="6911" r="6160" b="5153"/>
          <a:stretch/>
        </p:blipFill>
        <p:spPr>
          <a:xfrm rot="5400000" flipH="1">
            <a:off x="2773551" y="4145526"/>
            <a:ext cx="688100" cy="15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328" name="Google Shape;21328;p32"/>
          <p:cNvSpPr/>
          <p:nvPr/>
        </p:nvSpPr>
        <p:spPr>
          <a:xfrm>
            <a:off x="-49175" y="-127774"/>
            <a:ext cx="3852987" cy="3618683"/>
          </a:xfrm>
          <a:custGeom>
            <a:avLst/>
            <a:gdLst/>
            <a:ahLst/>
            <a:cxnLst/>
            <a:rect l="l" t="t" r="r" b="b"/>
            <a:pathLst>
              <a:path w="109421" h="102767" extrusionOk="0">
                <a:moveTo>
                  <a:pt x="0" y="102767"/>
                </a:moveTo>
                <a:cubicBezTo>
                  <a:pt x="5894" y="93771"/>
                  <a:pt x="15013" y="87381"/>
                  <a:pt x="25467" y="84930"/>
                </a:cubicBezTo>
                <a:cubicBezTo>
                  <a:pt x="35641" y="82573"/>
                  <a:pt x="46591" y="84077"/>
                  <a:pt x="56377" y="80464"/>
                </a:cubicBezTo>
                <a:cubicBezTo>
                  <a:pt x="68428" y="76012"/>
                  <a:pt x="75454" y="64659"/>
                  <a:pt x="77191" y="52329"/>
                </a:cubicBezTo>
                <a:cubicBezTo>
                  <a:pt x="78525" y="42791"/>
                  <a:pt x="74725" y="30414"/>
                  <a:pt x="81441" y="22551"/>
                </a:cubicBezTo>
                <a:cubicBezTo>
                  <a:pt x="85939" y="17293"/>
                  <a:pt x="109420" y="9507"/>
                  <a:pt x="101169" y="0"/>
                </a:cubicBezTo>
                <a:lnTo>
                  <a:pt x="2451" y="0"/>
                </a:lnTo>
                <a:close/>
              </a:path>
            </a:pathLst>
          </a:custGeom>
          <a:solidFill>
            <a:srgbClr val="2558A4">
              <a:alpha val="111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329" name="Google Shape;21329;p32"/>
          <p:cNvPicPr preferRelativeResize="0"/>
          <p:nvPr/>
        </p:nvPicPr>
        <p:blipFill rotWithShape="1">
          <a:blip r:embed="rId3">
            <a:alphaModFix/>
          </a:blip>
          <a:srcRect l="3562" t="26327" r="3664" b="11637"/>
          <a:stretch/>
        </p:blipFill>
        <p:spPr>
          <a:xfrm rot="10800000">
            <a:off x="-118499" y="2023373"/>
            <a:ext cx="3340149" cy="3197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30" name="Google Shape;21330;p32"/>
          <p:cNvPicPr preferRelativeResize="0"/>
          <p:nvPr/>
        </p:nvPicPr>
        <p:blipFill rotWithShape="1">
          <a:blip r:embed="rId4">
            <a:alphaModFix/>
          </a:blip>
          <a:srcRect l="26765" t="19569" r="23111" b="1204"/>
          <a:stretch/>
        </p:blipFill>
        <p:spPr>
          <a:xfrm>
            <a:off x="5059797" y="-300925"/>
            <a:ext cx="4149049" cy="62700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331" name="Google Shape;21331;p32"/>
          <p:cNvGrpSpPr/>
          <p:nvPr/>
        </p:nvGrpSpPr>
        <p:grpSpPr>
          <a:xfrm>
            <a:off x="-1315617" y="1409067"/>
            <a:ext cx="2447903" cy="4116751"/>
            <a:chOff x="5540550" y="165863"/>
            <a:chExt cx="1864075" cy="3134900"/>
          </a:xfrm>
        </p:grpSpPr>
        <p:sp>
          <p:nvSpPr>
            <p:cNvPr id="21332" name="Google Shape;21332;p32"/>
            <p:cNvSpPr/>
            <p:nvPr/>
          </p:nvSpPr>
          <p:spPr>
            <a:xfrm>
              <a:off x="7289250" y="2912588"/>
              <a:ext cx="13200" cy="16325"/>
            </a:xfrm>
            <a:custGeom>
              <a:avLst/>
              <a:gdLst/>
              <a:ahLst/>
              <a:cxnLst/>
              <a:rect l="l" t="t" r="r" b="b"/>
              <a:pathLst>
                <a:path w="528" h="653" extrusionOk="0">
                  <a:moveTo>
                    <a:pt x="249" y="652"/>
                  </a:moveTo>
                  <a:cubicBezTo>
                    <a:pt x="264" y="637"/>
                    <a:pt x="295" y="621"/>
                    <a:pt x="326" y="606"/>
                  </a:cubicBezTo>
                  <a:cubicBezTo>
                    <a:pt x="466" y="466"/>
                    <a:pt x="528" y="265"/>
                    <a:pt x="481" y="78"/>
                  </a:cubicBezTo>
                  <a:cubicBezTo>
                    <a:pt x="466" y="47"/>
                    <a:pt x="450" y="16"/>
                    <a:pt x="435" y="1"/>
                  </a:cubicBezTo>
                  <a:lnTo>
                    <a:pt x="0" y="2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3" name="Google Shape;21333;p32"/>
            <p:cNvSpPr/>
            <p:nvPr/>
          </p:nvSpPr>
          <p:spPr>
            <a:xfrm>
              <a:off x="7128725" y="3128963"/>
              <a:ext cx="19800" cy="24825"/>
            </a:xfrm>
            <a:custGeom>
              <a:avLst/>
              <a:gdLst/>
              <a:ahLst/>
              <a:cxnLst/>
              <a:rect l="l" t="t" r="r" b="b"/>
              <a:pathLst>
                <a:path w="792" h="993" extrusionOk="0">
                  <a:moveTo>
                    <a:pt x="667" y="326"/>
                  </a:moveTo>
                  <a:cubicBezTo>
                    <a:pt x="528" y="93"/>
                    <a:pt x="233" y="0"/>
                    <a:pt x="0" y="140"/>
                  </a:cubicBezTo>
                  <a:lnTo>
                    <a:pt x="466" y="993"/>
                  </a:lnTo>
                  <a:cubicBezTo>
                    <a:pt x="714" y="853"/>
                    <a:pt x="791" y="559"/>
                    <a:pt x="667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4" name="Google Shape;21334;p32"/>
            <p:cNvSpPr/>
            <p:nvPr/>
          </p:nvSpPr>
          <p:spPr>
            <a:xfrm>
              <a:off x="7226050" y="307001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1040" y="327"/>
                  </a:moveTo>
                  <a:cubicBezTo>
                    <a:pt x="915" y="94"/>
                    <a:pt x="621" y="1"/>
                    <a:pt x="388" y="140"/>
                  </a:cubicBezTo>
                  <a:cubicBezTo>
                    <a:pt x="0" y="342"/>
                    <a:pt x="62" y="916"/>
                    <a:pt x="481" y="1024"/>
                  </a:cubicBezTo>
                  <a:cubicBezTo>
                    <a:pt x="900" y="1149"/>
                    <a:pt x="1257" y="714"/>
                    <a:pt x="1040" y="32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5" name="Google Shape;21335;p32"/>
            <p:cNvSpPr/>
            <p:nvPr/>
          </p:nvSpPr>
          <p:spPr>
            <a:xfrm>
              <a:off x="7142675" y="30455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8" y="1"/>
                    <a:pt x="1" y="435"/>
                    <a:pt x="202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6" name="Google Shape;21336;p32"/>
            <p:cNvSpPr/>
            <p:nvPr/>
          </p:nvSpPr>
          <p:spPr>
            <a:xfrm>
              <a:off x="7202000" y="31529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0"/>
                  </a:moveTo>
                  <a:cubicBezTo>
                    <a:pt x="1" y="342"/>
                    <a:pt x="63" y="900"/>
                    <a:pt x="482" y="1025"/>
                  </a:cubicBezTo>
                  <a:cubicBezTo>
                    <a:pt x="900" y="1149"/>
                    <a:pt x="1257" y="714"/>
                    <a:pt x="1040" y="327"/>
                  </a:cubicBezTo>
                  <a:cubicBezTo>
                    <a:pt x="916" y="94"/>
                    <a:pt x="621" y="1"/>
                    <a:pt x="389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7" name="Google Shape;21337;p32"/>
            <p:cNvSpPr/>
            <p:nvPr/>
          </p:nvSpPr>
          <p:spPr>
            <a:xfrm>
              <a:off x="7250475" y="2985888"/>
              <a:ext cx="28725" cy="31025"/>
            </a:xfrm>
            <a:custGeom>
              <a:avLst/>
              <a:gdLst/>
              <a:ahLst/>
              <a:cxnLst/>
              <a:rect l="l" t="t" r="r" b="b"/>
              <a:pathLst>
                <a:path w="1149" h="1241" extrusionOk="0">
                  <a:moveTo>
                    <a:pt x="1024" y="372"/>
                  </a:moveTo>
                  <a:cubicBezTo>
                    <a:pt x="822" y="0"/>
                    <a:pt x="249" y="62"/>
                    <a:pt x="125" y="481"/>
                  </a:cubicBezTo>
                  <a:cubicBezTo>
                    <a:pt x="0" y="884"/>
                    <a:pt x="450" y="1241"/>
                    <a:pt x="838" y="1039"/>
                  </a:cubicBezTo>
                  <a:cubicBezTo>
                    <a:pt x="1071" y="915"/>
                    <a:pt x="1148" y="621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8" name="Google Shape;21338;p32"/>
            <p:cNvSpPr/>
            <p:nvPr/>
          </p:nvSpPr>
          <p:spPr>
            <a:xfrm>
              <a:off x="7075600" y="303008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7"/>
                  </a:moveTo>
                  <a:cubicBezTo>
                    <a:pt x="450" y="559"/>
                    <a:pt x="544" y="311"/>
                    <a:pt x="466" y="93"/>
                  </a:cubicBezTo>
                  <a:cubicBezTo>
                    <a:pt x="466" y="47"/>
                    <a:pt x="450" y="31"/>
                    <a:pt x="435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9" name="Google Shape;21339;p32"/>
            <p:cNvSpPr/>
            <p:nvPr/>
          </p:nvSpPr>
          <p:spPr>
            <a:xfrm>
              <a:off x="7171775" y="2971138"/>
              <a:ext cx="26375" cy="24075"/>
            </a:xfrm>
            <a:custGeom>
              <a:avLst/>
              <a:gdLst/>
              <a:ahLst/>
              <a:cxnLst/>
              <a:rect l="l" t="t" r="r" b="b"/>
              <a:pathLst>
                <a:path w="1055" h="963" extrusionOk="0">
                  <a:moveTo>
                    <a:pt x="0" y="482"/>
                  </a:moveTo>
                  <a:cubicBezTo>
                    <a:pt x="16" y="513"/>
                    <a:pt x="31" y="528"/>
                    <a:pt x="62" y="559"/>
                  </a:cubicBezTo>
                  <a:cubicBezTo>
                    <a:pt x="403" y="962"/>
                    <a:pt x="1055" y="606"/>
                    <a:pt x="900" y="94"/>
                  </a:cubicBezTo>
                  <a:cubicBezTo>
                    <a:pt x="884" y="63"/>
                    <a:pt x="869" y="32"/>
                    <a:pt x="853" y="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0" name="Google Shape;21340;p32"/>
            <p:cNvSpPr/>
            <p:nvPr/>
          </p:nvSpPr>
          <p:spPr>
            <a:xfrm>
              <a:off x="7278775" y="2918413"/>
              <a:ext cx="16700" cy="13200"/>
            </a:xfrm>
            <a:custGeom>
              <a:avLst/>
              <a:gdLst/>
              <a:ahLst/>
              <a:cxnLst/>
              <a:rect l="l" t="t" r="r" b="b"/>
              <a:pathLst>
                <a:path w="668" h="528" extrusionOk="0">
                  <a:moveTo>
                    <a:pt x="1" y="233"/>
                  </a:moveTo>
                  <a:cubicBezTo>
                    <a:pt x="16" y="264"/>
                    <a:pt x="32" y="295"/>
                    <a:pt x="47" y="311"/>
                  </a:cubicBezTo>
                  <a:cubicBezTo>
                    <a:pt x="202" y="481"/>
                    <a:pt x="466" y="528"/>
                    <a:pt x="668" y="419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1" name="Google Shape;21341;p32"/>
            <p:cNvSpPr/>
            <p:nvPr/>
          </p:nvSpPr>
          <p:spPr>
            <a:xfrm>
              <a:off x="6915075" y="3245288"/>
              <a:ext cx="23675" cy="26375"/>
            </a:xfrm>
            <a:custGeom>
              <a:avLst/>
              <a:gdLst/>
              <a:ahLst/>
              <a:cxnLst/>
              <a:rect l="l" t="t" r="r" b="b"/>
              <a:pathLst>
                <a:path w="947" h="1055" extrusionOk="0">
                  <a:moveTo>
                    <a:pt x="544" y="993"/>
                  </a:moveTo>
                  <a:cubicBezTo>
                    <a:pt x="947" y="652"/>
                    <a:pt x="590" y="0"/>
                    <a:pt x="94" y="155"/>
                  </a:cubicBezTo>
                  <a:cubicBezTo>
                    <a:pt x="63" y="171"/>
                    <a:pt x="32" y="186"/>
                    <a:pt x="1" y="202"/>
                  </a:cubicBezTo>
                  <a:lnTo>
                    <a:pt x="466" y="1055"/>
                  </a:lnTo>
                  <a:cubicBezTo>
                    <a:pt x="497" y="1039"/>
                    <a:pt x="528" y="1024"/>
                    <a:pt x="544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2" name="Google Shape;21342;p32"/>
            <p:cNvSpPr/>
            <p:nvPr/>
          </p:nvSpPr>
          <p:spPr>
            <a:xfrm>
              <a:off x="7012400" y="31878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73" y="140"/>
                  </a:moveTo>
                  <a:cubicBezTo>
                    <a:pt x="1" y="342"/>
                    <a:pt x="63" y="916"/>
                    <a:pt x="481" y="1024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4"/>
                    <a:pt x="621" y="1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3" name="Google Shape;21343;p32"/>
            <p:cNvSpPr/>
            <p:nvPr/>
          </p:nvSpPr>
          <p:spPr>
            <a:xfrm>
              <a:off x="6930200" y="31626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09" y="373"/>
                  </a:moveTo>
                  <a:cubicBezTo>
                    <a:pt x="807" y="1"/>
                    <a:pt x="233" y="63"/>
                    <a:pt x="109" y="481"/>
                  </a:cubicBezTo>
                  <a:cubicBezTo>
                    <a:pt x="1" y="885"/>
                    <a:pt x="435" y="1241"/>
                    <a:pt x="823" y="1040"/>
                  </a:cubicBezTo>
                  <a:cubicBezTo>
                    <a:pt x="1055" y="916"/>
                    <a:pt x="1148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4" name="Google Shape;21344;p32"/>
            <p:cNvSpPr/>
            <p:nvPr/>
          </p:nvSpPr>
          <p:spPr>
            <a:xfrm>
              <a:off x="6989150" y="326931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008" y="388"/>
                  </a:moveTo>
                  <a:cubicBezTo>
                    <a:pt x="807" y="1"/>
                    <a:pt x="233" y="63"/>
                    <a:pt x="109" y="482"/>
                  </a:cubicBezTo>
                  <a:cubicBezTo>
                    <a:pt x="0" y="900"/>
                    <a:pt x="434" y="1257"/>
                    <a:pt x="822" y="1055"/>
                  </a:cubicBezTo>
                  <a:cubicBezTo>
                    <a:pt x="1055" y="916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5" name="Google Shape;21345;p32"/>
            <p:cNvSpPr/>
            <p:nvPr/>
          </p:nvSpPr>
          <p:spPr>
            <a:xfrm>
              <a:off x="7036825" y="3103763"/>
              <a:ext cx="28725" cy="31025"/>
            </a:xfrm>
            <a:custGeom>
              <a:avLst/>
              <a:gdLst/>
              <a:ahLst/>
              <a:cxnLst/>
              <a:rect l="l" t="t" r="r" b="b"/>
              <a:pathLst>
                <a:path w="1149" h="1241" extrusionOk="0">
                  <a:moveTo>
                    <a:pt x="1024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884"/>
                    <a:pt x="450" y="1241"/>
                    <a:pt x="823" y="1039"/>
                  </a:cubicBezTo>
                  <a:cubicBezTo>
                    <a:pt x="1071" y="915"/>
                    <a:pt x="1148" y="621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6" name="Google Shape;21346;p32"/>
            <p:cNvSpPr/>
            <p:nvPr/>
          </p:nvSpPr>
          <p:spPr>
            <a:xfrm>
              <a:off x="7095775" y="32103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70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7" name="Google Shape;21347;p32"/>
            <p:cNvSpPr/>
            <p:nvPr/>
          </p:nvSpPr>
          <p:spPr>
            <a:xfrm>
              <a:off x="6861950" y="3147963"/>
              <a:ext cx="13225" cy="16700"/>
            </a:xfrm>
            <a:custGeom>
              <a:avLst/>
              <a:gdLst/>
              <a:ahLst/>
              <a:cxnLst/>
              <a:rect l="l" t="t" r="r" b="b"/>
              <a:pathLst>
                <a:path w="529" h="668" extrusionOk="0">
                  <a:moveTo>
                    <a:pt x="234" y="667"/>
                  </a:moveTo>
                  <a:cubicBezTo>
                    <a:pt x="265" y="652"/>
                    <a:pt x="296" y="636"/>
                    <a:pt x="311" y="621"/>
                  </a:cubicBezTo>
                  <a:cubicBezTo>
                    <a:pt x="466" y="481"/>
                    <a:pt x="528" y="279"/>
                    <a:pt x="466" y="93"/>
                  </a:cubicBezTo>
                  <a:cubicBezTo>
                    <a:pt x="451" y="62"/>
                    <a:pt x="451" y="31"/>
                    <a:pt x="435" y="0"/>
                  </a:cubicBezTo>
                  <a:lnTo>
                    <a:pt x="1" y="24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8" name="Google Shape;21348;p32"/>
            <p:cNvSpPr/>
            <p:nvPr/>
          </p:nvSpPr>
          <p:spPr>
            <a:xfrm>
              <a:off x="6958125" y="3089013"/>
              <a:ext cx="26375" cy="24075"/>
            </a:xfrm>
            <a:custGeom>
              <a:avLst/>
              <a:gdLst/>
              <a:ahLst/>
              <a:cxnLst/>
              <a:rect l="l" t="t" r="r" b="b"/>
              <a:pathLst>
                <a:path w="1055" h="963" extrusionOk="0">
                  <a:moveTo>
                    <a:pt x="62" y="559"/>
                  </a:moveTo>
                  <a:cubicBezTo>
                    <a:pt x="404" y="962"/>
                    <a:pt x="1055" y="606"/>
                    <a:pt x="900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82"/>
                  </a:lnTo>
                  <a:cubicBezTo>
                    <a:pt x="16" y="513"/>
                    <a:pt x="31" y="544"/>
                    <a:pt x="62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9" name="Google Shape;21349;p32"/>
            <p:cNvSpPr/>
            <p:nvPr/>
          </p:nvSpPr>
          <p:spPr>
            <a:xfrm>
              <a:off x="7122125" y="3132438"/>
              <a:ext cx="18250" cy="23300"/>
            </a:xfrm>
            <a:custGeom>
              <a:avLst/>
              <a:gdLst/>
              <a:ahLst/>
              <a:cxnLst/>
              <a:rect l="l" t="t" r="r" b="b"/>
              <a:pathLst>
                <a:path w="730" h="932" extrusionOk="0">
                  <a:moveTo>
                    <a:pt x="16" y="373"/>
                  </a:moveTo>
                  <a:cubicBezTo>
                    <a:pt x="1" y="482"/>
                    <a:pt x="32" y="575"/>
                    <a:pt x="78" y="652"/>
                  </a:cubicBezTo>
                  <a:cubicBezTo>
                    <a:pt x="109" y="745"/>
                    <a:pt x="187" y="807"/>
                    <a:pt x="264" y="854"/>
                  </a:cubicBezTo>
                  <a:cubicBezTo>
                    <a:pt x="404" y="931"/>
                    <a:pt x="575" y="931"/>
                    <a:pt x="730" y="854"/>
                  </a:cubicBezTo>
                  <a:lnTo>
                    <a:pt x="249" y="1"/>
                  </a:lnTo>
                  <a:cubicBezTo>
                    <a:pt x="109" y="78"/>
                    <a:pt x="32" y="218"/>
                    <a:pt x="16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0" name="Google Shape;21350;p32"/>
            <p:cNvSpPr/>
            <p:nvPr/>
          </p:nvSpPr>
          <p:spPr>
            <a:xfrm>
              <a:off x="7065125" y="3036288"/>
              <a:ext cx="16325" cy="12425"/>
            </a:xfrm>
            <a:custGeom>
              <a:avLst/>
              <a:gdLst/>
              <a:ahLst/>
              <a:cxnLst/>
              <a:rect l="l" t="t" r="r" b="b"/>
              <a:pathLst>
                <a:path w="653" h="497" extrusionOk="0">
                  <a:moveTo>
                    <a:pt x="1" y="233"/>
                  </a:moveTo>
                  <a:cubicBezTo>
                    <a:pt x="16" y="249"/>
                    <a:pt x="32" y="280"/>
                    <a:pt x="47" y="311"/>
                  </a:cubicBezTo>
                  <a:cubicBezTo>
                    <a:pt x="94" y="357"/>
                    <a:pt x="140" y="388"/>
                    <a:pt x="203" y="419"/>
                  </a:cubicBezTo>
                  <a:cubicBezTo>
                    <a:pt x="342" y="497"/>
                    <a:pt x="513" y="497"/>
                    <a:pt x="652" y="419"/>
                  </a:cubicBezTo>
                  <a:lnTo>
                    <a:pt x="420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1" name="Google Shape;21351;p32"/>
            <p:cNvSpPr/>
            <p:nvPr/>
          </p:nvSpPr>
          <p:spPr>
            <a:xfrm>
              <a:off x="6822400" y="32227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0"/>
                  </a:moveTo>
                  <a:cubicBezTo>
                    <a:pt x="1" y="342"/>
                    <a:pt x="63" y="900"/>
                    <a:pt x="482" y="1024"/>
                  </a:cubicBezTo>
                  <a:cubicBezTo>
                    <a:pt x="900" y="1148"/>
                    <a:pt x="1257" y="714"/>
                    <a:pt x="1056" y="326"/>
                  </a:cubicBezTo>
                  <a:cubicBezTo>
                    <a:pt x="916" y="94"/>
                    <a:pt x="621" y="1"/>
                    <a:pt x="389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2" name="Google Shape;21352;p32"/>
            <p:cNvSpPr/>
            <p:nvPr/>
          </p:nvSpPr>
          <p:spPr>
            <a:xfrm>
              <a:off x="6744475" y="3206888"/>
              <a:ext cx="26000" cy="24075"/>
            </a:xfrm>
            <a:custGeom>
              <a:avLst/>
              <a:gdLst/>
              <a:ahLst/>
              <a:cxnLst/>
              <a:rect l="l" t="t" r="r" b="b"/>
              <a:pathLst>
                <a:path w="1040" h="963" extrusionOk="0">
                  <a:moveTo>
                    <a:pt x="47" y="559"/>
                  </a:moveTo>
                  <a:cubicBezTo>
                    <a:pt x="404" y="962"/>
                    <a:pt x="1040" y="606"/>
                    <a:pt x="885" y="94"/>
                  </a:cubicBezTo>
                  <a:cubicBezTo>
                    <a:pt x="885" y="63"/>
                    <a:pt x="869" y="32"/>
                    <a:pt x="854" y="1"/>
                  </a:cubicBezTo>
                  <a:lnTo>
                    <a:pt x="1" y="482"/>
                  </a:lnTo>
                  <a:cubicBezTo>
                    <a:pt x="16" y="513"/>
                    <a:pt x="32" y="528"/>
                    <a:pt x="47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3" name="Google Shape;21353;p32"/>
            <p:cNvSpPr/>
            <p:nvPr/>
          </p:nvSpPr>
          <p:spPr>
            <a:xfrm>
              <a:off x="6904600" y="3250313"/>
              <a:ext cx="22125" cy="22900"/>
            </a:xfrm>
            <a:custGeom>
              <a:avLst/>
              <a:gdLst/>
              <a:ahLst/>
              <a:cxnLst/>
              <a:rect l="l" t="t" r="r" b="b"/>
              <a:pathLst>
                <a:path w="885" h="916" extrusionOk="0">
                  <a:moveTo>
                    <a:pt x="420" y="1"/>
                  </a:moveTo>
                  <a:cubicBezTo>
                    <a:pt x="1" y="233"/>
                    <a:pt x="125" y="869"/>
                    <a:pt x="606" y="916"/>
                  </a:cubicBezTo>
                  <a:cubicBezTo>
                    <a:pt x="699" y="916"/>
                    <a:pt x="807" y="900"/>
                    <a:pt x="885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4" name="Google Shape;21354;p32"/>
            <p:cNvSpPr/>
            <p:nvPr/>
          </p:nvSpPr>
          <p:spPr>
            <a:xfrm>
              <a:off x="6851100" y="31541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1" y="233"/>
                  </a:moveTo>
                  <a:cubicBezTo>
                    <a:pt x="16" y="264"/>
                    <a:pt x="47" y="280"/>
                    <a:pt x="63" y="311"/>
                  </a:cubicBezTo>
                  <a:cubicBezTo>
                    <a:pt x="140" y="404"/>
                    <a:pt x="264" y="466"/>
                    <a:pt x="388" y="481"/>
                  </a:cubicBezTo>
                  <a:cubicBezTo>
                    <a:pt x="481" y="481"/>
                    <a:pt x="590" y="466"/>
                    <a:pt x="668" y="419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5" name="Google Shape;21355;p32"/>
            <p:cNvSpPr/>
            <p:nvPr/>
          </p:nvSpPr>
          <p:spPr>
            <a:xfrm>
              <a:off x="7283425" y="290483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33" y="544"/>
                  </a:moveTo>
                  <a:lnTo>
                    <a:pt x="668" y="311"/>
                  </a:lnTo>
                  <a:cubicBezTo>
                    <a:pt x="559" y="94"/>
                    <a:pt x="311" y="1"/>
                    <a:pt x="94" y="63"/>
                  </a:cubicBezTo>
                  <a:cubicBezTo>
                    <a:pt x="47" y="78"/>
                    <a:pt x="32" y="94"/>
                    <a:pt x="1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6" name="Google Shape;21356;p32"/>
            <p:cNvSpPr/>
            <p:nvPr/>
          </p:nvSpPr>
          <p:spPr>
            <a:xfrm>
              <a:off x="7224500" y="2795888"/>
              <a:ext cx="24050" cy="26400"/>
            </a:xfrm>
            <a:custGeom>
              <a:avLst/>
              <a:gdLst/>
              <a:ahLst/>
              <a:cxnLst/>
              <a:rect l="l" t="t" r="r" b="b"/>
              <a:pathLst>
                <a:path w="962" h="1056" extrusionOk="0">
                  <a:moveTo>
                    <a:pt x="481" y="1055"/>
                  </a:moveTo>
                  <a:cubicBezTo>
                    <a:pt x="497" y="1040"/>
                    <a:pt x="528" y="1009"/>
                    <a:pt x="559" y="993"/>
                  </a:cubicBezTo>
                  <a:cubicBezTo>
                    <a:pt x="962" y="652"/>
                    <a:pt x="605" y="1"/>
                    <a:pt x="93" y="156"/>
                  </a:cubicBezTo>
                  <a:cubicBezTo>
                    <a:pt x="62" y="171"/>
                    <a:pt x="31" y="171"/>
                    <a:pt x="0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7" name="Google Shape;21357;p32"/>
            <p:cNvSpPr/>
            <p:nvPr/>
          </p:nvSpPr>
          <p:spPr>
            <a:xfrm>
              <a:off x="7322600" y="27369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6"/>
                    <a:pt x="822" y="1055"/>
                  </a:cubicBezTo>
                  <a:cubicBezTo>
                    <a:pt x="1055" y="915"/>
                    <a:pt x="1148" y="620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8" name="Google Shape;21358;p32"/>
            <p:cNvSpPr/>
            <p:nvPr/>
          </p:nvSpPr>
          <p:spPr>
            <a:xfrm>
              <a:off x="7238450" y="27136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50"/>
                    <a:pt x="218" y="823"/>
                  </a:cubicBezTo>
                  <a:cubicBezTo>
                    <a:pt x="342" y="1071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9" name="Google Shape;21359;p32"/>
            <p:cNvSpPr/>
            <p:nvPr/>
          </p:nvSpPr>
          <p:spPr>
            <a:xfrm>
              <a:off x="7297400" y="2820713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869" y="1008"/>
                  </a:moveTo>
                  <a:cubicBezTo>
                    <a:pt x="1256" y="807"/>
                    <a:pt x="1194" y="233"/>
                    <a:pt x="776" y="124"/>
                  </a:cubicBezTo>
                  <a:cubicBezTo>
                    <a:pt x="357" y="0"/>
                    <a:pt x="0" y="434"/>
                    <a:pt x="217" y="822"/>
                  </a:cubicBezTo>
                  <a:cubicBezTo>
                    <a:pt x="341" y="1055"/>
                    <a:pt x="636" y="1148"/>
                    <a:pt x="869" y="100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0" name="Google Shape;21360;p32"/>
            <p:cNvSpPr/>
            <p:nvPr/>
          </p:nvSpPr>
          <p:spPr>
            <a:xfrm>
              <a:off x="7171775" y="269856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8"/>
                  </a:moveTo>
                  <a:cubicBezTo>
                    <a:pt x="264" y="652"/>
                    <a:pt x="295" y="637"/>
                    <a:pt x="310" y="606"/>
                  </a:cubicBezTo>
                  <a:cubicBezTo>
                    <a:pt x="465" y="481"/>
                    <a:pt x="527" y="280"/>
                    <a:pt x="465" y="94"/>
                  </a:cubicBezTo>
                  <a:cubicBezTo>
                    <a:pt x="450" y="63"/>
                    <a:pt x="434" y="3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1" name="Google Shape;21361;p32"/>
            <p:cNvSpPr/>
            <p:nvPr/>
          </p:nvSpPr>
          <p:spPr>
            <a:xfrm>
              <a:off x="7267525" y="2639638"/>
              <a:ext cx="26400" cy="24050"/>
            </a:xfrm>
            <a:custGeom>
              <a:avLst/>
              <a:gdLst/>
              <a:ahLst/>
              <a:cxnLst/>
              <a:rect l="l" t="t" r="r" b="b"/>
              <a:pathLst>
                <a:path w="1056" h="962" extrusionOk="0">
                  <a:moveTo>
                    <a:pt x="63" y="559"/>
                  </a:moveTo>
                  <a:cubicBezTo>
                    <a:pt x="404" y="962"/>
                    <a:pt x="1056" y="605"/>
                    <a:pt x="900" y="93"/>
                  </a:cubicBezTo>
                  <a:cubicBezTo>
                    <a:pt x="885" y="62"/>
                    <a:pt x="885" y="31"/>
                    <a:pt x="869" y="0"/>
                  </a:cubicBezTo>
                  <a:lnTo>
                    <a:pt x="1" y="481"/>
                  </a:lnTo>
                  <a:cubicBezTo>
                    <a:pt x="32" y="496"/>
                    <a:pt x="47" y="528"/>
                    <a:pt x="63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2" name="Google Shape;21362;p32"/>
            <p:cNvSpPr/>
            <p:nvPr/>
          </p:nvSpPr>
          <p:spPr>
            <a:xfrm>
              <a:off x="7069800" y="3022338"/>
              <a:ext cx="16675" cy="13975"/>
            </a:xfrm>
            <a:custGeom>
              <a:avLst/>
              <a:gdLst/>
              <a:ahLst/>
              <a:cxnLst/>
              <a:rect l="l" t="t" r="r" b="b"/>
              <a:pathLst>
                <a:path w="667" h="559" extrusionOk="0">
                  <a:moveTo>
                    <a:pt x="667" y="310"/>
                  </a:moveTo>
                  <a:cubicBezTo>
                    <a:pt x="527" y="78"/>
                    <a:pt x="233" y="0"/>
                    <a:pt x="0" y="124"/>
                  </a:cubicBezTo>
                  <a:lnTo>
                    <a:pt x="233" y="55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3" name="Google Shape;21363;p32"/>
            <p:cNvSpPr/>
            <p:nvPr/>
          </p:nvSpPr>
          <p:spPr>
            <a:xfrm>
              <a:off x="7010850" y="2915313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67" y="326"/>
                  </a:moveTo>
                  <a:cubicBezTo>
                    <a:pt x="528" y="78"/>
                    <a:pt x="233" y="0"/>
                    <a:pt x="1" y="125"/>
                  </a:cubicBezTo>
                  <a:lnTo>
                    <a:pt x="466" y="993"/>
                  </a:lnTo>
                  <a:cubicBezTo>
                    <a:pt x="699" y="869"/>
                    <a:pt x="792" y="559"/>
                    <a:pt x="667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4" name="Google Shape;21364;p32"/>
            <p:cNvSpPr/>
            <p:nvPr/>
          </p:nvSpPr>
          <p:spPr>
            <a:xfrm>
              <a:off x="7168650" y="2963388"/>
              <a:ext cx="24475" cy="19800"/>
            </a:xfrm>
            <a:custGeom>
              <a:avLst/>
              <a:gdLst/>
              <a:ahLst/>
              <a:cxnLst/>
              <a:rect l="l" t="t" r="r" b="b"/>
              <a:pathLst>
                <a:path w="979" h="792" extrusionOk="0">
                  <a:moveTo>
                    <a:pt x="327" y="125"/>
                  </a:moveTo>
                  <a:cubicBezTo>
                    <a:pt x="79" y="249"/>
                    <a:pt x="1" y="559"/>
                    <a:pt x="125" y="792"/>
                  </a:cubicBezTo>
                  <a:lnTo>
                    <a:pt x="978" y="311"/>
                  </a:lnTo>
                  <a:cubicBezTo>
                    <a:pt x="854" y="78"/>
                    <a:pt x="559" y="1"/>
                    <a:pt x="327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5" name="Google Shape;21365;p32"/>
            <p:cNvSpPr/>
            <p:nvPr/>
          </p:nvSpPr>
          <p:spPr>
            <a:xfrm>
              <a:off x="7108950" y="28548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89"/>
                  </a:moveTo>
                  <a:cubicBezTo>
                    <a:pt x="807" y="1"/>
                    <a:pt x="233" y="63"/>
                    <a:pt x="125" y="482"/>
                  </a:cubicBezTo>
                  <a:cubicBezTo>
                    <a:pt x="0" y="901"/>
                    <a:pt x="435" y="1257"/>
                    <a:pt x="822" y="1056"/>
                  </a:cubicBezTo>
                  <a:cubicBezTo>
                    <a:pt x="1055" y="916"/>
                    <a:pt x="1148" y="621"/>
                    <a:pt x="1009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6" name="Google Shape;21366;p32"/>
            <p:cNvSpPr/>
            <p:nvPr/>
          </p:nvSpPr>
          <p:spPr>
            <a:xfrm>
              <a:off x="7025975" y="28307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2" y="0"/>
                    <a:pt x="249" y="62"/>
                    <a:pt x="125" y="481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7" name="Google Shape;21367;p32"/>
            <p:cNvSpPr/>
            <p:nvPr/>
          </p:nvSpPr>
          <p:spPr>
            <a:xfrm>
              <a:off x="7084900" y="29378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35" y="1256"/>
                    <a:pt x="823" y="1039"/>
                  </a:cubicBezTo>
                  <a:cubicBezTo>
                    <a:pt x="1056" y="915"/>
                    <a:pt x="1149" y="620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8" name="Google Shape;21368;p32"/>
            <p:cNvSpPr/>
            <p:nvPr/>
          </p:nvSpPr>
          <p:spPr>
            <a:xfrm>
              <a:off x="7132600" y="27718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1" y="901"/>
                    <a:pt x="450" y="1257"/>
                    <a:pt x="838" y="1056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9" name="Google Shape;21369;p32"/>
            <p:cNvSpPr/>
            <p:nvPr/>
          </p:nvSpPr>
          <p:spPr>
            <a:xfrm>
              <a:off x="7191550" y="28788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22" y="1"/>
                    <a:pt x="248" y="63"/>
                    <a:pt x="124" y="481"/>
                  </a:cubicBezTo>
                  <a:cubicBezTo>
                    <a:pt x="0" y="900"/>
                    <a:pt x="450" y="1257"/>
                    <a:pt x="838" y="1040"/>
                  </a:cubicBezTo>
                  <a:cubicBezTo>
                    <a:pt x="1070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0" name="Google Shape;21370;p32"/>
            <p:cNvSpPr/>
            <p:nvPr/>
          </p:nvSpPr>
          <p:spPr>
            <a:xfrm>
              <a:off x="6957725" y="281643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7"/>
                  </a:moveTo>
                  <a:cubicBezTo>
                    <a:pt x="451" y="559"/>
                    <a:pt x="544" y="311"/>
                    <a:pt x="466" y="78"/>
                  </a:cubicBezTo>
                  <a:cubicBezTo>
                    <a:pt x="466" y="63"/>
                    <a:pt x="451" y="32"/>
                    <a:pt x="435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1" name="Google Shape;21371;p32"/>
            <p:cNvSpPr/>
            <p:nvPr/>
          </p:nvSpPr>
          <p:spPr>
            <a:xfrm>
              <a:off x="7053900" y="2757513"/>
              <a:ext cx="26375" cy="24050"/>
            </a:xfrm>
            <a:custGeom>
              <a:avLst/>
              <a:gdLst/>
              <a:ahLst/>
              <a:cxnLst/>
              <a:rect l="l" t="t" r="r" b="b"/>
              <a:pathLst>
                <a:path w="1055" h="962" extrusionOk="0">
                  <a:moveTo>
                    <a:pt x="62" y="558"/>
                  </a:moveTo>
                  <a:cubicBezTo>
                    <a:pt x="403" y="962"/>
                    <a:pt x="1055" y="605"/>
                    <a:pt x="900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496"/>
                    <a:pt x="31" y="527"/>
                    <a:pt x="62" y="55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2" name="Google Shape;21372;p32"/>
            <p:cNvSpPr/>
            <p:nvPr/>
          </p:nvSpPr>
          <p:spPr>
            <a:xfrm>
              <a:off x="7275300" y="2907563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326" y="0"/>
                  </a:moveTo>
                  <a:cubicBezTo>
                    <a:pt x="93" y="124"/>
                    <a:pt x="0" y="435"/>
                    <a:pt x="140" y="667"/>
                  </a:cubicBezTo>
                  <a:lnTo>
                    <a:pt x="558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3" name="Google Shape;21373;p32"/>
            <p:cNvSpPr/>
            <p:nvPr/>
          </p:nvSpPr>
          <p:spPr>
            <a:xfrm>
              <a:off x="7216750" y="280093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4" y="652"/>
                  </a:moveTo>
                  <a:cubicBezTo>
                    <a:pt x="248" y="900"/>
                    <a:pt x="543" y="977"/>
                    <a:pt x="791" y="853"/>
                  </a:cubicBezTo>
                  <a:lnTo>
                    <a:pt x="310" y="0"/>
                  </a:lnTo>
                  <a:cubicBezTo>
                    <a:pt x="78" y="124"/>
                    <a:pt x="0" y="419"/>
                    <a:pt x="124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4" name="Google Shape;21374;p32"/>
            <p:cNvSpPr/>
            <p:nvPr/>
          </p:nvSpPr>
          <p:spPr>
            <a:xfrm>
              <a:off x="7160900" y="270438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48"/>
                  </a:moveTo>
                  <a:cubicBezTo>
                    <a:pt x="16" y="264"/>
                    <a:pt x="32" y="295"/>
                    <a:pt x="47" y="326"/>
                  </a:cubicBezTo>
                  <a:cubicBezTo>
                    <a:pt x="202" y="497"/>
                    <a:pt x="466" y="543"/>
                    <a:pt x="668" y="435"/>
                  </a:cubicBezTo>
                  <a:lnTo>
                    <a:pt x="420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5" name="Google Shape;21375;p32"/>
            <p:cNvSpPr/>
            <p:nvPr/>
          </p:nvSpPr>
          <p:spPr>
            <a:xfrm>
              <a:off x="6855750" y="3140588"/>
              <a:ext cx="17100" cy="13600"/>
            </a:xfrm>
            <a:custGeom>
              <a:avLst/>
              <a:gdLst/>
              <a:ahLst/>
              <a:cxnLst/>
              <a:rect l="l" t="t" r="r" b="b"/>
              <a:pathLst>
                <a:path w="684" h="544" extrusionOk="0">
                  <a:moveTo>
                    <a:pt x="683" y="295"/>
                  </a:moveTo>
                  <a:cubicBezTo>
                    <a:pt x="559" y="94"/>
                    <a:pt x="311" y="1"/>
                    <a:pt x="94" y="63"/>
                  </a:cubicBezTo>
                  <a:cubicBezTo>
                    <a:pt x="63" y="78"/>
                    <a:pt x="32" y="94"/>
                    <a:pt x="1" y="109"/>
                  </a:cubicBezTo>
                  <a:lnTo>
                    <a:pt x="233" y="54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6" name="Google Shape;21376;p32"/>
            <p:cNvSpPr/>
            <p:nvPr/>
          </p:nvSpPr>
          <p:spPr>
            <a:xfrm>
              <a:off x="6797200" y="3031638"/>
              <a:ext cx="23675" cy="26400"/>
            </a:xfrm>
            <a:custGeom>
              <a:avLst/>
              <a:gdLst/>
              <a:ahLst/>
              <a:cxnLst/>
              <a:rect l="l" t="t" r="r" b="b"/>
              <a:pathLst>
                <a:path w="947" h="1056" extrusionOk="0">
                  <a:moveTo>
                    <a:pt x="544" y="993"/>
                  </a:moveTo>
                  <a:cubicBezTo>
                    <a:pt x="947" y="652"/>
                    <a:pt x="590" y="0"/>
                    <a:pt x="94" y="155"/>
                  </a:cubicBezTo>
                  <a:cubicBezTo>
                    <a:pt x="63" y="171"/>
                    <a:pt x="32" y="171"/>
                    <a:pt x="1" y="202"/>
                  </a:cubicBezTo>
                  <a:lnTo>
                    <a:pt x="466" y="1055"/>
                  </a:lnTo>
                  <a:cubicBezTo>
                    <a:pt x="497" y="1040"/>
                    <a:pt x="528" y="1008"/>
                    <a:pt x="544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7" name="Google Shape;21377;p32"/>
            <p:cNvSpPr/>
            <p:nvPr/>
          </p:nvSpPr>
          <p:spPr>
            <a:xfrm>
              <a:off x="6950375" y="3075063"/>
              <a:ext cx="29100" cy="26000"/>
            </a:xfrm>
            <a:custGeom>
              <a:avLst/>
              <a:gdLst/>
              <a:ahLst/>
              <a:cxnLst/>
              <a:rect l="l" t="t" r="r" b="b"/>
              <a:pathLst>
                <a:path w="1164" h="1040" extrusionOk="0">
                  <a:moveTo>
                    <a:pt x="310" y="1040"/>
                  </a:moveTo>
                  <a:lnTo>
                    <a:pt x="1163" y="559"/>
                  </a:lnTo>
                  <a:cubicBezTo>
                    <a:pt x="853" y="0"/>
                    <a:pt x="0" y="466"/>
                    <a:pt x="310" y="10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8" name="Google Shape;21378;p32"/>
            <p:cNvSpPr/>
            <p:nvPr/>
          </p:nvSpPr>
          <p:spPr>
            <a:xfrm>
              <a:off x="6895300" y="29726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1" y="900"/>
                    <a:pt x="435" y="1257"/>
                    <a:pt x="823" y="1056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9" name="Google Shape;21379;p32"/>
            <p:cNvSpPr/>
            <p:nvPr/>
          </p:nvSpPr>
          <p:spPr>
            <a:xfrm>
              <a:off x="6812325" y="29486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5" y="915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0" name="Google Shape;21380;p32"/>
            <p:cNvSpPr/>
            <p:nvPr/>
          </p:nvSpPr>
          <p:spPr>
            <a:xfrm>
              <a:off x="6870875" y="30556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1" y="901"/>
                    <a:pt x="450" y="1257"/>
                    <a:pt x="838" y="1040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1" name="Google Shape;21381;p32"/>
            <p:cNvSpPr/>
            <p:nvPr/>
          </p:nvSpPr>
          <p:spPr>
            <a:xfrm>
              <a:off x="6918950" y="28897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1" y="900"/>
                    <a:pt x="451" y="1257"/>
                    <a:pt x="823" y="1056"/>
                  </a:cubicBezTo>
                  <a:cubicBezTo>
                    <a:pt x="1071" y="916"/>
                    <a:pt x="1149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2" name="Google Shape;21382;p32"/>
            <p:cNvSpPr/>
            <p:nvPr/>
          </p:nvSpPr>
          <p:spPr>
            <a:xfrm>
              <a:off x="6977900" y="29967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1"/>
                    <a:pt x="248" y="63"/>
                    <a:pt x="124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70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3" name="Google Shape;21383;p32"/>
            <p:cNvSpPr/>
            <p:nvPr/>
          </p:nvSpPr>
          <p:spPr>
            <a:xfrm>
              <a:off x="6744075" y="2934313"/>
              <a:ext cx="13225" cy="16700"/>
            </a:xfrm>
            <a:custGeom>
              <a:avLst/>
              <a:gdLst/>
              <a:ahLst/>
              <a:cxnLst/>
              <a:rect l="l" t="t" r="r" b="b"/>
              <a:pathLst>
                <a:path w="529" h="668" extrusionOk="0">
                  <a:moveTo>
                    <a:pt x="234" y="667"/>
                  </a:moveTo>
                  <a:cubicBezTo>
                    <a:pt x="265" y="652"/>
                    <a:pt x="296" y="636"/>
                    <a:pt x="311" y="605"/>
                  </a:cubicBezTo>
                  <a:cubicBezTo>
                    <a:pt x="466" y="481"/>
                    <a:pt x="528" y="280"/>
                    <a:pt x="466" y="94"/>
                  </a:cubicBezTo>
                  <a:cubicBezTo>
                    <a:pt x="451" y="63"/>
                    <a:pt x="435" y="31"/>
                    <a:pt x="420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4" name="Google Shape;21384;p32"/>
            <p:cNvSpPr/>
            <p:nvPr/>
          </p:nvSpPr>
          <p:spPr>
            <a:xfrm>
              <a:off x="6840250" y="2875388"/>
              <a:ext cx="26400" cy="24050"/>
            </a:xfrm>
            <a:custGeom>
              <a:avLst/>
              <a:gdLst/>
              <a:ahLst/>
              <a:cxnLst/>
              <a:rect l="l" t="t" r="r" b="b"/>
              <a:pathLst>
                <a:path w="1056" h="962" extrusionOk="0">
                  <a:moveTo>
                    <a:pt x="900" y="93"/>
                  </a:moveTo>
                  <a:cubicBezTo>
                    <a:pt x="884" y="62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496"/>
                    <a:pt x="31" y="527"/>
                    <a:pt x="62" y="558"/>
                  </a:cubicBezTo>
                  <a:cubicBezTo>
                    <a:pt x="404" y="962"/>
                    <a:pt x="1055" y="605"/>
                    <a:pt x="900" y="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5" name="Google Shape;21385;p32"/>
            <p:cNvSpPr/>
            <p:nvPr/>
          </p:nvSpPr>
          <p:spPr>
            <a:xfrm>
              <a:off x="7063200" y="30254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16" y="388"/>
                  </a:moveTo>
                  <a:cubicBezTo>
                    <a:pt x="0" y="481"/>
                    <a:pt x="31" y="574"/>
                    <a:pt x="78" y="667"/>
                  </a:cubicBezTo>
                  <a:lnTo>
                    <a:pt x="497" y="434"/>
                  </a:lnTo>
                  <a:lnTo>
                    <a:pt x="264" y="0"/>
                  </a:lnTo>
                  <a:cubicBezTo>
                    <a:pt x="124" y="78"/>
                    <a:pt x="31" y="217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6" name="Google Shape;21386;p32"/>
            <p:cNvSpPr/>
            <p:nvPr/>
          </p:nvSpPr>
          <p:spPr>
            <a:xfrm>
              <a:off x="7004250" y="2918413"/>
              <a:ext cx="18250" cy="23675"/>
            </a:xfrm>
            <a:custGeom>
              <a:avLst/>
              <a:gdLst/>
              <a:ahLst/>
              <a:cxnLst/>
              <a:rect l="l" t="t" r="r" b="b"/>
              <a:pathLst>
                <a:path w="730" h="947" extrusionOk="0">
                  <a:moveTo>
                    <a:pt x="265" y="1"/>
                  </a:moveTo>
                  <a:cubicBezTo>
                    <a:pt x="125" y="94"/>
                    <a:pt x="32" y="233"/>
                    <a:pt x="16" y="388"/>
                  </a:cubicBezTo>
                  <a:cubicBezTo>
                    <a:pt x="1" y="590"/>
                    <a:pt x="94" y="792"/>
                    <a:pt x="280" y="869"/>
                  </a:cubicBezTo>
                  <a:cubicBezTo>
                    <a:pt x="420" y="947"/>
                    <a:pt x="590" y="947"/>
                    <a:pt x="73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7" name="Google Shape;21387;p32"/>
            <p:cNvSpPr/>
            <p:nvPr/>
          </p:nvSpPr>
          <p:spPr>
            <a:xfrm>
              <a:off x="6947275" y="2822263"/>
              <a:ext cx="16300" cy="12825"/>
            </a:xfrm>
            <a:custGeom>
              <a:avLst/>
              <a:gdLst/>
              <a:ahLst/>
              <a:cxnLst/>
              <a:rect l="l" t="t" r="r" b="b"/>
              <a:pathLst>
                <a:path w="652" h="513" extrusionOk="0">
                  <a:moveTo>
                    <a:pt x="419" y="0"/>
                  </a:moveTo>
                  <a:lnTo>
                    <a:pt x="0" y="248"/>
                  </a:lnTo>
                  <a:cubicBezTo>
                    <a:pt x="16" y="264"/>
                    <a:pt x="31" y="295"/>
                    <a:pt x="47" y="326"/>
                  </a:cubicBezTo>
                  <a:cubicBezTo>
                    <a:pt x="93" y="372"/>
                    <a:pt x="140" y="403"/>
                    <a:pt x="202" y="434"/>
                  </a:cubicBezTo>
                  <a:cubicBezTo>
                    <a:pt x="341" y="512"/>
                    <a:pt x="512" y="512"/>
                    <a:pt x="651" y="43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8" name="Google Shape;21388;p32"/>
            <p:cNvSpPr/>
            <p:nvPr/>
          </p:nvSpPr>
          <p:spPr>
            <a:xfrm>
              <a:off x="6735550" y="3191763"/>
              <a:ext cx="30275" cy="27175"/>
            </a:xfrm>
            <a:custGeom>
              <a:avLst/>
              <a:gdLst/>
              <a:ahLst/>
              <a:cxnLst/>
              <a:rect l="l" t="t" r="r" b="b"/>
              <a:pathLst>
                <a:path w="1211" h="1087" extrusionOk="0">
                  <a:moveTo>
                    <a:pt x="358" y="1087"/>
                  </a:moveTo>
                  <a:lnTo>
                    <a:pt x="1211" y="606"/>
                  </a:lnTo>
                  <a:cubicBezTo>
                    <a:pt x="900" y="1"/>
                    <a:pt x="1" y="497"/>
                    <a:pt x="358" y="10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9" name="Google Shape;21389;p32"/>
            <p:cNvSpPr/>
            <p:nvPr/>
          </p:nvSpPr>
          <p:spPr>
            <a:xfrm>
              <a:off x="6681275" y="30905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0" name="Google Shape;21390;p32"/>
            <p:cNvSpPr/>
            <p:nvPr/>
          </p:nvSpPr>
          <p:spPr>
            <a:xfrm>
              <a:off x="6598300" y="30665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2" y="0"/>
                    <a:pt x="249" y="62"/>
                    <a:pt x="124" y="481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1" name="Google Shape;21391;p32"/>
            <p:cNvSpPr/>
            <p:nvPr/>
          </p:nvSpPr>
          <p:spPr>
            <a:xfrm>
              <a:off x="6657225" y="31735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1" y="900"/>
                    <a:pt x="451" y="1257"/>
                    <a:pt x="838" y="1040"/>
                  </a:cubicBezTo>
                  <a:cubicBezTo>
                    <a:pt x="1071" y="916"/>
                    <a:pt x="1149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2" name="Google Shape;21392;p32"/>
            <p:cNvSpPr/>
            <p:nvPr/>
          </p:nvSpPr>
          <p:spPr>
            <a:xfrm>
              <a:off x="6705325" y="300758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024" y="389"/>
                  </a:moveTo>
                  <a:cubicBezTo>
                    <a:pt x="807" y="1"/>
                    <a:pt x="248" y="63"/>
                    <a:pt x="124" y="482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3" name="Google Shape;21393;p32"/>
            <p:cNvSpPr/>
            <p:nvPr/>
          </p:nvSpPr>
          <p:spPr>
            <a:xfrm>
              <a:off x="6764250" y="31146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2" y="0"/>
                    <a:pt x="249" y="62"/>
                    <a:pt x="125" y="481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4" name="Google Shape;21394;p32"/>
            <p:cNvSpPr/>
            <p:nvPr/>
          </p:nvSpPr>
          <p:spPr>
            <a:xfrm>
              <a:off x="6530450" y="305218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0" y="605"/>
                  </a:cubicBezTo>
                  <a:cubicBezTo>
                    <a:pt x="466" y="481"/>
                    <a:pt x="512" y="280"/>
                    <a:pt x="466" y="93"/>
                  </a:cubicBezTo>
                  <a:cubicBezTo>
                    <a:pt x="450" y="62"/>
                    <a:pt x="434" y="31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5" name="Google Shape;21395;p32"/>
            <p:cNvSpPr/>
            <p:nvPr/>
          </p:nvSpPr>
          <p:spPr>
            <a:xfrm>
              <a:off x="6626600" y="2993238"/>
              <a:ext cx="26400" cy="24075"/>
            </a:xfrm>
            <a:custGeom>
              <a:avLst/>
              <a:gdLst/>
              <a:ahLst/>
              <a:cxnLst/>
              <a:rect l="l" t="t" r="r" b="b"/>
              <a:pathLst>
                <a:path w="1056" h="963" extrusionOk="0">
                  <a:moveTo>
                    <a:pt x="885" y="94"/>
                  </a:moveTo>
                  <a:cubicBezTo>
                    <a:pt x="885" y="63"/>
                    <a:pt x="869" y="32"/>
                    <a:pt x="854" y="1"/>
                  </a:cubicBezTo>
                  <a:lnTo>
                    <a:pt x="1" y="482"/>
                  </a:lnTo>
                  <a:cubicBezTo>
                    <a:pt x="16" y="497"/>
                    <a:pt x="32" y="528"/>
                    <a:pt x="47" y="559"/>
                  </a:cubicBezTo>
                  <a:cubicBezTo>
                    <a:pt x="404" y="963"/>
                    <a:pt x="1055" y="606"/>
                    <a:pt x="885" y="9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6" name="Google Shape;21396;p32"/>
            <p:cNvSpPr/>
            <p:nvPr/>
          </p:nvSpPr>
          <p:spPr>
            <a:xfrm>
              <a:off x="6848000" y="3143313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125" y="667"/>
                  </a:moveTo>
                  <a:lnTo>
                    <a:pt x="559" y="434"/>
                  </a:lnTo>
                  <a:lnTo>
                    <a:pt x="326" y="0"/>
                  </a:lnTo>
                  <a:cubicBezTo>
                    <a:pt x="78" y="124"/>
                    <a:pt x="1" y="434"/>
                    <a:pt x="125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7" name="Google Shape;21397;p32"/>
            <p:cNvSpPr/>
            <p:nvPr/>
          </p:nvSpPr>
          <p:spPr>
            <a:xfrm>
              <a:off x="6790225" y="3036288"/>
              <a:ext cx="18650" cy="23300"/>
            </a:xfrm>
            <a:custGeom>
              <a:avLst/>
              <a:gdLst/>
              <a:ahLst/>
              <a:cxnLst/>
              <a:rect l="l" t="t" r="r" b="b"/>
              <a:pathLst>
                <a:path w="746" h="932" extrusionOk="0">
                  <a:moveTo>
                    <a:pt x="280" y="0"/>
                  </a:moveTo>
                  <a:cubicBezTo>
                    <a:pt x="187" y="47"/>
                    <a:pt x="125" y="125"/>
                    <a:pt x="78" y="218"/>
                  </a:cubicBezTo>
                  <a:cubicBezTo>
                    <a:pt x="1" y="357"/>
                    <a:pt x="1" y="528"/>
                    <a:pt x="78" y="667"/>
                  </a:cubicBezTo>
                  <a:cubicBezTo>
                    <a:pt x="156" y="807"/>
                    <a:pt x="311" y="900"/>
                    <a:pt x="466" y="916"/>
                  </a:cubicBezTo>
                  <a:cubicBezTo>
                    <a:pt x="574" y="931"/>
                    <a:pt x="668" y="916"/>
                    <a:pt x="74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8" name="Google Shape;21398;p32"/>
            <p:cNvSpPr/>
            <p:nvPr/>
          </p:nvSpPr>
          <p:spPr>
            <a:xfrm>
              <a:off x="6733225" y="294013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435" y="0"/>
                  </a:moveTo>
                  <a:lnTo>
                    <a:pt x="1" y="233"/>
                  </a:lnTo>
                  <a:cubicBezTo>
                    <a:pt x="16" y="264"/>
                    <a:pt x="47" y="295"/>
                    <a:pt x="63" y="310"/>
                  </a:cubicBezTo>
                  <a:cubicBezTo>
                    <a:pt x="140" y="419"/>
                    <a:pt x="264" y="481"/>
                    <a:pt x="388" y="481"/>
                  </a:cubicBezTo>
                  <a:cubicBezTo>
                    <a:pt x="482" y="496"/>
                    <a:pt x="590" y="481"/>
                    <a:pt x="668" y="43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9" name="Google Shape;21399;p32"/>
            <p:cNvSpPr/>
            <p:nvPr/>
          </p:nvSpPr>
          <p:spPr>
            <a:xfrm>
              <a:off x="6519575" y="30580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1" y="233"/>
                  </a:moveTo>
                  <a:cubicBezTo>
                    <a:pt x="16" y="264"/>
                    <a:pt x="32" y="295"/>
                    <a:pt x="63" y="326"/>
                  </a:cubicBezTo>
                  <a:cubicBezTo>
                    <a:pt x="141" y="419"/>
                    <a:pt x="265" y="481"/>
                    <a:pt x="389" y="496"/>
                  </a:cubicBezTo>
                  <a:cubicBezTo>
                    <a:pt x="482" y="496"/>
                    <a:pt x="575" y="481"/>
                    <a:pt x="668" y="4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0" name="Google Shape;21400;p32"/>
            <p:cNvSpPr/>
            <p:nvPr/>
          </p:nvSpPr>
          <p:spPr>
            <a:xfrm>
              <a:off x="7165950" y="26923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574" y="109"/>
                    <a:pt x="435" y="16"/>
                    <a:pt x="280" y="0"/>
                  </a:cubicBezTo>
                  <a:cubicBezTo>
                    <a:pt x="233" y="0"/>
                    <a:pt x="202" y="0"/>
                    <a:pt x="171" y="0"/>
                  </a:cubicBezTo>
                  <a:cubicBezTo>
                    <a:pt x="140" y="0"/>
                    <a:pt x="109" y="16"/>
                    <a:pt x="78" y="16"/>
                  </a:cubicBezTo>
                  <a:cubicBezTo>
                    <a:pt x="47" y="32"/>
                    <a:pt x="16" y="47"/>
                    <a:pt x="0" y="63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1" name="Google Shape;21401;p32"/>
            <p:cNvSpPr/>
            <p:nvPr/>
          </p:nvSpPr>
          <p:spPr>
            <a:xfrm>
              <a:off x="7106625" y="2582238"/>
              <a:ext cx="24075" cy="26000"/>
            </a:xfrm>
            <a:custGeom>
              <a:avLst/>
              <a:gdLst/>
              <a:ahLst/>
              <a:cxnLst/>
              <a:rect l="l" t="t" r="r" b="b"/>
              <a:pathLst>
                <a:path w="963" h="1040" extrusionOk="0">
                  <a:moveTo>
                    <a:pt x="481" y="1040"/>
                  </a:moveTo>
                  <a:cubicBezTo>
                    <a:pt x="497" y="1024"/>
                    <a:pt x="528" y="1009"/>
                    <a:pt x="559" y="993"/>
                  </a:cubicBezTo>
                  <a:cubicBezTo>
                    <a:pt x="962" y="652"/>
                    <a:pt x="605" y="1"/>
                    <a:pt x="93" y="156"/>
                  </a:cubicBezTo>
                  <a:cubicBezTo>
                    <a:pt x="62" y="156"/>
                    <a:pt x="31" y="171"/>
                    <a:pt x="0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2" name="Google Shape;21402;p32"/>
            <p:cNvSpPr/>
            <p:nvPr/>
          </p:nvSpPr>
          <p:spPr>
            <a:xfrm>
              <a:off x="7265975" y="2633438"/>
              <a:ext cx="23300" cy="17850"/>
            </a:xfrm>
            <a:custGeom>
              <a:avLst/>
              <a:gdLst/>
              <a:ahLst/>
              <a:cxnLst/>
              <a:rect l="l" t="t" r="r" b="b"/>
              <a:pathLst>
                <a:path w="932" h="714" extrusionOk="0">
                  <a:moveTo>
                    <a:pt x="265" y="62"/>
                  </a:moveTo>
                  <a:cubicBezTo>
                    <a:pt x="202" y="93"/>
                    <a:pt x="156" y="124"/>
                    <a:pt x="109" y="186"/>
                  </a:cubicBezTo>
                  <a:cubicBezTo>
                    <a:pt x="94" y="202"/>
                    <a:pt x="78" y="233"/>
                    <a:pt x="63" y="264"/>
                  </a:cubicBezTo>
                  <a:cubicBezTo>
                    <a:pt x="32" y="310"/>
                    <a:pt x="16" y="372"/>
                    <a:pt x="16" y="434"/>
                  </a:cubicBezTo>
                  <a:cubicBezTo>
                    <a:pt x="1" y="543"/>
                    <a:pt x="16" y="636"/>
                    <a:pt x="63" y="713"/>
                  </a:cubicBezTo>
                  <a:lnTo>
                    <a:pt x="931" y="248"/>
                  </a:lnTo>
                  <a:cubicBezTo>
                    <a:pt x="838" y="109"/>
                    <a:pt x="699" y="16"/>
                    <a:pt x="544" y="0"/>
                  </a:cubicBezTo>
                  <a:cubicBezTo>
                    <a:pt x="497" y="0"/>
                    <a:pt x="466" y="0"/>
                    <a:pt x="435" y="0"/>
                  </a:cubicBezTo>
                  <a:cubicBezTo>
                    <a:pt x="373" y="0"/>
                    <a:pt x="311" y="16"/>
                    <a:pt x="26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3" name="Google Shape;21403;p32"/>
            <p:cNvSpPr/>
            <p:nvPr/>
          </p:nvSpPr>
          <p:spPr>
            <a:xfrm>
              <a:off x="7204725" y="25233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0"/>
                    <a:pt x="249" y="62"/>
                    <a:pt x="124" y="481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55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4" name="Google Shape;21404;p32"/>
            <p:cNvSpPr/>
            <p:nvPr/>
          </p:nvSpPr>
          <p:spPr>
            <a:xfrm>
              <a:off x="7120575" y="250003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5" name="Google Shape;21405;p32"/>
            <p:cNvSpPr/>
            <p:nvPr/>
          </p:nvSpPr>
          <p:spPr>
            <a:xfrm>
              <a:off x="7179525" y="2606663"/>
              <a:ext cx="31425" cy="29125"/>
            </a:xfrm>
            <a:custGeom>
              <a:avLst/>
              <a:gdLst/>
              <a:ahLst/>
              <a:cxnLst/>
              <a:rect l="l" t="t" r="r" b="b"/>
              <a:pathLst>
                <a:path w="1257" h="1165" extrusionOk="0">
                  <a:moveTo>
                    <a:pt x="869" y="1024"/>
                  </a:moveTo>
                  <a:cubicBezTo>
                    <a:pt x="1257" y="823"/>
                    <a:pt x="1194" y="249"/>
                    <a:pt x="776" y="125"/>
                  </a:cubicBezTo>
                  <a:cubicBezTo>
                    <a:pt x="357" y="1"/>
                    <a:pt x="0" y="451"/>
                    <a:pt x="217" y="838"/>
                  </a:cubicBezTo>
                  <a:cubicBezTo>
                    <a:pt x="341" y="1071"/>
                    <a:pt x="636" y="1164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6" name="Google Shape;21406;p32"/>
            <p:cNvSpPr/>
            <p:nvPr/>
          </p:nvSpPr>
          <p:spPr>
            <a:xfrm>
              <a:off x="7053900" y="2484913"/>
              <a:ext cx="12800" cy="16700"/>
            </a:xfrm>
            <a:custGeom>
              <a:avLst/>
              <a:gdLst/>
              <a:ahLst/>
              <a:cxnLst/>
              <a:rect l="l" t="t" r="r" b="b"/>
              <a:pathLst>
                <a:path w="512" h="668" extrusionOk="0">
                  <a:moveTo>
                    <a:pt x="233" y="668"/>
                  </a:moveTo>
                  <a:cubicBezTo>
                    <a:pt x="248" y="652"/>
                    <a:pt x="279" y="621"/>
                    <a:pt x="310" y="606"/>
                  </a:cubicBezTo>
                  <a:cubicBezTo>
                    <a:pt x="450" y="482"/>
                    <a:pt x="512" y="280"/>
                    <a:pt x="465" y="94"/>
                  </a:cubicBezTo>
                  <a:cubicBezTo>
                    <a:pt x="450" y="63"/>
                    <a:pt x="434" y="3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7" name="Google Shape;21407;p32"/>
            <p:cNvSpPr/>
            <p:nvPr/>
          </p:nvSpPr>
          <p:spPr>
            <a:xfrm>
              <a:off x="7149650" y="2425988"/>
              <a:ext cx="26400" cy="23675"/>
            </a:xfrm>
            <a:custGeom>
              <a:avLst/>
              <a:gdLst/>
              <a:ahLst/>
              <a:cxnLst/>
              <a:rect l="l" t="t" r="r" b="b"/>
              <a:pathLst>
                <a:path w="1056" h="947" extrusionOk="0">
                  <a:moveTo>
                    <a:pt x="63" y="559"/>
                  </a:moveTo>
                  <a:cubicBezTo>
                    <a:pt x="404" y="946"/>
                    <a:pt x="1056" y="590"/>
                    <a:pt x="901" y="93"/>
                  </a:cubicBezTo>
                  <a:cubicBezTo>
                    <a:pt x="885" y="62"/>
                    <a:pt x="885" y="31"/>
                    <a:pt x="870" y="0"/>
                  </a:cubicBezTo>
                  <a:lnTo>
                    <a:pt x="1" y="466"/>
                  </a:lnTo>
                  <a:cubicBezTo>
                    <a:pt x="32" y="497"/>
                    <a:pt x="48" y="528"/>
                    <a:pt x="63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8" name="Google Shape;21408;p32"/>
            <p:cNvSpPr/>
            <p:nvPr/>
          </p:nvSpPr>
          <p:spPr>
            <a:xfrm>
              <a:off x="6951925" y="2810238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589" y="109"/>
                    <a:pt x="434" y="16"/>
                    <a:pt x="279" y="0"/>
                  </a:cubicBezTo>
                  <a:cubicBezTo>
                    <a:pt x="248" y="0"/>
                    <a:pt x="217" y="0"/>
                    <a:pt x="186" y="0"/>
                  </a:cubicBezTo>
                  <a:cubicBezTo>
                    <a:pt x="109" y="0"/>
                    <a:pt x="47" y="31"/>
                    <a:pt x="0" y="62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9" name="Google Shape;21409;p32"/>
            <p:cNvSpPr/>
            <p:nvPr/>
          </p:nvSpPr>
          <p:spPr>
            <a:xfrm>
              <a:off x="6892975" y="270166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668" y="326"/>
                  </a:moveTo>
                  <a:cubicBezTo>
                    <a:pt x="528" y="78"/>
                    <a:pt x="233" y="1"/>
                    <a:pt x="1" y="125"/>
                  </a:cubicBezTo>
                  <a:lnTo>
                    <a:pt x="466" y="978"/>
                  </a:lnTo>
                  <a:cubicBezTo>
                    <a:pt x="714" y="854"/>
                    <a:pt x="792" y="559"/>
                    <a:pt x="668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0" name="Google Shape;21410;p32"/>
            <p:cNvSpPr/>
            <p:nvPr/>
          </p:nvSpPr>
          <p:spPr>
            <a:xfrm>
              <a:off x="7051950" y="2751288"/>
              <a:ext cx="23300" cy="18250"/>
            </a:xfrm>
            <a:custGeom>
              <a:avLst/>
              <a:gdLst/>
              <a:ahLst/>
              <a:cxnLst/>
              <a:rect l="l" t="t" r="r" b="b"/>
              <a:pathLst>
                <a:path w="932" h="730" extrusionOk="0">
                  <a:moveTo>
                    <a:pt x="125" y="187"/>
                  </a:moveTo>
                  <a:cubicBezTo>
                    <a:pt x="109" y="218"/>
                    <a:pt x="94" y="234"/>
                    <a:pt x="78" y="265"/>
                  </a:cubicBezTo>
                  <a:cubicBezTo>
                    <a:pt x="1" y="404"/>
                    <a:pt x="1" y="590"/>
                    <a:pt x="78" y="730"/>
                  </a:cubicBezTo>
                  <a:lnTo>
                    <a:pt x="931" y="249"/>
                  </a:lnTo>
                  <a:cubicBezTo>
                    <a:pt x="854" y="110"/>
                    <a:pt x="699" y="16"/>
                    <a:pt x="543" y="1"/>
                  </a:cubicBezTo>
                  <a:cubicBezTo>
                    <a:pt x="512" y="1"/>
                    <a:pt x="481" y="1"/>
                    <a:pt x="450" y="1"/>
                  </a:cubicBezTo>
                  <a:cubicBezTo>
                    <a:pt x="311" y="16"/>
                    <a:pt x="202" y="78"/>
                    <a:pt x="109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1" name="Google Shape;21411;p32"/>
            <p:cNvSpPr/>
            <p:nvPr/>
          </p:nvSpPr>
          <p:spPr>
            <a:xfrm>
              <a:off x="6991075" y="26411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33" y="62"/>
                    <a:pt x="125" y="481"/>
                  </a:cubicBezTo>
                  <a:cubicBezTo>
                    <a:pt x="1" y="900"/>
                    <a:pt x="435" y="1256"/>
                    <a:pt x="823" y="1039"/>
                  </a:cubicBezTo>
                  <a:cubicBezTo>
                    <a:pt x="1055" y="915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2" name="Google Shape;21412;p32"/>
            <p:cNvSpPr/>
            <p:nvPr/>
          </p:nvSpPr>
          <p:spPr>
            <a:xfrm>
              <a:off x="6908100" y="26171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50" y="1257"/>
                    <a:pt x="823" y="1055"/>
                  </a:cubicBezTo>
                  <a:cubicBezTo>
                    <a:pt x="1055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3" name="Google Shape;21413;p32"/>
            <p:cNvSpPr/>
            <p:nvPr/>
          </p:nvSpPr>
          <p:spPr>
            <a:xfrm>
              <a:off x="6967025" y="27241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5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51" y="1257"/>
                    <a:pt x="823" y="1039"/>
                  </a:cubicBezTo>
                  <a:cubicBezTo>
                    <a:pt x="1056" y="915"/>
                    <a:pt x="1149" y="621"/>
                    <a:pt x="1025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4" name="Google Shape;21414;p32"/>
            <p:cNvSpPr/>
            <p:nvPr/>
          </p:nvSpPr>
          <p:spPr>
            <a:xfrm>
              <a:off x="7015125" y="25582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0" y="900"/>
                    <a:pt x="434" y="1256"/>
                    <a:pt x="822" y="1039"/>
                  </a:cubicBezTo>
                  <a:cubicBezTo>
                    <a:pt x="1055" y="915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5" name="Google Shape;21415;p32"/>
            <p:cNvSpPr/>
            <p:nvPr/>
          </p:nvSpPr>
          <p:spPr>
            <a:xfrm>
              <a:off x="7074050" y="26652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73"/>
                  </a:moveTo>
                  <a:cubicBezTo>
                    <a:pt x="807" y="1"/>
                    <a:pt x="233" y="63"/>
                    <a:pt x="109" y="482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5" y="916"/>
                    <a:pt x="1148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6" name="Google Shape;21416;p32"/>
            <p:cNvSpPr/>
            <p:nvPr/>
          </p:nvSpPr>
          <p:spPr>
            <a:xfrm>
              <a:off x="6839850" y="2602413"/>
              <a:ext cx="13600" cy="17075"/>
            </a:xfrm>
            <a:custGeom>
              <a:avLst/>
              <a:gdLst/>
              <a:ahLst/>
              <a:cxnLst/>
              <a:rect l="l" t="t" r="r" b="b"/>
              <a:pathLst>
                <a:path w="544" h="683" extrusionOk="0">
                  <a:moveTo>
                    <a:pt x="233" y="683"/>
                  </a:moveTo>
                  <a:cubicBezTo>
                    <a:pt x="451" y="574"/>
                    <a:pt x="544" y="326"/>
                    <a:pt x="466" y="93"/>
                  </a:cubicBezTo>
                  <a:cubicBezTo>
                    <a:pt x="466" y="62"/>
                    <a:pt x="451" y="31"/>
                    <a:pt x="435" y="0"/>
                  </a:cubicBezTo>
                  <a:lnTo>
                    <a:pt x="1" y="24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7" name="Google Shape;21417;p32"/>
            <p:cNvSpPr/>
            <p:nvPr/>
          </p:nvSpPr>
          <p:spPr>
            <a:xfrm>
              <a:off x="6936025" y="2543863"/>
              <a:ext cx="26375" cy="23675"/>
            </a:xfrm>
            <a:custGeom>
              <a:avLst/>
              <a:gdLst/>
              <a:ahLst/>
              <a:cxnLst/>
              <a:rect l="l" t="t" r="r" b="b"/>
              <a:pathLst>
                <a:path w="1055" h="947" extrusionOk="0">
                  <a:moveTo>
                    <a:pt x="62" y="559"/>
                  </a:moveTo>
                  <a:cubicBezTo>
                    <a:pt x="403" y="946"/>
                    <a:pt x="1055" y="590"/>
                    <a:pt x="900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62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8" name="Google Shape;21418;p32"/>
            <p:cNvSpPr/>
            <p:nvPr/>
          </p:nvSpPr>
          <p:spPr>
            <a:xfrm>
              <a:off x="7159350" y="2693913"/>
              <a:ext cx="12050" cy="16700"/>
            </a:xfrm>
            <a:custGeom>
              <a:avLst/>
              <a:gdLst/>
              <a:ahLst/>
              <a:cxnLst/>
              <a:rect l="l" t="t" r="r" b="b"/>
              <a:pathLst>
                <a:path w="482" h="668" extrusionOk="0">
                  <a:moveTo>
                    <a:pt x="1" y="388"/>
                  </a:moveTo>
                  <a:cubicBezTo>
                    <a:pt x="1" y="481"/>
                    <a:pt x="16" y="574"/>
                    <a:pt x="63" y="667"/>
                  </a:cubicBezTo>
                  <a:lnTo>
                    <a:pt x="482" y="419"/>
                  </a:lnTo>
                  <a:lnTo>
                    <a:pt x="249" y="1"/>
                  </a:lnTo>
                  <a:cubicBezTo>
                    <a:pt x="202" y="32"/>
                    <a:pt x="140" y="78"/>
                    <a:pt x="109" y="125"/>
                  </a:cubicBezTo>
                  <a:cubicBezTo>
                    <a:pt x="78" y="140"/>
                    <a:pt x="63" y="171"/>
                    <a:pt x="47" y="202"/>
                  </a:cubicBezTo>
                  <a:cubicBezTo>
                    <a:pt x="32" y="264"/>
                    <a:pt x="1" y="326"/>
                    <a:pt x="1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9" name="Google Shape;21419;p32"/>
            <p:cNvSpPr/>
            <p:nvPr/>
          </p:nvSpPr>
          <p:spPr>
            <a:xfrm>
              <a:off x="7098875" y="258688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124" y="668"/>
                  </a:moveTo>
                  <a:cubicBezTo>
                    <a:pt x="248" y="900"/>
                    <a:pt x="543" y="993"/>
                    <a:pt x="791" y="854"/>
                  </a:cubicBezTo>
                  <a:lnTo>
                    <a:pt x="310" y="1"/>
                  </a:lnTo>
                  <a:cubicBezTo>
                    <a:pt x="78" y="140"/>
                    <a:pt x="0" y="435"/>
                    <a:pt x="124" y="66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0" name="Google Shape;21420;p32"/>
            <p:cNvSpPr/>
            <p:nvPr/>
          </p:nvSpPr>
          <p:spPr>
            <a:xfrm>
              <a:off x="7043025" y="249073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33"/>
                  </a:moveTo>
                  <a:cubicBezTo>
                    <a:pt x="16" y="264"/>
                    <a:pt x="32" y="295"/>
                    <a:pt x="63" y="326"/>
                  </a:cubicBezTo>
                  <a:cubicBezTo>
                    <a:pt x="202" y="497"/>
                    <a:pt x="466" y="543"/>
                    <a:pt x="668" y="435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1" name="Google Shape;21421;p32"/>
            <p:cNvSpPr/>
            <p:nvPr/>
          </p:nvSpPr>
          <p:spPr>
            <a:xfrm>
              <a:off x="6738275" y="29281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7" y="248"/>
                  </a:moveTo>
                  <a:cubicBezTo>
                    <a:pt x="605" y="171"/>
                    <a:pt x="543" y="93"/>
                    <a:pt x="450" y="62"/>
                  </a:cubicBezTo>
                  <a:cubicBezTo>
                    <a:pt x="404" y="31"/>
                    <a:pt x="342" y="16"/>
                    <a:pt x="280" y="0"/>
                  </a:cubicBezTo>
                  <a:lnTo>
                    <a:pt x="186" y="0"/>
                  </a:lnTo>
                  <a:cubicBezTo>
                    <a:pt x="155" y="0"/>
                    <a:pt x="124" y="16"/>
                    <a:pt x="93" y="31"/>
                  </a:cubicBezTo>
                  <a:cubicBezTo>
                    <a:pt x="62" y="31"/>
                    <a:pt x="31" y="47"/>
                    <a:pt x="0" y="62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2" name="Google Shape;21422;p32"/>
            <p:cNvSpPr/>
            <p:nvPr/>
          </p:nvSpPr>
          <p:spPr>
            <a:xfrm>
              <a:off x="6678950" y="2817988"/>
              <a:ext cx="24050" cy="26000"/>
            </a:xfrm>
            <a:custGeom>
              <a:avLst/>
              <a:gdLst/>
              <a:ahLst/>
              <a:cxnLst/>
              <a:rect l="l" t="t" r="r" b="b"/>
              <a:pathLst>
                <a:path w="962" h="1040" extrusionOk="0">
                  <a:moveTo>
                    <a:pt x="559" y="993"/>
                  </a:moveTo>
                  <a:cubicBezTo>
                    <a:pt x="962" y="652"/>
                    <a:pt x="605" y="1"/>
                    <a:pt x="93" y="156"/>
                  </a:cubicBezTo>
                  <a:cubicBezTo>
                    <a:pt x="62" y="156"/>
                    <a:pt x="31" y="171"/>
                    <a:pt x="0" y="187"/>
                  </a:cubicBezTo>
                  <a:lnTo>
                    <a:pt x="481" y="1040"/>
                  </a:lnTo>
                  <a:cubicBezTo>
                    <a:pt x="512" y="1024"/>
                    <a:pt x="528" y="1009"/>
                    <a:pt x="559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3" name="Google Shape;21423;p32"/>
            <p:cNvSpPr/>
            <p:nvPr/>
          </p:nvSpPr>
          <p:spPr>
            <a:xfrm>
              <a:off x="6838300" y="2869163"/>
              <a:ext cx="23300" cy="17875"/>
            </a:xfrm>
            <a:custGeom>
              <a:avLst/>
              <a:gdLst/>
              <a:ahLst/>
              <a:cxnLst/>
              <a:rect l="l" t="t" r="r" b="b"/>
              <a:pathLst>
                <a:path w="932" h="715" extrusionOk="0">
                  <a:moveTo>
                    <a:pt x="730" y="47"/>
                  </a:moveTo>
                  <a:cubicBezTo>
                    <a:pt x="668" y="32"/>
                    <a:pt x="606" y="1"/>
                    <a:pt x="544" y="1"/>
                  </a:cubicBezTo>
                  <a:cubicBezTo>
                    <a:pt x="513" y="1"/>
                    <a:pt x="482" y="1"/>
                    <a:pt x="451" y="1"/>
                  </a:cubicBezTo>
                  <a:cubicBezTo>
                    <a:pt x="389" y="1"/>
                    <a:pt x="327" y="32"/>
                    <a:pt x="264" y="63"/>
                  </a:cubicBezTo>
                  <a:cubicBezTo>
                    <a:pt x="202" y="94"/>
                    <a:pt x="156" y="125"/>
                    <a:pt x="109" y="187"/>
                  </a:cubicBezTo>
                  <a:cubicBezTo>
                    <a:pt x="94" y="202"/>
                    <a:pt x="78" y="233"/>
                    <a:pt x="63" y="265"/>
                  </a:cubicBezTo>
                  <a:cubicBezTo>
                    <a:pt x="32" y="327"/>
                    <a:pt x="16" y="373"/>
                    <a:pt x="16" y="435"/>
                  </a:cubicBezTo>
                  <a:cubicBezTo>
                    <a:pt x="1" y="544"/>
                    <a:pt x="16" y="637"/>
                    <a:pt x="63" y="714"/>
                  </a:cubicBezTo>
                  <a:lnTo>
                    <a:pt x="931" y="249"/>
                  </a:lnTo>
                  <a:cubicBezTo>
                    <a:pt x="885" y="171"/>
                    <a:pt x="807" y="94"/>
                    <a:pt x="730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4" name="Google Shape;21424;p32"/>
            <p:cNvSpPr/>
            <p:nvPr/>
          </p:nvSpPr>
          <p:spPr>
            <a:xfrm>
              <a:off x="6777050" y="27590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22" y="0"/>
                    <a:pt x="248" y="62"/>
                    <a:pt x="124" y="481"/>
                  </a:cubicBezTo>
                  <a:cubicBezTo>
                    <a:pt x="0" y="900"/>
                    <a:pt x="450" y="1256"/>
                    <a:pt x="838" y="1039"/>
                  </a:cubicBezTo>
                  <a:cubicBezTo>
                    <a:pt x="1070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5" name="Google Shape;21425;p32"/>
            <p:cNvSpPr/>
            <p:nvPr/>
          </p:nvSpPr>
          <p:spPr>
            <a:xfrm>
              <a:off x="6694450" y="27350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1"/>
                    <a:pt x="233" y="63"/>
                    <a:pt x="125" y="481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5" y="916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6" name="Google Shape;21426;p32"/>
            <p:cNvSpPr/>
            <p:nvPr/>
          </p:nvSpPr>
          <p:spPr>
            <a:xfrm>
              <a:off x="6753400" y="28420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72"/>
                  </a:moveTo>
                  <a:cubicBezTo>
                    <a:pt x="807" y="0"/>
                    <a:pt x="233" y="62"/>
                    <a:pt x="124" y="481"/>
                  </a:cubicBezTo>
                  <a:cubicBezTo>
                    <a:pt x="0" y="900"/>
                    <a:pt x="434" y="1256"/>
                    <a:pt x="822" y="1039"/>
                  </a:cubicBezTo>
                  <a:cubicBezTo>
                    <a:pt x="1055" y="915"/>
                    <a:pt x="1148" y="621"/>
                    <a:pt x="1008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7" name="Google Shape;21427;p32"/>
            <p:cNvSpPr/>
            <p:nvPr/>
          </p:nvSpPr>
          <p:spPr>
            <a:xfrm>
              <a:off x="6801075" y="26760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5" y="388"/>
                  </a:moveTo>
                  <a:cubicBezTo>
                    <a:pt x="823" y="0"/>
                    <a:pt x="249" y="62"/>
                    <a:pt x="125" y="481"/>
                  </a:cubicBezTo>
                  <a:cubicBezTo>
                    <a:pt x="1" y="900"/>
                    <a:pt x="451" y="1256"/>
                    <a:pt x="838" y="1039"/>
                  </a:cubicBezTo>
                  <a:cubicBezTo>
                    <a:pt x="1071" y="915"/>
                    <a:pt x="1149" y="620"/>
                    <a:pt x="1025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8" name="Google Shape;21428;p32"/>
            <p:cNvSpPr/>
            <p:nvPr/>
          </p:nvSpPr>
          <p:spPr>
            <a:xfrm>
              <a:off x="6860025" y="27830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22" y="1"/>
                    <a:pt x="249" y="63"/>
                    <a:pt x="124" y="482"/>
                  </a:cubicBezTo>
                  <a:cubicBezTo>
                    <a:pt x="0" y="900"/>
                    <a:pt x="450" y="1257"/>
                    <a:pt x="838" y="1040"/>
                  </a:cubicBezTo>
                  <a:cubicBezTo>
                    <a:pt x="1071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9" name="Google Shape;21429;p32"/>
            <p:cNvSpPr/>
            <p:nvPr/>
          </p:nvSpPr>
          <p:spPr>
            <a:xfrm>
              <a:off x="6626225" y="272066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8"/>
                  </a:moveTo>
                  <a:cubicBezTo>
                    <a:pt x="264" y="652"/>
                    <a:pt x="295" y="621"/>
                    <a:pt x="310" y="606"/>
                  </a:cubicBezTo>
                  <a:cubicBezTo>
                    <a:pt x="465" y="481"/>
                    <a:pt x="527" y="280"/>
                    <a:pt x="465" y="94"/>
                  </a:cubicBezTo>
                  <a:cubicBezTo>
                    <a:pt x="450" y="63"/>
                    <a:pt x="450" y="32"/>
                    <a:pt x="434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0" name="Google Shape;21430;p32"/>
            <p:cNvSpPr/>
            <p:nvPr/>
          </p:nvSpPr>
          <p:spPr>
            <a:xfrm>
              <a:off x="6722375" y="2661738"/>
              <a:ext cx="26400" cy="24050"/>
            </a:xfrm>
            <a:custGeom>
              <a:avLst/>
              <a:gdLst/>
              <a:ahLst/>
              <a:cxnLst/>
              <a:rect l="l" t="t" r="r" b="b"/>
              <a:pathLst>
                <a:path w="1056" h="962" extrusionOk="0">
                  <a:moveTo>
                    <a:pt x="900" y="93"/>
                  </a:moveTo>
                  <a:cubicBezTo>
                    <a:pt x="885" y="47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497"/>
                    <a:pt x="31" y="528"/>
                    <a:pt x="62" y="559"/>
                  </a:cubicBezTo>
                  <a:cubicBezTo>
                    <a:pt x="404" y="962"/>
                    <a:pt x="1055" y="605"/>
                    <a:pt x="900" y="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1" name="Google Shape;21431;p32"/>
            <p:cNvSpPr/>
            <p:nvPr/>
          </p:nvSpPr>
          <p:spPr>
            <a:xfrm>
              <a:off x="6945325" y="28117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0"/>
                  </a:moveTo>
                  <a:cubicBezTo>
                    <a:pt x="202" y="31"/>
                    <a:pt x="156" y="78"/>
                    <a:pt x="125" y="125"/>
                  </a:cubicBezTo>
                  <a:cubicBezTo>
                    <a:pt x="94" y="140"/>
                    <a:pt x="78" y="171"/>
                    <a:pt x="62" y="202"/>
                  </a:cubicBezTo>
                  <a:cubicBezTo>
                    <a:pt x="31" y="264"/>
                    <a:pt x="16" y="326"/>
                    <a:pt x="16" y="388"/>
                  </a:cubicBezTo>
                  <a:cubicBezTo>
                    <a:pt x="0" y="481"/>
                    <a:pt x="31" y="574"/>
                    <a:pt x="78" y="667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2" name="Google Shape;21432;p32"/>
            <p:cNvSpPr/>
            <p:nvPr/>
          </p:nvSpPr>
          <p:spPr>
            <a:xfrm>
              <a:off x="6884825" y="2704763"/>
              <a:ext cx="19800" cy="23300"/>
            </a:xfrm>
            <a:custGeom>
              <a:avLst/>
              <a:gdLst/>
              <a:ahLst/>
              <a:cxnLst/>
              <a:rect l="l" t="t" r="r" b="b"/>
              <a:pathLst>
                <a:path w="792" h="932" extrusionOk="0">
                  <a:moveTo>
                    <a:pt x="327" y="1"/>
                  </a:moveTo>
                  <a:cubicBezTo>
                    <a:pt x="94" y="140"/>
                    <a:pt x="1" y="435"/>
                    <a:pt x="141" y="668"/>
                  </a:cubicBezTo>
                  <a:cubicBezTo>
                    <a:pt x="187" y="745"/>
                    <a:pt x="249" y="823"/>
                    <a:pt x="342" y="869"/>
                  </a:cubicBezTo>
                  <a:cubicBezTo>
                    <a:pt x="482" y="931"/>
                    <a:pt x="652" y="931"/>
                    <a:pt x="792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3" name="Google Shape;21433;p32"/>
            <p:cNvSpPr/>
            <p:nvPr/>
          </p:nvSpPr>
          <p:spPr>
            <a:xfrm>
              <a:off x="6829400" y="2608613"/>
              <a:ext cx="16300" cy="12825"/>
            </a:xfrm>
            <a:custGeom>
              <a:avLst/>
              <a:gdLst/>
              <a:ahLst/>
              <a:cxnLst/>
              <a:rect l="l" t="t" r="r" b="b"/>
              <a:pathLst>
                <a:path w="652" h="513" extrusionOk="0">
                  <a:moveTo>
                    <a:pt x="419" y="0"/>
                  </a:moveTo>
                  <a:lnTo>
                    <a:pt x="0" y="233"/>
                  </a:lnTo>
                  <a:cubicBezTo>
                    <a:pt x="16" y="264"/>
                    <a:pt x="31" y="295"/>
                    <a:pt x="47" y="326"/>
                  </a:cubicBezTo>
                  <a:cubicBezTo>
                    <a:pt x="93" y="373"/>
                    <a:pt x="140" y="404"/>
                    <a:pt x="202" y="435"/>
                  </a:cubicBezTo>
                  <a:cubicBezTo>
                    <a:pt x="341" y="512"/>
                    <a:pt x="512" y="512"/>
                    <a:pt x="651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4" name="Google Shape;21434;p32"/>
            <p:cNvSpPr/>
            <p:nvPr/>
          </p:nvSpPr>
          <p:spPr>
            <a:xfrm>
              <a:off x="6524625" y="304598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652" y="248"/>
                  </a:moveTo>
                  <a:cubicBezTo>
                    <a:pt x="605" y="171"/>
                    <a:pt x="543" y="93"/>
                    <a:pt x="450" y="62"/>
                  </a:cubicBezTo>
                  <a:cubicBezTo>
                    <a:pt x="388" y="31"/>
                    <a:pt x="342" y="16"/>
                    <a:pt x="280" y="0"/>
                  </a:cubicBezTo>
                  <a:lnTo>
                    <a:pt x="171" y="0"/>
                  </a:lnTo>
                  <a:cubicBezTo>
                    <a:pt x="140" y="0"/>
                    <a:pt x="109" y="16"/>
                    <a:pt x="78" y="31"/>
                  </a:cubicBezTo>
                  <a:cubicBezTo>
                    <a:pt x="47" y="31"/>
                    <a:pt x="16" y="47"/>
                    <a:pt x="1" y="62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5" name="Google Shape;21435;p32"/>
            <p:cNvSpPr/>
            <p:nvPr/>
          </p:nvSpPr>
          <p:spPr>
            <a:xfrm>
              <a:off x="6465700" y="2935863"/>
              <a:ext cx="23675" cy="26000"/>
            </a:xfrm>
            <a:custGeom>
              <a:avLst/>
              <a:gdLst/>
              <a:ahLst/>
              <a:cxnLst/>
              <a:rect l="l" t="t" r="r" b="b"/>
              <a:pathLst>
                <a:path w="947" h="1040" extrusionOk="0">
                  <a:moveTo>
                    <a:pt x="543" y="993"/>
                  </a:moveTo>
                  <a:cubicBezTo>
                    <a:pt x="946" y="636"/>
                    <a:pt x="589" y="1"/>
                    <a:pt x="78" y="156"/>
                  </a:cubicBezTo>
                  <a:cubicBezTo>
                    <a:pt x="47" y="156"/>
                    <a:pt x="16" y="171"/>
                    <a:pt x="0" y="187"/>
                  </a:cubicBezTo>
                  <a:lnTo>
                    <a:pt x="465" y="1040"/>
                  </a:lnTo>
                  <a:cubicBezTo>
                    <a:pt x="496" y="1024"/>
                    <a:pt x="527" y="1009"/>
                    <a:pt x="543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6" name="Google Shape;21436;p32"/>
            <p:cNvSpPr/>
            <p:nvPr/>
          </p:nvSpPr>
          <p:spPr>
            <a:xfrm>
              <a:off x="6624275" y="2987438"/>
              <a:ext cx="23300" cy="17850"/>
            </a:xfrm>
            <a:custGeom>
              <a:avLst/>
              <a:gdLst/>
              <a:ahLst/>
              <a:cxnLst/>
              <a:rect l="l" t="t" r="r" b="b"/>
              <a:pathLst>
                <a:path w="932" h="714" extrusionOk="0">
                  <a:moveTo>
                    <a:pt x="745" y="47"/>
                  </a:moveTo>
                  <a:cubicBezTo>
                    <a:pt x="683" y="16"/>
                    <a:pt x="621" y="0"/>
                    <a:pt x="559" y="0"/>
                  </a:cubicBezTo>
                  <a:lnTo>
                    <a:pt x="466" y="0"/>
                  </a:lnTo>
                  <a:cubicBezTo>
                    <a:pt x="404" y="0"/>
                    <a:pt x="326" y="16"/>
                    <a:pt x="280" y="47"/>
                  </a:cubicBezTo>
                  <a:cubicBezTo>
                    <a:pt x="218" y="78"/>
                    <a:pt x="171" y="124"/>
                    <a:pt x="125" y="171"/>
                  </a:cubicBezTo>
                  <a:cubicBezTo>
                    <a:pt x="109" y="202"/>
                    <a:pt x="94" y="233"/>
                    <a:pt x="78" y="264"/>
                  </a:cubicBezTo>
                  <a:cubicBezTo>
                    <a:pt x="1" y="404"/>
                    <a:pt x="1" y="574"/>
                    <a:pt x="78" y="714"/>
                  </a:cubicBezTo>
                  <a:lnTo>
                    <a:pt x="931" y="248"/>
                  </a:lnTo>
                  <a:cubicBezTo>
                    <a:pt x="885" y="155"/>
                    <a:pt x="823" y="93"/>
                    <a:pt x="745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7" name="Google Shape;21437;p32"/>
            <p:cNvSpPr/>
            <p:nvPr/>
          </p:nvSpPr>
          <p:spPr>
            <a:xfrm>
              <a:off x="6563400" y="28769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50" y="1256"/>
                    <a:pt x="823" y="1039"/>
                  </a:cubicBezTo>
                  <a:cubicBezTo>
                    <a:pt x="1071" y="915"/>
                    <a:pt x="1148" y="620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8" name="Google Shape;21438;p32"/>
            <p:cNvSpPr/>
            <p:nvPr/>
          </p:nvSpPr>
          <p:spPr>
            <a:xfrm>
              <a:off x="6480425" y="28528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3" y="0"/>
                    <a:pt x="249" y="62"/>
                    <a:pt x="125" y="481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9" name="Google Shape;21439;p32"/>
            <p:cNvSpPr/>
            <p:nvPr/>
          </p:nvSpPr>
          <p:spPr>
            <a:xfrm>
              <a:off x="6539350" y="29595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5" y="388"/>
                  </a:moveTo>
                  <a:cubicBezTo>
                    <a:pt x="823" y="1"/>
                    <a:pt x="249" y="63"/>
                    <a:pt x="125" y="481"/>
                  </a:cubicBezTo>
                  <a:cubicBezTo>
                    <a:pt x="1" y="900"/>
                    <a:pt x="451" y="1257"/>
                    <a:pt x="838" y="1055"/>
                  </a:cubicBezTo>
                  <a:cubicBezTo>
                    <a:pt x="1071" y="916"/>
                    <a:pt x="1149" y="621"/>
                    <a:pt x="1025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0" name="Google Shape;21440;p32"/>
            <p:cNvSpPr/>
            <p:nvPr/>
          </p:nvSpPr>
          <p:spPr>
            <a:xfrm>
              <a:off x="6587450" y="279393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024" y="389"/>
                  </a:moveTo>
                  <a:cubicBezTo>
                    <a:pt x="807" y="1"/>
                    <a:pt x="248" y="63"/>
                    <a:pt x="124" y="482"/>
                  </a:cubicBezTo>
                  <a:cubicBezTo>
                    <a:pt x="0" y="901"/>
                    <a:pt x="450" y="1257"/>
                    <a:pt x="822" y="1056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1" name="Google Shape;21441;p32"/>
            <p:cNvSpPr/>
            <p:nvPr/>
          </p:nvSpPr>
          <p:spPr>
            <a:xfrm>
              <a:off x="6646375" y="29009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50" y="1257"/>
                    <a:pt x="823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2" name="Google Shape;21442;p32"/>
            <p:cNvSpPr/>
            <p:nvPr/>
          </p:nvSpPr>
          <p:spPr>
            <a:xfrm>
              <a:off x="6412575" y="2838538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8"/>
                  </a:moveTo>
                  <a:cubicBezTo>
                    <a:pt x="264" y="652"/>
                    <a:pt x="279" y="621"/>
                    <a:pt x="311" y="605"/>
                  </a:cubicBezTo>
                  <a:cubicBezTo>
                    <a:pt x="466" y="481"/>
                    <a:pt x="528" y="280"/>
                    <a:pt x="466" y="94"/>
                  </a:cubicBezTo>
                  <a:cubicBezTo>
                    <a:pt x="450" y="63"/>
                    <a:pt x="435" y="3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3" name="Google Shape;21443;p32"/>
            <p:cNvSpPr/>
            <p:nvPr/>
          </p:nvSpPr>
          <p:spPr>
            <a:xfrm>
              <a:off x="6508725" y="2779613"/>
              <a:ext cx="26400" cy="24050"/>
            </a:xfrm>
            <a:custGeom>
              <a:avLst/>
              <a:gdLst/>
              <a:ahLst/>
              <a:cxnLst/>
              <a:rect l="l" t="t" r="r" b="b"/>
              <a:pathLst>
                <a:path w="1056" h="962" extrusionOk="0">
                  <a:moveTo>
                    <a:pt x="885" y="93"/>
                  </a:moveTo>
                  <a:cubicBezTo>
                    <a:pt x="885" y="62"/>
                    <a:pt x="869" y="31"/>
                    <a:pt x="854" y="0"/>
                  </a:cubicBezTo>
                  <a:lnTo>
                    <a:pt x="1" y="465"/>
                  </a:lnTo>
                  <a:cubicBezTo>
                    <a:pt x="16" y="496"/>
                    <a:pt x="32" y="527"/>
                    <a:pt x="63" y="558"/>
                  </a:cubicBezTo>
                  <a:cubicBezTo>
                    <a:pt x="404" y="962"/>
                    <a:pt x="1055" y="590"/>
                    <a:pt x="900" y="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4" name="Google Shape;21444;p32"/>
            <p:cNvSpPr/>
            <p:nvPr/>
          </p:nvSpPr>
          <p:spPr>
            <a:xfrm>
              <a:off x="6731675" y="2929663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0"/>
                  </a:moveTo>
                  <a:cubicBezTo>
                    <a:pt x="202" y="31"/>
                    <a:pt x="156" y="78"/>
                    <a:pt x="109" y="124"/>
                  </a:cubicBezTo>
                  <a:cubicBezTo>
                    <a:pt x="94" y="155"/>
                    <a:pt x="78" y="171"/>
                    <a:pt x="63" y="202"/>
                  </a:cubicBezTo>
                  <a:cubicBezTo>
                    <a:pt x="32" y="264"/>
                    <a:pt x="16" y="326"/>
                    <a:pt x="16" y="373"/>
                  </a:cubicBezTo>
                  <a:cubicBezTo>
                    <a:pt x="1" y="481"/>
                    <a:pt x="16" y="574"/>
                    <a:pt x="63" y="667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5" name="Google Shape;21445;p32"/>
            <p:cNvSpPr/>
            <p:nvPr/>
          </p:nvSpPr>
          <p:spPr>
            <a:xfrm>
              <a:off x="6668875" y="2822638"/>
              <a:ext cx="22125" cy="27175"/>
            </a:xfrm>
            <a:custGeom>
              <a:avLst/>
              <a:gdLst/>
              <a:ahLst/>
              <a:cxnLst/>
              <a:rect l="l" t="t" r="r" b="b"/>
              <a:pathLst>
                <a:path w="885" h="1087" extrusionOk="0">
                  <a:moveTo>
                    <a:pt x="419" y="1"/>
                  </a:moveTo>
                  <a:cubicBezTo>
                    <a:pt x="326" y="47"/>
                    <a:pt x="264" y="125"/>
                    <a:pt x="217" y="202"/>
                  </a:cubicBezTo>
                  <a:cubicBezTo>
                    <a:pt x="0" y="637"/>
                    <a:pt x="465" y="1086"/>
                    <a:pt x="884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6" name="Google Shape;21446;p32"/>
            <p:cNvSpPr/>
            <p:nvPr/>
          </p:nvSpPr>
          <p:spPr>
            <a:xfrm>
              <a:off x="6615350" y="272648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435" y="0"/>
                  </a:moveTo>
                  <a:lnTo>
                    <a:pt x="1" y="233"/>
                  </a:lnTo>
                  <a:cubicBezTo>
                    <a:pt x="16" y="264"/>
                    <a:pt x="32" y="295"/>
                    <a:pt x="63" y="326"/>
                  </a:cubicBezTo>
                  <a:cubicBezTo>
                    <a:pt x="202" y="497"/>
                    <a:pt x="466" y="543"/>
                    <a:pt x="668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7" name="Google Shape;21447;p32"/>
            <p:cNvSpPr/>
            <p:nvPr/>
          </p:nvSpPr>
          <p:spPr>
            <a:xfrm>
              <a:off x="6373025" y="291336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42"/>
                    <a:pt x="62" y="901"/>
                    <a:pt x="481" y="1025"/>
                  </a:cubicBezTo>
                  <a:cubicBezTo>
                    <a:pt x="900" y="1149"/>
                    <a:pt x="1257" y="699"/>
                    <a:pt x="1055" y="327"/>
                  </a:cubicBezTo>
                  <a:cubicBezTo>
                    <a:pt x="931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8" name="Google Shape;21448;p32"/>
            <p:cNvSpPr/>
            <p:nvPr/>
          </p:nvSpPr>
          <p:spPr>
            <a:xfrm>
              <a:off x="6518025" y="304753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16" y="388"/>
                  </a:moveTo>
                  <a:cubicBezTo>
                    <a:pt x="1" y="481"/>
                    <a:pt x="32" y="574"/>
                    <a:pt x="78" y="667"/>
                  </a:cubicBezTo>
                  <a:lnTo>
                    <a:pt x="497" y="419"/>
                  </a:lnTo>
                  <a:lnTo>
                    <a:pt x="265" y="0"/>
                  </a:lnTo>
                  <a:cubicBezTo>
                    <a:pt x="203" y="31"/>
                    <a:pt x="156" y="78"/>
                    <a:pt x="125" y="124"/>
                  </a:cubicBezTo>
                  <a:cubicBezTo>
                    <a:pt x="94" y="155"/>
                    <a:pt x="78" y="171"/>
                    <a:pt x="63" y="202"/>
                  </a:cubicBezTo>
                  <a:cubicBezTo>
                    <a:pt x="32" y="264"/>
                    <a:pt x="16" y="326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9" name="Google Shape;21449;p32"/>
            <p:cNvSpPr/>
            <p:nvPr/>
          </p:nvSpPr>
          <p:spPr>
            <a:xfrm>
              <a:off x="6458700" y="2940513"/>
              <a:ext cx="18650" cy="23300"/>
            </a:xfrm>
            <a:custGeom>
              <a:avLst/>
              <a:gdLst/>
              <a:ahLst/>
              <a:cxnLst/>
              <a:rect l="l" t="t" r="r" b="b"/>
              <a:pathLst>
                <a:path w="746" h="932" extrusionOk="0">
                  <a:moveTo>
                    <a:pt x="280" y="1"/>
                  </a:moveTo>
                  <a:cubicBezTo>
                    <a:pt x="187" y="47"/>
                    <a:pt x="125" y="125"/>
                    <a:pt x="79" y="202"/>
                  </a:cubicBezTo>
                  <a:cubicBezTo>
                    <a:pt x="1" y="357"/>
                    <a:pt x="1" y="528"/>
                    <a:pt x="79" y="668"/>
                  </a:cubicBezTo>
                  <a:cubicBezTo>
                    <a:pt x="156" y="807"/>
                    <a:pt x="296" y="900"/>
                    <a:pt x="466" y="916"/>
                  </a:cubicBezTo>
                  <a:cubicBezTo>
                    <a:pt x="559" y="931"/>
                    <a:pt x="668" y="900"/>
                    <a:pt x="745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0" name="Google Shape;21450;p32"/>
            <p:cNvSpPr/>
            <p:nvPr/>
          </p:nvSpPr>
          <p:spPr>
            <a:xfrm>
              <a:off x="6401725" y="2844363"/>
              <a:ext cx="16675" cy="12425"/>
            </a:xfrm>
            <a:custGeom>
              <a:avLst/>
              <a:gdLst/>
              <a:ahLst/>
              <a:cxnLst/>
              <a:rect l="l" t="t" r="r" b="b"/>
              <a:pathLst>
                <a:path w="667" h="497" extrusionOk="0">
                  <a:moveTo>
                    <a:pt x="0" y="233"/>
                  </a:moveTo>
                  <a:cubicBezTo>
                    <a:pt x="16" y="264"/>
                    <a:pt x="31" y="295"/>
                    <a:pt x="62" y="326"/>
                  </a:cubicBezTo>
                  <a:cubicBezTo>
                    <a:pt x="140" y="419"/>
                    <a:pt x="264" y="481"/>
                    <a:pt x="388" y="497"/>
                  </a:cubicBezTo>
                  <a:cubicBezTo>
                    <a:pt x="481" y="497"/>
                    <a:pt x="574" y="481"/>
                    <a:pt x="667" y="435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1" name="Google Shape;21451;p32"/>
            <p:cNvSpPr/>
            <p:nvPr/>
          </p:nvSpPr>
          <p:spPr>
            <a:xfrm>
              <a:off x="7047675" y="2478713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668" y="249"/>
                  </a:moveTo>
                  <a:cubicBezTo>
                    <a:pt x="621" y="171"/>
                    <a:pt x="544" y="94"/>
                    <a:pt x="466" y="63"/>
                  </a:cubicBezTo>
                  <a:cubicBezTo>
                    <a:pt x="404" y="32"/>
                    <a:pt x="342" y="16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56" y="1"/>
                    <a:pt x="125" y="16"/>
                    <a:pt x="94" y="32"/>
                  </a:cubicBezTo>
                  <a:cubicBezTo>
                    <a:pt x="63" y="32"/>
                    <a:pt x="32" y="47"/>
                    <a:pt x="1" y="63"/>
                  </a:cubicBezTo>
                  <a:lnTo>
                    <a:pt x="249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2" name="Google Shape;21452;p32"/>
            <p:cNvSpPr/>
            <p:nvPr/>
          </p:nvSpPr>
          <p:spPr>
            <a:xfrm>
              <a:off x="6988750" y="2368588"/>
              <a:ext cx="24075" cy="26025"/>
            </a:xfrm>
            <a:custGeom>
              <a:avLst/>
              <a:gdLst/>
              <a:ahLst/>
              <a:cxnLst/>
              <a:rect l="l" t="t" r="r" b="b"/>
              <a:pathLst>
                <a:path w="963" h="1041" extrusionOk="0">
                  <a:moveTo>
                    <a:pt x="481" y="1040"/>
                  </a:moveTo>
                  <a:cubicBezTo>
                    <a:pt x="512" y="1025"/>
                    <a:pt x="528" y="1009"/>
                    <a:pt x="559" y="994"/>
                  </a:cubicBezTo>
                  <a:cubicBezTo>
                    <a:pt x="962" y="637"/>
                    <a:pt x="605" y="1"/>
                    <a:pt x="94" y="156"/>
                  </a:cubicBezTo>
                  <a:cubicBezTo>
                    <a:pt x="63" y="156"/>
                    <a:pt x="32" y="172"/>
                    <a:pt x="1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3" name="Google Shape;21453;p32"/>
            <p:cNvSpPr/>
            <p:nvPr/>
          </p:nvSpPr>
          <p:spPr>
            <a:xfrm>
              <a:off x="7148100" y="2419788"/>
              <a:ext cx="23300" cy="17850"/>
            </a:xfrm>
            <a:custGeom>
              <a:avLst/>
              <a:gdLst/>
              <a:ahLst/>
              <a:cxnLst/>
              <a:rect l="l" t="t" r="r" b="b"/>
              <a:pathLst>
                <a:path w="932" h="714" extrusionOk="0">
                  <a:moveTo>
                    <a:pt x="265" y="62"/>
                  </a:moveTo>
                  <a:cubicBezTo>
                    <a:pt x="203" y="93"/>
                    <a:pt x="156" y="124"/>
                    <a:pt x="110" y="186"/>
                  </a:cubicBezTo>
                  <a:cubicBezTo>
                    <a:pt x="94" y="202"/>
                    <a:pt x="79" y="233"/>
                    <a:pt x="63" y="264"/>
                  </a:cubicBezTo>
                  <a:cubicBezTo>
                    <a:pt x="32" y="310"/>
                    <a:pt x="16" y="372"/>
                    <a:pt x="16" y="435"/>
                  </a:cubicBezTo>
                  <a:cubicBezTo>
                    <a:pt x="1" y="543"/>
                    <a:pt x="16" y="636"/>
                    <a:pt x="79" y="714"/>
                  </a:cubicBezTo>
                  <a:lnTo>
                    <a:pt x="932" y="248"/>
                  </a:lnTo>
                  <a:cubicBezTo>
                    <a:pt x="885" y="171"/>
                    <a:pt x="807" y="93"/>
                    <a:pt x="714" y="62"/>
                  </a:cubicBezTo>
                  <a:cubicBezTo>
                    <a:pt x="668" y="31"/>
                    <a:pt x="606" y="16"/>
                    <a:pt x="544" y="0"/>
                  </a:cubicBezTo>
                  <a:cubicBezTo>
                    <a:pt x="513" y="0"/>
                    <a:pt x="482" y="0"/>
                    <a:pt x="451" y="0"/>
                  </a:cubicBezTo>
                  <a:cubicBezTo>
                    <a:pt x="389" y="16"/>
                    <a:pt x="327" y="31"/>
                    <a:pt x="26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4" name="Google Shape;21454;p32"/>
            <p:cNvSpPr/>
            <p:nvPr/>
          </p:nvSpPr>
          <p:spPr>
            <a:xfrm>
              <a:off x="7086850" y="23096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5" name="Google Shape;21455;p32"/>
            <p:cNvSpPr/>
            <p:nvPr/>
          </p:nvSpPr>
          <p:spPr>
            <a:xfrm>
              <a:off x="7002700" y="22863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85" y="1009"/>
                  </a:moveTo>
                  <a:cubicBezTo>
                    <a:pt x="1257" y="807"/>
                    <a:pt x="1195" y="234"/>
                    <a:pt x="776" y="125"/>
                  </a:cubicBezTo>
                  <a:cubicBezTo>
                    <a:pt x="358" y="1"/>
                    <a:pt x="1" y="435"/>
                    <a:pt x="218" y="823"/>
                  </a:cubicBezTo>
                  <a:cubicBezTo>
                    <a:pt x="342" y="1056"/>
                    <a:pt x="637" y="1149"/>
                    <a:pt x="885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6" name="Google Shape;21456;p32"/>
            <p:cNvSpPr/>
            <p:nvPr/>
          </p:nvSpPr>
          <p:spPr>
            <a:xfrm>
              <a:off x="7061650" y="2393038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869" y="1024"/>
                  </a:moveTo>
                  <a:cubicBezTo>
                    <a:pt x="1257" y="822"/>
                    <a:pt x="1195" y="248"/>
                    <a:pt x="776" y="124"/>
                  </a:cubicBezTo>
                  <a:cubicBezTo>
                    <a:pt x="357" y="0"/>
                    <a:pt x="0" y="450"/>
                    <a:pt x="217" y="838"/>
                  </a:cubicBezTo>
                  <a:cubicBezTo>
                    <a:pt x="342" y="1070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7" name="Google Shape;21457;p32"/>
            <p:cNvSpPr/>
            <p:nvPr/>
          </p:nvSpPr>
          <p:spPr>
            <a:xfrm>
              <a:off x="6935625" y="2271288"/>
              <a:ext cx="13225" cy="16675"/>
            </a:xfrm>
            <a:custGeom>
              <a:avLst/>
              <a:gdLst/>
              <a:ahLst/>
              <a:cxnLst/>
              <a:rect l="l" t="t" r="r" b="b"/>
              <a:pathLst>
                <a:path w="529" h="667" extrusionOk="0">
                  <a:moveTo>
                    <a:pt x="249" y="667"/>
                  </a:moveTo>
                  <a:cubicBezTo>
                    <a:pt x="280" y="651"/>
                    <a:pt x="295" y="620"/>
                    <a:pt x="326" y="605"/>
                  </a:cubicBezTo>
                  <a:cubicBezTo>
                    <a:pt x="342" y="574"/>
                    <a:pt x="373" y="558"/>
                    <a:pt x="388" y="527"/>
                  </a:cubicBezTo>
                  <a:cubicBezTo>
                    <a:pt x="497" y="403"/>
                    <a:pt x="528" y="233"/>
                    <a:pt x="482" y="93"/>
                  </a:cubicBezTo>
                  <a:cubicBezTo>
                    <a:pt x="466" y="62"/>
                    <a:pt x="450" y="31"/>
                    <a:pt x="435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8" name="Google Shape;21458;p32"/>
            <p:cNvSpPr/>
            <p:nvPr/>
          </p:nvSpPr>
          <p:spPr>
            <a:xfrm>
              <a:off x="7032175" y="2212338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47" y="543"/>
                  </a:moveTo>
                  <a:cubicBezTo>
                    <a:pt x="156" y="668"/>
                    <a:pt x="311" y="730"/>
                    <a:pt x="466" y="714"/>
                  </a:cubicBezTo>
                  <a:cubicBezTo>
                    <a:pt x="543" y="714"/>
                    <a:pt x="605" y="699"/>
                    <a:pt x="668" y="668"/>
                  </a:cubicBezTo>
                  <a:cubicBezTo>
                    <a:pt x="730" y="621"/>
                    <a:pt x="776" y="590"/>
                    <a:pt x="823" y="528"/>
                  </a:cubicBezTo>
                  <a:cubicBezTo>
                    <a:pt x="916" y="404"/>
                    <a:pt x="947" y="233"/>
                    <a:pt x="900" y="94"/>
                  </a:cubicBezTo>
                  <a:cubicBezTo>
                    <a:pt x="885" y="63"/>
                    <a:pt x="869" y="32"/>
                    <a:pt x="854" y="1"/>
                  </a:cubicBezTo>
                  <a:lnTo>
                    <a:pt x="1" y="466"/>
                  </a:lnTo>
                  <a:cubicBezTo>
                    <a:pt x="16" y="497"/>
                    <a:pt x="32" y="528"/>
                    <a:pt x="47" y="54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9" name="Google Shape;21459;p32"/>
            <p:cNvSpPr/>
            <p:nvPr/>
          </p:nvSpPr>
          <p:spPr>
            <a:xfrm>
              <a:off x="6833650" y="2596588"/>
              <a:ext cx="17100" cy="12050"/>
            </a:xfrm>
            <a:custGeom>
              <a:avLst/>
              <a:gdLst/>
              <a:ahLst/>
              <a:cxnLst/>
              <a:rect l="l" t="t" r="r" b="b"/>
              <a:pathLst>
                <a:path w="684" h="482" extrusionOk="0">
                  <a:moveTo>
                    <a:pt x="683" y="249"/>
                  </a:moveTo>
                  <a:cubicBezTo>
                    <a:pt x="606" y="109"/>
                    <a:pt x="450" y="16"/>
                    <a:pt x="295" y="1"/>
                  </a:cubicBezTo>
                  <a:cubicBezTo>
                    <a:pt x="264" y="1"/>
                    <a:pt x="233" y="1"/>
                    <a:pt x="202" y="1"/>
                  </a:cubicBezTo>
                  <a:cubicBezTo>
                    <a:pt x="125" y="1"/>
                    <a:pt x="63" y="16"/>
                    <a:pt x="1" y="63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0" name="Google Shape;21460;p32"/>
            <p:cNvSpPr/>
            <p:nvPr/>
          </p:nvSpPr>
          <p:spPr>
            <a:xfrm>
              <a:off x="6775100" y="2488013"/>
              <a:ext cx="19800" cy="24475"/>
            </a:xfrm>
            <a:custGeom>
              <a:avLst/>
              <a:gdLst/>
              <a:ahLst/>
              <a:cxnLst/>
              <a:rect l="l" t="t" r="r" b="b"/>
              <a:pathLst>
                <a:path w="792" h="979" extrusionOk="0">
                  <a:moveTo>
                    <a:pt x="668" y="311"/>
                  </a:moveTo>
                  <a:cubicBezTo>
                    <a:pt x="528" y="78"/>
                    <a:pt x="233" y="1"/>
                    <a:pt x="1" y="125"/>
                  </a:cubicBezTo>
                  <a:lnTo>
                    <a:pt x="466" y="978"/>
                  </a:lnTo>
                  <a:cubicBezTo>
                    <a:pt x="714" y="854"/>
                    <a:pt x="792" y="559"/>
                    <a:pt x="668" y="31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1" name="Google Shape;21461;p32"/>
            <p:cNvSpPr/>
            <p:nvPr/>
          </p:nvSpPr>
          <p:spPr>
            <a:xfrm>
              <a:off x="6934475" y="2537663"/>
              <a:ext cx="22900" cy="17850"/>
            </a:xfrm>
            <a:custGeom>
              <a:avLst/>
              <a:gdLst/>
              <a:ahLst/>
              <a:cxnLst/>
              <a:rect l="l" t="t" r="r" b="b"/>
              <a:pathLst>
                <a:path w="916" h="714" extrusionOk="0">
                  <a:moveTo>
                    <a:pt x="109" y="186"/>
                  </a:moveTo>
                  <a:cubicBezTo>
                    <a:pt x="93" y="202"/>
                    <a:pt x="78" y="233"/>
                    <a:pt x="62" y="264"/>
                  </a:cubicBezTo>
                  <a:cubicBezTo>
                    <a:pt x="31" y="310"/>
                    <a:pt x="16" y="372"/>
                    <a:pt x="16" y="434"/>
                  </a:cubicBezTo>
                  <a:cubicBezTo>
                    <a:pt x="0" y="543"/>
                    <a:pt x="16" y="636"/>
                    <a:pt x="62" y="714"/>
                  </a:cubicBezTo>
                  <a:lnTo>
                    <a:pt x="915" y="248"/>
                  </a:lnTo>
                  <a:cubicBezTo>
                    <a:pt x="838" y="109"/>
                    <a:pt x="698" y="16"/>
                    <a:pt x="528" y="0"/>
                  </a:cubicBezTo>
                  <a:cubicBezTo>
                    <a:pt x="496" y="0"/>
                    <a:pt x="465" y="0"/>
                    <a:pt x="434" y="0"/>
                  </a:cubicBezTo>
                  <a:cubicBezTo>
                    <a:pt x="372" y="0"/>
                    <a:pt x="310" y="16"/>
                    <a:pt x="248" y="62"/>
                  </a:cubicBezTo>
                  <a:cubicBezTo>
                    <a:pt x="186" y="93"/>
                    <a:pt x="140" y="124"/>
                    <a:pt x="109" y="1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2" name="Google Shape;21462;p32"/>
            <p:cNvSpPr/>
            <p:nvPr/>
          </p:nvSpPr>
          <p:spPr>
            <a:xfrm>
              <a:off x="6873200" y="24275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73"/>
                  </a:moveTo>
                  <a:cubicBezTo>
                    <a:pt x="807" y="0"/>
                    <a:pt x="233" y="62"/>
                    <a:pt x="125" y="481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5" y="916"/>
                    <a:pt x="1148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3" name="Google Shape;21463;p32"/>
            <p:cNvSpPr/>
            <p:nvPr/>
          </p:nvSpPr>
          <p:spPr>
            <a:xfrm>
              <a:off x="6790225" y="24034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1" y="900"/>
                    <a:pt x="450" y="1257"/>
                    <a:pt x="823" y="1040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4" name="Google Shape;21464;p32"/>
            <p:cNvSpPr/>
            <p:nvPr/>
          </p:nvSpPr>
          <p:spPr>
            <a:xfrm>
              <a:off x="6849175" y="251051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024" y="373"/>
                  </a:moveTo>
                  <a:cubicBezTo>
                    <a:pt x="807" y="0"/>
                    <a:pt x="248" y="63"/>
                    <a:pt x="124" y="481"/>
                  </a:cubicBezTo>
                  <a:cubicBezTo>
                    <a:pt x="0" y="885"/>
                    <a:pt x="450" y="1241"/>
                    <a:pt x="822" y="1040"/>
                  </a:cubicBezTo>
                  <a:cubicBezTo>
                    <a:pt x="1055" y="916"/>
                    <a:pt x="1148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5" name="Google Shape;21465;p32"/>
            <p:cNvSpPr/>
            <p:nvPr/>
          </p:nvSpPr>
          <p:spPr>
            <a:xfrm>
              <a:off x="6897250" y="23445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0" y="900"/>
                    <a:pt x="435" y="1257"/>
                    <a:pt x="822" y="1040"/>
                  </a:cubicBezTo>
                  <a:cubicBezTo>
                    <a:pt x="1055" y="915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6" name="Google Shape;21466;p32"/>
            <p:cNvSpPr/>
            <p:nvPr/>
          </p:nvSpPr>
          <p:spPr>
            <a:xfrm>
              <a:off x="6956175" y="2451588"/>
              <a:ext cx="28725" cy="31025"/>
            </a:xfrm>
            <a:custGeom>
              <a:avLst/>
              <a:gdLst/>
              <a:ahLst/>
              <a:cxnLst/>
              <a:rect l="l" t="t" r="r" b="b"/>
              <a:pathLst>
                <a:path w="1149" h="1241" extrusionOk="0">
                  <a:moveTo>
                    <a:pt x="1009" y="372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1" y="884"/>
                    <a:pt x="435" y="1241"/>
                    <a:pt x="823" y="1039"/>
                  </a:cubicBezTo>
                  <a:cubicBezTo>
                    <a:pt x="1055" y="915"/>
                    <a:pt x="1148" y="605"/>
                    <a:pt x="1009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7" name="Google Shape;21467;p32"/>
            <p:cNvSpPr/>
            <p:nvPr/>
          </p:nvSpPr>
          <p:spPr>
            <a:xfrm>
              <a:off x="6721975" y="23891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4" y="668"/>
                  </a:moveTo>
                  <a:cubicBezTo>
                    <a:pt x="296" y="621"/>
                    <a:pt x="342" y="590"/>
                    <a:pt x="389" y="528"/>
                  </a:cubicBezTo>
                  <a:cubicBezTo>
                    <a:pt x="482" y="404"/>
                    <a:pt x="513" y="234"/>
                    <a:pt x="466" y="94"/>
                  </a:cubicBezTo>
                  <a:cubicBezTo>
                    <a:pt x="466" y="63"/>
                    <a:pt x="451" y="32"/>
                    <a:pt x="435" y="1"/>
                  </a:cubicBezTo>
                  <a:lnTo>
                    <a:pt x="1" y="2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8" name="Google Shape;21468;p32"/>
            <p:cNvSpPr/>
            <p:nvPr/>
          </p:nvSpPr>
          <p:spPr>
            <a:xfrm>
              <a:off x="6818150" y="233021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822" y="528"/>
                  </a:moveTo>
                  <a:cubicBezTo>
                    <a:pt x="915" y="404"/>
                    <a:pt x="946" y="233"/>
                    <a:pt x="900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62" y="543"/>
                  </a:cubicBezTo>
                  <a:cubicBezTo>
                    <a:pt x="171" y="667"/>
                    <a:pt x="326" y="729"/>
                    <a:pt x="481" y="714"/>
                  </a:cubicBezTo>
                  <a:cubicBezTo>
                    <a:pt x="543" y="714"/>
                    <a:pt x="605" y="698"/>
                    <a:pt x="667" y="667"/>
                  </a:cubicBezTo>
                  <a:cubicBezTo>
                    <a:pt x="729" y="621"/>
                    <a:pt x="776" y="590"/>
                    <a:pt x="822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9" name="Google Shape;21469;p32"/>
            <p:cNvSpPr/>
            <p:nvPr/>
          </p:nvSpPr>
          <p:spPr>
            <a:xfrm>
              <a:off x="7041475" y="2480263"/>
              <a:ext cx="12450" cy="16325"/>
            </a:xfrm>
            <a:custGeom>
              <a:avLst/>
              <a:gdLst/>
              <a:ahLst/>
              <a:cxnLst/>
              <a:rect l="l" t="t" r="r" b="b"/>
              <a:pathLst>
                <a:path w="498" h="653" extrusionOk="0">
                  <a:moveTo>
                    <a:pt x="1" y="373"/>
                  </a:moveTo>
                  <a:cubicBezTo>
                    <a:pt x="1" y="482"/>
                    <a:pt x="16" y="575"/>
                    <a:pt x="63" y="652"/>
                  </a:cubicBezTo>
                  <a:lnTo>
                    <a:pt x="497" y="419"/>
                  </a:lnTo>
                  <a:lnTo>
                    <a:pt x="249" y="1"/>
                  </a:lnTo>
                  <a:cubicBezTo>
                    <a:pt x="202" y="32"/>
                    <a:pt x="140" y="63"/>
                    <a:pt x="109" y="125"/>
                  </a:cubicBezTo>
                  <a:cubicBezTo>
                    <a:pt x="78" y="140"/>
                    <a:pt x="63" y="171"/>
                    <a:pt x="63" y="202"/>
                  </a:cubicBezTo>
                  <a:cubicBezTo>
                    <a:pt x="32" y="249"/>
                    <a:pt x="1" y="311"/>
                    <a:pt x="1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0" name="Google Shape;21470;p32"/>
            <p:cNvSpPr/>
            <p:nvPr/>
          </p:nvSpPr>
          <p:spPr>
            <a:xfrm>
              <a:off x="6981000" y="2373263"/>
              <a:ext cx="19800" cy="24825"/>
            </a:xfrm>
            <a:custGeom>
              <a:avLst/>
              <a:gdLst/>
              <a:ahLst/>
              <a:cxnLst/>
              <a:rect l="l" t="t" r="r" b="b"/>
              <a:pathLst>
                <a:path w="792" h="993" extrusionOk="0">
                  <a:moveTo>
                    <a:pt x="124" y="667"/>
                  </a:moveTo>
                  <a:cubicBezTo>
                    <a:pt x="248" y="900"/>
                    <a:pt x="543" y="993"/>
                    <a:pt x="791" y="853"/>
                  </a:cubicBezTo>
                  <a:lnTo>
                    <a:pt x="311" y="0"/>
                  </a:lnTo>
                  <a:cubicBezTo>
                    <a:pt x="78" y="140"/>
                    <a:pt x="0" y="434"/>
                    <a:pt x="124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1" name="Google Shape;21471;p32"/>
            <p:cNvSpPr/>
            <p:nvPr/>
          </p:nvSpPr>
          <p:spPr>
            <a:xfrm>
              <a:off x="6925150" y="227708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435" y="1"/>
                  </a:moveTo>
                  <a:lnTo>
                    <a:pt x="1" y="233"/>
                  </a:lnTo>
                  <a:cubicBezTo>
                    <a:pt x="16" y="264"/>
                    <a:pt x="32" y="295"/>
                    <a:pt x="63" y="311"/>
                  </a:cubicBezTo>
                  <a:cubicBezTo>
                    <a:pt x="156" y="435"/>
                    <a:pt x="311" y="497"/>
                    <a:pt x="482" y="482"/>
                  </a:cubicBezTo>
                  <a:cubicBezTo>
                    <a:pt x="544" y="482"/>
                    <a:pt x="606" y="466"/>
                    <a:pt x="668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2" name="Google Shape;21472;p32"/>
            <p:cNvSpPr/>
            <p:nvPr/>
          </p:nvSpPr>
          <p:spPr>
            <a:xfrm>
              <a:off x="6620400" y="27144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574" y="109"/>
                    <a:pt x="435" y="16"/>
                    <a:pt x="280" y="1"/>
                  </a:cubicBezTo>
                  <a:cubicBezTo>
                    <a:pt x="233" y="1"/>
                    <a:pt x="202" y="1"/>
                    <a:pt x="171" y="1"/>
                  </a:cubicBezTo>
                  <a:cubicBezTo>
                    <a:pt x="140" y="1"/>
                    <a:pt x="109" y="1"/>
                    <a:pt x="78" y="16"/>
                  </a:cubicBezTo>
                  <a:cubicBezTo>
                    <a:pt x="47" y="32"/>
                    <a:pt x="16" y="32"/>
                    <a:pt x="0" y="63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3" name="Google Shape;21473;p32"/>
            <p:cNvSpPr/>
            <p:nvPr/>
          </p:nvSpPr>
          <p:spPr>
            <a:xfrm>
              <a:off x="6561450" y="2604338"/>
              <a:ext cx="23700" cy="26000"/>
            </a:xfrm>
            <a:custGeom>
              <a:avLst/>
              <a:gdLst/>
              <a:ahLst/>
              <a:cxnLst/>
              <a:rect l="l" t="t" r="r" b="b"/>
              <a:pathLst>
                <a:path w="948" h="1040" extrusionOk="0">
                  <a:moveTo>
                    <a:pt x="544" y="978"/>
                  </a:moveTo>
                  <a:cubicBezTo>
                    <a:pt x="947" y="637"/>
                    <a:pt x="590" y="1"/>
                    <a:pt x="94" y="140"/>
                  </a:cubicBezTo>
                  <a:cubicBezTo>
                    <a:pt x="63" y="156"/>
                    <a:pt x="32" y="171"/>
                    <a:pt x="1" y="187"/>
                  </a:cubicBezTo>
                  <a:lnTo>
                    <a:pt x="466" y="1040"/>
                  </a:lnTo>
                  <a:cubicBezTo>
                    <a:pt x="497" y="1024"/>
                    <a:pt x="528" y="1009"/>
                    <a:pt x="544" y="9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4" name="Google Shape;21474;p32"/>
            <p:cNvSpPr/>
            <p:nvPr/>
          </p:nvSpPr>
          <p:spPr>
            <a:xfrm>
              <a:off x="6720825" y="2655538"/>
              <a:ext cx="22900" cy="17850"/>
            </a:xfrm>
            <a:custGeom>
              <a:avLst/>
              <a:gdLst/>
              <a:ahLst/>
              <a:cxnLst/>
              <a:rect l="l" t="t" r="r" b="b"/>
              <a:pathLst>
                <a:path w="916" h="714" extrusionOk="0">
                  <a:moveTo>
                    <a:pt x="714" y="47"/>
                  </a:moveTo>
                  <a:cubicBezTo>
                    <a:pt x="652" y="16"/>
                    <a:pt x="590" y="0"/>
                    <a:pt x="528" y="0"/>
                  </a:cubicBezTo>
                  <a:cubicBezTo>
                    <a:pt x="497" y="0"/>
                    <a:pt x="466" y="0"/>
                    <a:pt x="435" y="0"/>
                  </a:cubicBezTo>
                  <a:cubicBezTo>
                    <a:pt x="373" y="0"/>
                    <a:pt x="311" y="16"/>
                    <a:pt x="249" y="47"/>
                  </a:cubicBezTo>
                  <a:cubicBezTo>
                    <a:pt x="202" y="93"/>
                    <a:pt x="156" y="124"/>
                    <a:pt x="109" y="171"/>
                  </a:cubicBezTo>
                  <a:cubicBezTo>
                    <a:pt x="93" y="202"/>
                    <a:pt x="78" y="233"/>
                    <a:pt x="62" y="264"/>
                  </a:cubicBezTo>
                  <a:cubicBezTo>
                    <a:pt x="31" y="310"/>
                    <a:pt x="16" y="372"/>
                    <a:pt x="0" y="434"/>
                  </a:cubicBezTo>
                  <a:cubicBezTo>
                    <a:pt x="0" y="527"/>
                    <a:pt x="16" y="636"/>
                    <a:pt x="62" y="714"/>
                  </a:cubicBezTo>
                  <a:lnTo>
                    <a:pt x="915" y="248"/>
                  </a:lnTo>
                  <a:cubicBezTo>
                    <a:pt x="869" y="155"/>
                    <a:pt x="791" y="93"/>
                    <a:pt x="714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5" name="Google Shape;21475;p32"/>
            <p:cNvSpPr/>
            <p:nvPr/>
          </p:nvSpPr>
          <p:spPr>
            <a:xfrm>
              <a:off x="6659175" y="25454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22" y="0"/>
                    <a:pt x="249" y="62"/>
                    <a:pt x="124" y="481"/>
                  </a:cubicBezTo>
                  <a:cubicBezTo>
                    <a:pt x="0" y="900"/>
                    <a:pt x="450" y="1257"/>
                    <a:pt x="838" y="1039"/>
                  </a:cubicBezTo>
                  <a:cubicBezTo>
                    <a:pt x="1071" y="915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6" name="Google Shape;21476;p32"/>
            <p:cNvSpPr/>
            <p:nvPr/>
          </p:nvSpPr>
          <p:spPr>
            <a:xfrm>
              <a:off x="6576575" y="25213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73"/>
                  </a:moveTo>
                  <a:cubicBezTo>
                    <a:pt x="807" y="1"/>
                    <a:pt x="234" y="63"/>
                    <a:pt x="125" y="482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6" y="916"/>
                    <a:pt x="1149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7" name="Google Shape;21477;p32"/>
            <p:cNvSpPr/>
            <p:nvPr/>
          </p:nvSpPr>
          <p:spPr>
            <a:xfrm>
              <a:off x="6635525" y="26283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08" y="373"/>
                  </a:moveTo>
                  <a:cubicBezTo>
                    <a:pt x="807" y="0"/>
                    <a:pt x="233" y="47"/>
                    <a:pt x="124" y="466"/>
                  </a:cubicBezTo>
                  <a:cubicBezTo>
                    <a:pt x="0" y="884"/>
                    <a:pt x="435" y="1241"/>
                    <a:pt x="822" y="1040"/>
                  </a:cubicBezTo>
                  <a:cubicBezTo>
                    <a:pt x="1055" y="900"/>
                    <a:pt x="1148" y="605"/>
                    <a:pt x="1008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8" name="Google Shape;21478;p32"/>
            <p:cNvSpPr/>
            <p:nvPr/>
          </p:nvSpPr>
          <p:spPr>
            <a:xfrm>
              <a:off x="6683200" y="2462438"/>
              <a:ext cx="29125" cy="31425"/>
            </a:xfrm>
            <a:custGeom>
              <a:avLst/>
              <a:gdLst/>
              <a:ahLst/>
              <a:cxnLst/>
              <a:rect l="l" t="t" r="r" b="b"/>
              <a:pathLst>
                <a:path w="1165" h="1257" extrusionOk="0">
                  <a:moveTo>
                    <a:pt x="1025" y="388"/>
                  </a:moveTo>
                  <a:cubicBezTo>
                    <a:pt x="823" y="0"/>
                    <a:pt x="249" y="62"/>
                    <a:pt x="125" y="481"/>
                  </a:cubicBezTo>
                  <a:cubicBezTo>
                    <a:pt x="1" y="900"/>
                    <a:pt x="451" y="1257"/>
                    <a:pt x="839" y="1039"/>
                  </a:cubicBezTo>
                  <a:cubicBezTo>
                    <a:pt x="1071" y="915"/>
                    <a:pt x="1164" y="621"/>
                    <a:pt x="1025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9" name="Google Shape;21479;p32"/>
            <p:cNvSpPr/>
            <p:nvPr/>
          </p:nvSpPr>
          <p:spPr>
            <a:xfrm>
              <a:off x="6742150" y="256943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22" y="1"/>
                    <a:pt x="249" y="47"/>
                    <a:pt x="125" y="466"/>
                  </a:cubicBezTo>
                  <a:cubicBezTo>
                    <a:pt x="0" y="885"/>
                    <a:pt x="450" y="1242"/>
                    <a:pt x="838" y="1040"/>
                  </a:cubicBezTo>
                  <a:cubicBezTo>
                    <a:pt x="1071" y="901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0" name="Google Shape;21480;p32"/>
            <p:cNvSpPr/>
            <p:nvPr/>
          </p:nvSpPr>
          <p:spPr>
            <a:xfrm>
              <a:off x="6508350" y="2506638"/>
              <a:ext cx="12800" cy="16700"/>
            </a:xfrm>
            <a:custGeom>
              <a:avLst/>
              <a:gdLst/>
              <a:ahLst/>
              <a:cxnLst/>
              <a:rect l="l" t="t" r="r" b="b"/>
              <a:pathLst>
                <a:path w="512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0" y="605"/>
                  </a:cubicBezTo>
                  <a:cubicBezTo>
                    <a:pt x="341" y="590"/>
                    <a:pt x="357" y="574"/>
                    <a:pt x="388" y="543"/>
                  </a:cubicBezTo>
                  <a:cubicBezTo>
                    <a:pt x="481" y="419"/>
                    <a:pt x="512" y="249"/>
                    <a:pt x="465" y="93"/>
                  </a:cubicBezTo>
                  <a:cubicBezTo>
                    <a:pt x="450" y="62"/>
                    <a:pt x="450" y="31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1" name="Google Shape;21481;p32"/>
            <p:cNvSpPr/>
            <p:nvPr/>
          </p:nvSpPr>
          <p:spPr>
            <a:xfrm>
              <a:off x="6604900" y="2448088"/>
              <a:ext cx="23275" cy="19400"/>
            </a:xfrm>
            <a:custGeom>
              <a:avLst/>
              <a:gdLst/>
              <a:ahLst/>
              <a:cxnLst/>
              <a:rect l="l" t="t" r="r" b="b"/>
              <a:pathLst>
                <a:path w="931" h="776" extrusionOk="0">
                  <a:moveTo>
                    <a:pt x="807" y="528"/>
                  </a:moveTo>
                  <a:cubicBezTo>
                    <a:pt x="900" y="404"/>
                    <a:pt x="931" y="233"/>
                    <a:pt x="884" y="94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47" y="543"/>
                  </a:cubicBezTo>
                  <a:cubicBezTo>
                    <a:pt x="202" y="729"/>
                    <a:pt x="450" y="776"/>
                    <a:pt x="651" y="667"/>
                  </a:cubicBezTo>
                  <a:cubicBezTo>
                    <a:pt x="714" y="621"/>
                    <a:pt x="760" y="590"/>
                    <a:pt x="807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2" name="Google Shape;21482;p32"/>
            <p:cNvSpPr/>
            <p:nvPr/>
          </p:nvSpPr>
          <p:spPr>
            <a:xfrm>
              <a:off x="6827075" y="2598138"/>
              <a:ext cx="12800" cy="16325"/>
            </a:xfrm>
            <a:custGeom>
              <a:avLst/>
              <a:gdLst/>
              <a:ahLst/>
              <a:cxnLst/>
              <a:rect l="l" t="t" r="r" b="b"/>
              <a:pathLst>
                <a:path w="512" h="653" extrusionOk="0">
                  <a:moveTo>
                    <a:pt x="279" y="1"/>
                  </a:moveTo>
                  <a:cubicBezTo>
                    <a:pt x="217" y="32"/>
                    <a:pt x="171" y="63"/>
                    <a:pt x="140" y="125"/>
                  </a:cubicBezTo>
                  <a:cubicBezTo>
                    <a:pt x="16" y="280"/>
                    <a:pt x="0" y="481"/>
                    <a:pt x="93" y="652"/>
                  </a:cubicBezTo>
                  <a:lnTo>
                    <a:pt x="512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3" name="Google Shape;21483;p32"/>
            <p:cNvSpPr/>
            <p:nvPr/>
          </p:nvSpPr>
          <p:spPr>
            <a:xfrm>
              <a:off x="6768900" y="2491138"/>
              <a:ext cx="18250" cy="24825"/>
            </a:xfrm>
            <a:custGeom>
              <a:avLst/>
              <a:gdLst/>
              <a:ahLst/>
              <a:cxnLst/>
              <a:rect l="l" t="t" r="r" b="b"/>
              <a:pathLst>
                <a:path w="730" h="993" extrusionOk="0">
                  <a:moveTo>
                    <a:pt x="264" y="0"/>
                  </a:moveTo>
                  <a:cubicBezTo>
                    <a:pt x="109" y="78"/>
                    <a:pt x="16" y="217"/>
                    <a:pt x="1" y="388"/>
                  </a:cubicBezTo>
                  <a:cubicBezTo>
                    <a:pt x="1" y="481"/>
                    <a:pt x="16" y="574"/>
                    <a:pt x="63" y="667"/>
                  </a:cubicBezTo>
                  <a:cubicBezTo>
                    <a:pt x="202" y="900"/>
                    <a:pt x="497" y="993"/>
                    <a:pt x="73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4" name="Google Shape;21484;p32"/>
            <p:cNvSpPr/>
            <p:nvPr/>
          </p:nvSpPr>
          <p:spPr>
            <a:xfrm>
              <a:off x="6711125" y="2394963"/>
              <a:ext cx="17100" cy="12425"/>
            </a:xfrm>
            <a:custGeom>
              <a:avLst/>
              <a:gdLst/>
              <a:ahLst/>
              <a:cxnLst/>
              <a:rect l="l" t="t" r="r" b="b"/>
              <a:pathLst>
                <a:path w="684" h="497" extrusionOk="0">
                  <a:moveTo>
                    <a:pt x="435" y="1"/>
                  </a:moveTo>
                  <a:lnTo>
                    <a:pt x="1" y="233"/>
                  </a:lnTo>
                  <a:cubicBezTo>
                    <a:pt x="16" y="264"/>
                    <a:pt x="47" y="295"/>
                    <a:pt x="63" y="311"/>
                  </a:cubicBezTo>
                  <a:cubicBezTo>
                    <a:pt x="109" y="357"/>
                    <a:pt x="156" y="404"/>
                    <a:pt x="218" y="435"/>
                  </a:cubicBezTo>
                  <a:cubicBezTo>
                    <a:pt x="295" y="481"/>
                    <a:pt x="388" y="497"/>
                    <a:pt x="481" y="481"/>
                  </a:cubicBezTo>
                  <a:cubicBezTo>
                    <a:pt x="559" y="481"/>
                    <a:pt x="621" y="466"/>
                    <a:pt x="683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5" name="Google Shape;21485;p32"/>
            <p:cNvSpPr/>
            <p:nvPr/>
          </p:nvSpPr>
          <p:spPr>
            <a:xfrm>
              <a:off x="6406375" y="283193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667" y="265"/>
                  </a:moveTo>
                  <a:cubicBezTo>
                    <a:pt x="590" y="110"/>
                    <a:pt x="450" y="16"/>
                    <a:pt x="279" y="1"/>
                  </a:cubicBezTo>
                  <a:cubicBezTo>
                    <a:pt x="248" y="1"/>
                    <a:pt x="217" y="1"/>
                    <a:pt x="186" y="1"/>
                  </a:cubicBezTo>
                  <a:cubicBezTo>
                    <a:pt x="155" y="1"/>
                    <a:pt x="124" y="16"/>
                    <a:pt x="93" y="32"/>
                  </a:cubicBezTo>
                  <a:cubicBezTo>
                    <a:pt x="62" y="32"/>
                    <a:pt x="31" y="47"/>
                    <a:pt x="0" y="63"/>
                  </a:cubicBezTo>
                  <a:lnTo>
                    <a:pt x="248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6" name="Google Shape;21486;p32"/>
            <p:cNvSpPr/>
            <p:nvPr/>
          </p:nvSpPr>
          <p:spPr>
            <a:xfrm>
              <a:off x="6347825" y="2722213"/>
              <a:ext cx="23675" cy="26000"/>
            </a:xfrm>
            <a:custGeom>
              <a:avLst/>
              <a:gdLst/>
              <a:ahLst/>
              <a:cxnLst/>
              <a:rect l="l" t="t" r="r" b="b"/>
              <a:pathLst>
                <a:path w="947" h="1040" extrusionOk="0">
                  <a:moveTo>
                    <a:pt x="543" y="993"/>
                  </a:moveTo>
                  <a:cubicBezTo>
                    <a:pt x="946" y="637"/>
                    <a:pt x="590" y="1"/>
                    <a:pt x="78" y="140"/>
                  </a:cubicBezTo>
                  <a:cubicBezTo>
                    <a:pt x="47" y="156"/>
                    <a:pt x="16" y="171"/>
                    <a:pt x="0" y="187"/>
                  </a:cubicBezTo>
                  <a:lnTo>
                    <a:pt x="466" y="1040"/>
                  </a:lnTo>
                  <a:cubicBezTo>
                    <a:pt x="497" y="1024"/>
                    <a:pt x="528" y="1009"/>
                    <a:pt x="543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7" name="Google Shape;21487;p32"/>
            <p:cNvSpPr/>
            <p:nvPr/>
          </p:nvSpPr>
          <p:spPr>
            <a:xfrm>
              <a:off x="6506400" y="2773388"/>
              <a:ext cx="23675" cy="17875"/>
            </a:xfrm>
            <a:custGeom>
              <a:avLst/>
              <a:gdLst/>
              <a:ahLst/>
              <a:cxnLst/>
              <a:rect l="l" t="t" r="r" b="b"/>
              <a:pathLst>
                <a:path w="947" h="715" extrusionOk="0">
                  <a:moveTo>
                    <a:pt x="745" y="48"/>
                  </a:moveTo>
                  <a:cubicBezTo>
                    <a:pt x="683" y="16"/>
                    <a:pt x="621" y="1"/>
                    <a:pt x="559" y="1"/>
                  </a:cubicBezTo>
                  <a:cubicBezTo>
                    <a:pt x="528" y="1"/>
                    <a:pt x="497" y="1"/>
                    <a:pt x="466" y="1"/>
                  </a:cubicBezTo>
                  <a:cubicBezTo>
                    <a:pt x="404" y="1"/>
                    <a:pt x="342" y="16"/>
                    <a:pt x="280" y="63"/>
                  </a:cubicBezTo>
                  <a:cubicBezTo>
                    <a:pt x="218" y="94"/>
                    <a:pt x="171" y="125"/>
                    <a:pt x="140" y="187"/>
                  </a:cubicBezTo>
                  <a:cubicBezTo>
                    <a:pt x="109" y="203"/>
                    <a:pt x="94" y="234"/>
                    <a:pt x="78" y="265"/>
                  </a:cubicBezTo>
                  <a:cubicBezTo>
                    <a:pt x="1" y="404"/>
                    <a:pt x="1" y="575"/>
                    <a:pt x="78" y="714"/>
                  </a:cubicBezTo>
                  <a:lnTo>
                    <a:pt x="947" y="249"/>
                  </a:lnTo>
                  <a:cubicBezTo>
                    <a:pt x="900" y="156"/>
                    <a:pt x="823" y="94"/>
                    <a:pt x="745" y="4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8" name="Google Shape;21488;p32"/>
            <p:cNvSpPr/>
            <p:nvPr/>
          </p:nvSpPr>
          <p:spPr>
            <a:xfrm>
              <a:off x="6445525" y="2663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50" y="1257"/>
                    <a:pt x="823" y="1039"/>
                  </a:cubicBezTo>
                  <a:cubicBezTo>
                    <a:pt x="1071" y="915"/>
                    <a:pt x="1148" y="621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9" name="Google Shape;21489;p32"/>
            <p:cNvSpPr/>
            <p:nvPr/>
          </p:nvSpPr>
          <p:spPr>
            <a:xfrm>
              <a:off x="6362550" y="26392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3" y="1"/>
                    <a:pt x="249" y="63"/>
                    <a:pt x="125" y="481"/>
                  </a:cubicBezTo>
                  <a:cubicBezTo>
                    <a:pt x="1" y="900"/>
                    <a:pt x="450" y="1257"/>
                    <a:pt x="838" y="1040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0" name="Google Shape;21490;p32"/>
            <p:cNvSpPr/>
            <p:nvPr/>
          </p:nvSpPr>
          <p:spPr>
            <a:xfrm>
              <a:off x="6421500" y="274626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024" y="373"/>
                  </a:moveTo>
                  <a:cubicBezTo>
                    <a:pt x="822" y="0"/>
                    <a:pt x="248" y="47"/>
                    <a:pt x="124" y="466"/>
                  </a:cubicBezTo>
                  <a:cubicBezTo>
                    <a:pt x="0" y="884"/>
                    <a:pt x="450" y="1241"/>
                    <a:pt x="838" y="1039"/>
                  </a:cubicBezTo>
                  <a:cubicBezTo>
                    <a:pt x="1070" y="915"/>
                    <a:pt x="1148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1" name="Google Shape;21491;p32"/>
            <p:cNvSpPr/>
            <p:nvPr/>
          </p:nvSpPr>
          <p:spPr>
            <a:xfrm>
              <a:off x="6469575" y="25803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6"/>
                    <a:pt x="822" y="1039"/>
                  </a:cubicBezTo>
                  <a:cubicBezTo>
                    <a:pt x="1070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2" name="Google Shape;21492;p32"/>
            <p:cNvSpPr/>
            <p:nvPr/>
          </p:nvSpPr>
          <p:spPr>
            <a:xfrm>
              <a:off x="6528500" y="26873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5" y="466"/>
                  </a:cubicBezTo>
                  <a:cubicBezTo>
                    <a:pt x="1" y="885"/>
                    <a:pt x="450" y="1242"/>
                    <a:pt x="823" y="1040"/>
                  </a:cubicBezTo>
                  <a:cubicBezTo>
                    <a:pt x="1055" y="900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3" name="Google Shape;21493;p32"/>
            <p:cNvSpPr/>
            <p:nvPr/>
          </p:nvSpPr>
          <p:spPr>
            <a:xfrm>
              <a:off x="6294700" y="262488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388" y="528"/>
                  </a:moveTo>
                  <a:cubicBezTo>
                    <a:pt x="481" y="404"/>
                    <a:pt x="512" y="233"/>
                    <a:pt x="466" y="94"/>
                  </a:cubicBezTo>
                  <a:cubicBezTo>
                    <a:pt x="450" y="63"/>
                    <a:pt x="435" y="32"/>
                    <a:pt x="419" y="1"/>
                  </a:cubicBezTo>
                  <a:lnTo>
                    <a:pt x="0" y="233"/>
                  </a:lnTo>
                  <a:lnTo>
                    <a:pt x="233" y="668"/>
                  </a:lnTo>
                  <a:cubicBezTo>
                    <a:pt x="264" y="637"/>
                    <a:pt x="295" y="621"/>
                    <a:pt x="311" y="606"/>
                  </a:cubicBezTo>
                  <a:cubicBezTo>
                    <a:pt x="342" y="590"/>
                    <a:pt x="357" y="559"/>
                    <a:pt x="388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4" name="Google Shape;21494;p32"/>
            <p:cNvSpPr/>
            <p:nvPr/>
          </p:nvSpPr>
          <p:spPr>
            <a:xfrm>
              <a:off x="6390850" y="2565963"/>
              <a:ext cx="23300" cy="19400"/>
            </a:xfrm>
            <a:custGeom>
              <a:avLst/>
              <a:gdLst/>
              <a:ahLst/>
              <a:cxnLst/>
              <a:rect l="l" t="t" r="r" b="b"/>
              <a:pathLst>
                <a:path w="932" h="776" extrusionOk="0">
                  <a:moveTo>
                    <a:pt x="807" y="528"/>
                  </a:moveTo>
                  <a:cubicBezTo>
                    <a:pt x="900" y="404"/>
                    <a:pt x="931" y="233"/>
                    <a:pt x="885" y="93"/>
                  </a:cubicBezTo>
                  <a:cubicBezTo>
                    <a:pt x="885" y="62"/>
                    <a:pt x="869" y="31"/>
                    <a:pt x="854" y="0"/>
                  </a:cubicBezTo>
                  <a:lnTo>
                    <a:pt x="1" y="466"/>
                  </a:lnTo>
                  <a:cubicBezTo>
                    <a:pt x="16" y="497"/>
                    <a:pt x="32" y="528"/>
                    <a:pt x="47" y="543"/>
                  </a:cubicBezTo>
                  <a:cubicBezTo>
                    <a:pt x="202" y="729"/>
                    <a:pt x="451" y="776"/>
                    <a:pt x="668" y="652"/>
                  </a:cubicBezTo>
                  <a:cubicBezTo>
                    <a:pt x="714" y="621"/>
                    <a:pt x="761" y="590"/>
                    <a:pt x="807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5" name="Google Shape;21495;p32"/>
            <p:cNvSpPr/>
            <p:nvPr/>
          </p:nvSpPr>
          <p:spPr>
            <a:xfrm>
              <a:off x="6613800" y="2716013"/>
              <a:ext cx="12450" cy="16300"/>
            </a:xfrm>
            <a:custGeom>
              <a:avLst/>
              <a:gdLst/>
              <a:ahLst/>
              <a:cxnLst/>
              <a:rect l="l" t="t" r="r" b="b"/>
              <a:pathLst>
                <a:path w="498" h="652" extrusionOk="0">
                  <a:moveTo>
                    <a:pt x="264" y="1"/>
                  </a:moveTo>
                  <a:cubicBezTo>
                    <a:pt x="202" y="32"/>
                    <a:pt x="156" y="63"/>
                    <a:pt x="109" y="125"/>
                  </a:cubicBezTo>
                  <a:cubicBezTo>
                    <a:pt x="94" y="140"/>
                    <a:pt x="78" y="171"/>
                    <a:pt x="63" y="202"/>
                  </a:cubicBezTo>
                  <a:cubicBezTo>
                    <a:pt x="32" y="249"/>
                    <a:pt x="16" y="311"/>
                    <a:pt x="1" y="373"/>
                  </a:cubicBezTo>
                  <a:cubicBezTo>
                    <a:pt x="1" y="481"/>
                    <a:pt x="16" y="574"/>
                    <a:pt x="63" y="652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6" name="Google Shape;21496;p32"/>
            <p:cNvSpPr/>
            <p:nvPr/>
          </p:nvSpPr>
          <p:spPr>
            <a:xfrm>
              <a:off x="6547900" y="2608988"/>
              <a:ext cx="25225" cy="28350"/>
            </a:xfrm>
            <a:custGeom>
              <a:avLst/>
              <a:gdLst/>
              <a:ahLst/>
              <a:cxnLst/>
              <a:rect l="l" t="t" r="r" b="b"/>
              <a:pathLst>
                <a:path w="1009" h="1134" extrusionOk="0">
                  <a:moveTo>
                    <a:pt x="543" y="1"/>
                  </a:moveTo>
                  <a:cubicBezTo>
                    <a:pt x="0" y="327"/>
                    <a:pt x="450" y="1133"/>
                    <a:pt x="1008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7" name="Google Shape;21497;p32"/>
            <p:cNvSpPr/>
            <p:nvPr/>
          </p:nvSpPr>
          <p:spPr>
            <a:xfrm>
              <a:off x="6497475" y="2512838"/>
              <a:ext cx="17100" cy="12050"/>
            </a:xfrm>
            <a:custGeom>
              <a:avLst/>
              <a:gdLst/>
              <a:ahLst/>
              <a:cxnLst/>
              <a:rect l="l" t="t" r="r" b="b"/>
              <a:pathLst>
                <a:path w="684" h="482" extrusionOk="0">
                  <a:moveTo>
                    <a:pt x="435" y="1"/>
                  </a:moveTo>
                  <a:lnTo>
                    <a:pt x="1" y="233"/>
                  </a:lnTo>
                  <a:cubicBezTo>
                    <a:pt x="32" y="264"/>
                    <a:pt x="47" y="295"/>
                    <a:pt x="63" y="311"/>
                  </a:cubicBezTo>
                  <a:cubicBezTo>
                    <a:pt x="141" y="419"/>
                    <a:pt x="265" y="466"/>
                    <a:pt x="389" y="481"/>
                  </a:cubicBezTo>
                  <a:cubicBezTo>
                    <a:pt x="420" y="481"/>
                    <a:pt x="451" y="481"/>
                    <a:pt x="482" y="481"/>
                  </a:cubicBezTo>
                  <a:cubicBezTo>
                    <a:pt x="559" y="481"/>
                    <a:pt x="621" y="466"/>
                    <a:pt x="683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8" name="Google Shape;21498;p32"/>
            <p:cNvSpPr/>
            <p:nvPr/>
          </p:nvSpPr>
          <p:spPr>
            <a:xfrm>
              <a:off x="6314075" y="280636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0"/>
                  </a:moveTo>
                  <a:cubicBezTo>
                    <a:pt x="1" y="342"/>
                    <a:pt x="63" y="915"/>
                    <a:pt x="482" y="1039"/>
                  </a:cubicBezTo>
                  <a:cubicBezTo>
                    <a:pt x="900" y="1148"/>
                    <a:pt x="1257" y="714"/>
                    <a:pt x="1056" y="326"/>
                  </a:cubicBezTo>
                  <a:cubicBezTo>
                    <a:pt x="916" y="93"/>
                    <a:pt x="621" y="0"/>
                    <a:pt x="389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9" name="Google Shape;21499;p32"/>
            <p:cNvSpPr/>
            <p:nvPr/>
          </p:nvSpPr>
          <p:spPr>
            <a:xfrm>
              <a:off x="6400175" y="28334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0" y="389"/>
                  </a:moveTo>
                  <a:cubicBezTo>
                    <a:pt x="0" y="482"/>
                    <a:pt x="16" y="575"/>
                    <a:pt x="62" y="668"/>
                  </a:cubicBezTo>
                  <a:lnTo>
                    <a:pt x="496" y="435"/>
                  </a:lnTo>
                  <a:lnTo>
                    <a:pt x="264" y="1"/>
                  </a:lnTo>
                  <a:cubicBezTo>
                    <a:pt x="202" y="32"/>
                    <a:pt x="155" y="79"/>
                    <a:pt x="109" y="125"/>
                  </a:cubicBezTo>
                  <a:cubicBezTo>
                    <a:pt x="93" y="156"/>
                    <a:pt x="78" y="187"/>
                    <a:pt x="62" y="203"/>
                  </a:cubicBezTo>
                  <a:cubicBezTo>
                    <a:pt x="31" y="265"/>
                    <a:pt x="16" y="327"/>
                    <a:pt x="0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0" name="Google Shape;21500;p32"/>
            <p:cNvSpPr/>
            <p:nvPr/>
          </p:nvSpPr>
          <p:spPr>
            <a:xfrm>
              <a:off x="6334250" y="2726863"/>
              <a:ext cx="25225" cy="28350"/>
            </a:xfrm>
            <a:custGeom>
              <a:avLst/>
              <a:gdLst/>
              <a:ahLst/>
              <a:cxnLst/>
              <a:rect l="l" t="t" r="r" b="b"/>
              <a:pathLst>
                <a:path w="1009" h="1134" extrusionOk="0">
                  <a:moveTo>
                    <a:pt x="543" y="1"/>
                  </a:moveTo>
                  <a:cubicBezTo>
                    <a:pt x="0" y="327"/>
                    <a:pt x="450" y="1133"/>
                    <a:pt x="1009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1" name="Google Shape;21501;p32"/>
            <p:cNvSpPr/>
            <p:nvPr/>
          </p:nvSpPr>
          <p:spPr>
            <a:xfrm>
              <a:off x="6283850" y="263071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0" y="233"/>
                  </a:moveTo>
                  <a:cubicBezTo>
                    <a:pt x="16" y="264"/>
                    <a:pt x="31" y="295"/>
                    <a:pt x="62" y="311"/>
                  </a:cubicBezTo>
                  <a:cubicBezTo>
                    <a:pt x="140" y="419"/>
                    <a:pt x="264" y="481"/>
                    <a:pt x="388" y="481"/>
                  </a:cubicBezTo>
                  <a:lnTo>
                    <a:pt x="481" y="481"/>
                  </a:lnTo>
                  <a:cubicBezTo>
                    <a:pt x="543" y="481"/>
                    <a:pt x="605" y="450"/>
                    <a:pt x="667" y="435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2" name="Google Shape;21502;p32"/>
            <p:cNvSpPr/>
            <p:nvPr/>
          </p:nvSpPr>
          <p:spPr>
            <a:xfrm>
              <a:off x="6929825" y="2265063"/>
              <a:ext cx="16675" cy="12450"/>
            </a:xfrm>
            <a:custGeom>
              <a:avLst/>
              <a:gdLst/>
              <a:ahLst/>
              <a:cxnLst/>
              <a:rect l="l" t="t" r="r" b="b"/>
              <a:pathLst>
                <a:path w="667" h="498" extrusionOk="0">
                  <a:moveTo>
                    <a:pt x="667" y="249"/>
                  </a:moveTo>
                  <a:cubicBezTo>
                    <a:pt x="620" y="172"/>
                    <a:pt x="543" y="94"/>
                    <a:pt x="465" y="63"/>
                  </a:cubicBezTo>
                  <a:cubicBezTo>
                    <a:pt x="403" y="32"/>
                    <a:pt x="341" y="1"/>
                    <a:pt x="279" y="1"/>
                  </a:cubicBezTo>
                  <a:cubicBezTo>
                    <a:pt x="248" y="1"/>
                    <a:pt x="217" y="1"/>
                    <a:pt x="186" y="1"/>
                  </a:cubicBezTo>
                  <a:cubicBezTo>
                    <a:pt x="155" y="1"/>
                    <a:pt x="124" y="16"/>
                    <a:pt x="93" y="16"/>
                  </a:cubicBezTo>
                  <a:cubicBezTo>
                    <a:pt x="62" y="32"/>
                    <a:pt x="31" y="47"/>
                    <a:pt x="0" y="63"/>
                  </a:cubicBezTo>
                  <a:lnTo>
                    <a:pt x="248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3" name="Google Shape;21503;p32"/>
            <p:cNvSpPr/>
            <p:nvPr/>
          </p:nvSpPr>
          <p:spPr>
            <a:xfrm>
              <a:off x="6870875" y="2154563"/>
              <a:ext cx="24075" cy="26400"/>
            </a:xfrm>
            <a:custGeom>
              <a:avLst/>
              <a:gdLst/>
              <a:ahLst/>
              <a:cxnLst/>
              <a:rect l="l" t="t" r="r" b="b"/>
              <a:pathLst>
                <a:path w="963" h="1056" extrusionOk="0">
                  <a:moveTo>
                    <a:pt x="559" y="993"/>
                  </a:moveTo>
                  <a:cubicBezTo>
                    <a:pt x="962" y="652"/>
                    <a:pt x="605" y="1"/>
                    <a:pt x="94" y="156"/>
                  </a:cubicBezTo>
                  <a:cubicBezTo>
                    <a:pt x="63" y="171"/>
                    <a:pt x="32" y="187"/>
                    <a:pt x="1" y="202"/>
                  </a:cubicBezTo>
                  <a:lnTo>
                    <a:pt x="481" y="1055"/>
                  </a:lnTo>
                  <a:cubicBezTo>
                    <a:pt x="512" y="1040"/>
                    <a:pt x="528" y="1024"/>
                    <a:pt x="559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4" name="Google Shape;21504;p32"/>
            <p:cNvSpPr/>
            <p:nvPr/>
          </p:nvSpPr>
          <p:spPr>
            <a:xfrm>
              <a:off x="7030625" y="2206138"/>
              <a:ext cx="22900" cy="17850"/>
            </a:xfrm>
            <a:custGeom>
              <a:avLst/>
              <a:gdLst/>
              <a:ahLst/>
              <a:cxnLst/>
              <a:rect l="l" t="t" r="r" b="b"/>
              <a:pathLst>
                <a:path w="916" h="714" extrusionOk="0">
                  <a:moveTo>
                    <a:pt x="264" y="47"/>
                  </a:moveTo>
                  <a:cubicBezTo>
                    <a:pt x="202" y="78"/>
                    <a:pt x="156" y="125"/>
                    <a:pt x="109" y="171"/>
                  </a:cubicBezTo>
                  <a:cubicBezTo>
                    <a:pt x="94" y="202"/>
                    <a:pt x="78" y="233"/>
                    <a:pt x="63" y="264"/>
                  </a:cubicBezTo>
                  <a:cubicBezTo>
                    <a:pt x="32" y="311"/>
                    <a:pt x="16" y="373"/>
                    <a:pt x="1" y="435"/>
                  </a:cubicBezTo>
                  <a:cubicBezTo>
                    <a:pt x="1" y="528"/>
                    <a:pt x="16" y="636"/>
                    <a:pt x="63" y="714"/>
                  </a:cubicBezTo>
                  <a:lnTo>
                    <a:pt x="916" y="249"/>
                  </a:lnTo>
                  <a:cubicBezTo>
                    <a:pt x="869" y="156"/>
                    <a:pt x="807" y="94"/>
                    <a:pt x="730" y="47"/>
                  </a:cubicBezTo>
                  <a:cubicBezTo>
                    <a:pt x="667" y="16"/>
                    <a:pt x="605" y="0"/>
                    <a:pt x="543" y="0"/>
                  </a:cubicBezTo>
                  <a:cubicBezTo>
                    <a:pt x="512" y="0"/>
                    <a:pt x="481" y="0"/>
                    <a:pt x="450" y="0"/>
                  </a:cubicBezTo>
                  <a:cubicBezTo>
                    <a:pt x="388" y="0"/>
                    <a:pt x="311" y="16"/>
                    <a:pt x="264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5" name="Google Shape;21505;p32"/>
            <p:cNvSpPr/>
            <p:nvPr/>
          </p:nvSpPr>
          <p:spPr>
            <a:xfrm>
              <a:off x="6968975" y="20960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5" y="466"/>
                  </a:cubicBezTo>
                  <a:cubicBezTo>
                    <a:pt x="1" y="885"/>
                    <a:pt x="450" y="1242"/>
                    <a:pt x="823" y="1040"/>
                  </a:cubicBezTo>
                  <a:cubicBezTo>
                    <a:pt x="1055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6" name="Google Shape;21506;p32"/>
            <p:cNvSpPr/>
            <p:nvPr/>
          </p:nvSpPr>
          <p:spPr>
            <a:xfrm>
              <a:off x="6886775" y="20715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40" y="761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7" name="Google Shape;21507;p32"/>
            <p:cNvSpPr/>
            <p:nvPr/>
          </p:nvSpPr>
          <p:spPr>
            <a:xfrm>
              <a:off x="6945700" y="21782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1" y="869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9" y="357"/>
                    <a:pt x="714" y="1"/>
                    <a:pt x="327" y="218"/>
                  </a:cubicBezTo>
                  <a:cubicBezTo>
                    <a:pt x="94" y="342"/>
                    <a:pt x="1" y="637"/>
                    <a:pt x="141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8" name="Google Shape;21508;p32"/>
            <p:cNvSpPr/>
            <p:nvPr/>
          </p:nvSpPr>
          <p:spPr>
            <a:xfrm>
              <a:off x="6992250" y="20145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26"/>
                    <a:pt x="62" y="900"/>
                    <a:pt x="481" y="1024"/>
                  </a:cubicBezTo>
                  <a:cubicBezTo>
                    <a:pt x="900" y="1148"/>
                    <a:pt x="1256" y="699"/>
                    <a:pt x="1055" y="326"/>
                  </a:cubicBezTo>
                  <a:cubicBezTo>
                    <a:pt x="915" y="78"/>
                    <a:pt x="620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9" name="Google Shape;21509;p32"/>
            <p:cNvSpPr/>
            <p:nvPr/>
          </p:nvSpPr>
          <p:spPr>
            <a:xfrm>
              <a:off x="7052725" y="2119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9" y="0"/>
                    <a:pt x="326" y="217"/>
                  </a:cubicBezTo>
                  <a:cubicBezTo>
                    <a:pt x="94" y="342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0" name="Google Shape;21510;p32"/>
            <p:cNvSpPr/>
            <p:nvPr/>
          </p:nvSpPr>
          <p:spPr>
            <a:xfrm>
              <a:off x="6817750" y="20572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49" y="668"/>
                  </a:moveTo>
                  <a:cubicBezTo>
                    <a:pt x="264" y="652"/>
                    <a:pt x="295" y="637"/>
                    <a:pt x="327" y="621"/>
                  </a:cubicBezTo>
                  <a:cubicBezTo>
                    <a:pt x="342" y="590"/>
                    <a:pt x="373" y="575"/>
                    <a:pt x="389" y="544"/>
                  </a:cubicBezTo>
                  <a:cubicBezTo>
                    <a:pt x="482" y="420"/>
                    <a:pt x="513" y="249"/>
                    <a:pt x="466" y="94"/>
                  </a:cubicBezTo>
                  <a:cubicBezTo>
                    <a:pt x="466" y="63"/>
                    <a:pt x="451" y="32"/>
                    <a:pt x="435" y="1"/>
                  </a:cubicBezTo>
                  <a:lnTo>
                    <a:pt x="1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1" name="Google Shape;21511;p32"/>
            <p:cNvSpPr/>
            <p:nvPr/>
          </p:nvSpPr>
          <p:spPr>
            <a:xfrm>
              <a:off x="6914300" y="1998688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47" y="544"/>
                  </a:moveTo>
                  <a:cubicBezTo>
                    <a:pt x="156" y="668"/>
                    <a:pt x="311" y="730"/>
                    <a:pt x="466" y="714"/>
                  </a:cubicBezTo>
                  <a:cubicBezTo>
                    <a:pt x="544" y="714"/>
                    <a:pt x="606" y="683"/>
                    <a:pt x="668" y="652"/>
                  </a:cubicBezTo>
                  <a:cubicBezTo>
                    <a:pt x="730" y="621"/>
                    <a:pt x="776" y="590"/>
                    <a:pt x="807" y="528"/>
                  </a:cubicBezTo>
                  <a:cubicBezTo>
                    <a:pt x="916" y="404"/>
                    <a:pt x="947" y="233"/>
                    <a:pt x="900" y="78"/>
                  </a:cubicBezTo>
                  <a:cubicBezTo>
                    <a:pt x="885" y="47"/>
                    <a:pt x="869" y="16"/>
                    <a:pt x="854" y="1"/>
                  </a:cubicBezTo>
                  <a:lnTo>
                    <a:pt x="1" y="466"/>
                  </a:lnTo>
                  <a:cubicBezTo>
                    <a:pt x="16" y="497"/>
                    <a:pt x="32" y="528"/>
                    <a:pt x="47" y="54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2" name="Google Shape;21512;p32"/>
            <p:cNvSpPr/>
            <p:nvPr/>
          </p:nvSpPr>
          <p:spPr>
            <a:xfrm>
              <a:off x="6716175" y="2382938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621" y="156"/>
                    <a:pt x="543" y="94"/>
                    <a:pt x="466" y="47"/>
                  </a:cubicBezTo>
                  <a:cubicBezTo>
                    <a:pt x="404" y="16"/>
                    <a:pt x="342" y="1"/>
                    <a:pt x="279" y="1"/>
                  </a:cubicBezTo>
                  <a:cubicBezTo>
                    <a:pt x="248" y="1"/>
                    <a:pt x="217" y="1"/>
                    <a:pt x="186" y="1"/>
                  </a:cubicBezTo>
                  <a:cubicBezTo>
                    <a:pt x="124" y="1"/>
                    <a:pt x="47" y="32"/>
                    <a:pt x="0" y="63"/>
                  </a:cubicBezTo>
                  <a:lnTo>
                    <a:pt x="233" y="48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3" name="Google Shape;21513;p32"/>
            <p:cNvSpPr/>
            <p:nvPr/>
          </p:nvSpPr>
          <p:spPr>
            <a:xfrm>
              <a:off x="6657225" y="227398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68" y="326"/>
                  </a:moveTo>
                  <a:cubicBezTo>
                    <a:pt x="528" y="94"/>
                    <a:pt x="233" y="1"/>
                    <a:pt x="1" y="140"/>
                  </a:cubicBezTo>
                  <a:lnTo>
                    <a:pt x="482" y="993"/>
                  </a:lnTo>
                  <a:cubicBezTo>
                    <a:pt x="714" y="854"/>
                    <a:pt x="792" y="559"/>
                    <a:pt x="668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4" name="Google Shape;21514;p32"/>
            <p:cNvSpPr/>
            <p:nvPr/>
          </p:nvSpPr>
          <p:spPr>
            <a:xfrm>
              <a:off x="6815825" y="232361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745" y="63"/>
                  </a:moveTo>
                  <a:cubicBezTo>
                    <a:pt x="698" y="32"/>
                    <a:pt x="636" y="16"/>
                    <a:pt x="574" y="16"/>
                  </a:cubicBezTo>
                  <a:cubicBezTo>
                    <a:pt x="543" y="1"/>
                    <a:pt x="512" y="1"/>
                    <a:pt x="481" y="16"/>
                  </a:cubicBezTo>
                  <a:cubicBezTo>
                    <a:pt x="404" y="16"/>
                    <a:pt x="341" y="32"/>
                    <a:pt x="279" y="63"/>
                  </a:cubicBezTo>
                  <a:cubicBezTo>
                    <a:pt x="217" y="94"/>
                    <a:pt x="171" y="140"/>
                    <a:pt x="140" y="202"/>
                  </a:cubicBezTo>
                  <a:cubicBezTo>
                    <a:pt x="109" y="218"/>
                    <a:pt x="93" y="249"/>
                    <a:pt x="78" y="280"/>
                  </a:cubicBezTo>
                  <a:cubicBezTo>
                    <a:pt x="0" y="420"/>
                    <a:pt x="0" y="590"/>
                    <a:pt x="78" y="730"/>
                  </a:cubicBezTo>
                  <a:lnTo>
                    <a:pt x="946" y="265"/>
                  </a:lnTo>
                  <a:cubicBezTo>
                    <a:pt x="900" y="171"/>
                    <a:pt x="822" y="109"/>
                    <a:pt x="745" y="6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5" name="Google Shape;21515;p32"/>
            <p:cNvSpPr/>
            <p:nvPr/>
          </p:nvSpPr>
          <p:spPr>
            <a:xfrm>
              <a:off x="6755325" y="22138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09" y="373"/>
                  </a:moveTo>
                  <a:cubicBezTo>
                    <a:pt x="807" y="1"/>
                    <a:pt x="233" y="47"/>
                    <a:pt x="125" y="466"/>
                  </a:cubicBezTo>
                  <a:cubicBezTo>
                    <a:pt x="1" y="885"/>
                    <a:pt x="435" y="1241"/>
                    <a:pt x="823" y="1040"/>
                  </a:cubicBezTo>
                  <a:cubicBezTo>
                    <a:pt x="1055" y="916"/>
                    <a:pt x="1148" y="606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6" name="Google Shape;21516;p32"/>
            <p:cNvSpPr/>
            <p:nvPr/>
          </p:nvSpPr>
          <p:spPr>
            <a:xfrm>
              <a:off x="6672350" y="21898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35" y="1256"/>
                    <a:pt x="823" y="1039"/>
                  </a:cubicBezTo>
                  <a:cubicBezTo>
                    <a:pt x="1055" y="915"/>
                    <a:pt x="1148" y="620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7" name="Google Shape;21517;p32"/>
            <p:cNvSpPr/>
            <p:nvPr/>
          </p:nvSpPr>
          <p:spPr>
            <a:xfrm>
              <a:off x="6732075" y="22960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3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8" name="Google Shape;21518;p32"/>
            <p:cNvSpPr/>
            <p:nvPr/>
          </p:nvSpPr>
          <p:spPr>
            <a:xfrm>
              <a:off x="6779375" y="21309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8" y="388"/>
                  </a:moveTo>
                  <a:cubicBezTo>
                    <a:pt x="807" y="1"/>
                    <a:pt x="233" y="63"/>
                    <a:pt x="109" y="481"/>
                  </a:cubicBezTo>
                  <a:cubicBezTo>
                    <a:pt x="0" y="900"/>
                    <a:pt x="435" y="1257"/>
                    <a:pt x="822" y="1040"/>
                  </a:cubicBezTo>
                  <a:cubicBezTo>
                    <a:pt x="1055" y="916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9" name="Google Shape;21519;p32"/>
            <p:cNvSpPr/>
            <p:nvPr/>
          </p:nvSpPr>
          <p:spPr>
            <a:xfrm>
              <a:off x="6837525" y="22390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0"/>
                  </a:moveTo>
                  <a:cubicBezTo>
                    <a:pt x="1" y="342"/>
                    <a:pt x="63" y="916"/>
                    <a:pt x="482" y="1024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4"/>
                    <a:pt x="621" y="1"/>
                    <a:pt x="389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0" name="Google Shape;21520;p32"/>
            <p:cNvSpPr/>
            <p:nvPr/>
          </p:nvSpPr>
          <p:spPr>
            <a:xfrm>
              <a:off x="6604125" y="2175513"/>
              <a:ext cx="12800" cy="16300"/>
            </a:xfrm>
            <a:custGeom>
              <a:avLst/>
              <a:gdLst/>
              <a:ahLst/>
              <a:cxnLst/>
              <a:rect l="l" t="t" r="r" b="b"/>
              <a:pathLst>
                <a:path w="512" h="652" extrusionOk="0">
                  <a:moveTo>
                    <a:pt x="248" y="652"/>
                  </a:moveTo>
                  <a:cubicBezTo>
                    <a:pt x="295" y="621"/>
                    <a:pt x="341" y="574"/>
                    <a:pt x="388" y="528"/>
                  </a:cubicBezTo>
                  <a:cubicBezTo>
                    <a:pt x="481" y="403"/>
                    <a:pt x="512" y="233"/>
                    <a:pt x="465" y="78"/>
                  </a:cubicBezTo>
                  <a:cubicBezTo>
                    <a:pt x="465" y="47"/>
                    <a:pt x="450" y="16"/>
                    <a:pt x="434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1" name="Google Shape;21521;p32"/>
            <p:cNvSpPr/>
            <p:nvPr/>
          </p:nvSpPr>
          <p:spPr>
            <a:xfrm>
              <a:off x="6700275" y="211656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822" y="528"/>
                  </a:moveTo>
                  <a:cubicBezTo>
                    <a:pt x="915" y="404"/>
                    <a:pt x="946" y="233"/>
                    <a:pt x="900" y="78"/>
                  </a:cubicBezTo>
                  <a:cubicBezTo>
                    <a:pt x="884" y="47"/>
                    <a:pt x="869" y="16"/>
                    <a:pt x="853" y="1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62" y="544"/>
                  </a:cubicBezTo>
                  <a:cubicBezTo>
                    <a:pt x="171" y="668"/>
                    <a:pt x="326" y="730"/>
                    <a:pt x="481" y="714"/>
                  </a:cubicBezTo>
                  <a:cubicBezTo>
                    <a:pt x="559" y="714"/>
                    <a:pt x="621" y="683"/>
                    <a:pt x="683" y="652"/>
                  </a:cubicBezTo>
                  <a:cubicBezTo>
                    <a:pt x="729" y="621"/>
                    <a:pt x="776" y="575"/>
                    <a:pt x="822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2" name="Google Shape;21522;p32"/>
            <p:cNvSpPr/>
            <p:nvPr/>
          </p:nvSpPr>
          <p:spPr>
            <a:xfrm>
              <a:off x="6923600" y="2266613"/>
              <a:ext cx="12450" cy="16325"/>
            </a:xfrm>
            <a:custGeom>
              <a:avLst/>
              <a:gdLst/>
              <a:ahLst/>
              <a:cxnLst/>
              <a:rect l="l" t="t" r="r" b="b"/>
              <a:pathLst>
                <a:path w="498" h="653" extrusionOk="0">
                  <a:moveTo>
                    <a:pt x="249" y="1"/>
                  </a:moveTo>
                  <a:cubicBezTo>
                    <a:pt x="203" y="32"/>
                    <a:pt x="141" y="63"/>
                    <a:pt x="109" y="125"/>
                  </a:cubicBezTo>
                  <a:cubicBezTo>
                    <a:pt x="78" y="141"/>
                    <a:pt x="63" y="172"/>
                    <a:pt x="63" y="203"/>
                  </a:cubicBezTo>
                  <a:cubicBezTo>
                    <a:pt x="32" y="249"/>
                    <a:pt x="1" y="311"/>
                    <a:pt x="1" y="373"/>
                  </a:cubicBezTo>
                  <a:cubicBezTo>
                    <a:pt x="1" y="466"/>
                    <a:pt x="16" y="575"/>
                    <a:pt x="63" y="652"/>
                  </a:cubicBezTo>
                  <a:lnTo>
                    <a:pt x="497" y="42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3" name="Google Shape;21523;p32"/>
            <p:cNvSpPr/>
            <p:nvPr/>
          </p:nvSpPr>
          <p:spPr>
            <a:xfrm>
              <a:off x="6863125" y="215961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5" y="667"/>
                  </a:moveTo>
                  <a:cubicBezTo>
                    <a:pt x="249" y="900"/>
                    <a:pt x="543" y="977"/>
                    <a:pt x="791" y="853"/>
                  </a:cubicBezTo>
                  <a:lnTo>
                    <a:pt x="311" y="0"/>
                  </a:lnTo>
                  <a:cubicBezTo>
                    <a:pt x="78" y="124"/>
                    <a:pt x="0" y="419"/>
                    <a:pt x="125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4" name="Google Shape;21524;p32"/>
            <p:cNvSpPr/>
            <p:nvPr/>
          </p:nvSpPr>
          <p:spPr>
            <a:xfrm>
              <a:off x="6807300" y="2063438"/>
              <a:ext cx="16675" cy="12450"/>
            </a:xfrm>
            <a:custGeom>
              <a:avLst/>
              <a:gdLst/>
              <a:ahLst/>
              <a:cxnLst/>
              <a:rect l="l" t="t" r="r" b="b"/>
              <a:pathLst>
                <a:path w="667" h="498" extrusionOk="0">
                  <a:moveTo>
                    <a:pt x="434" y="1"/>
                  </a:moveTo>
                  <a:lnTo>
                    <a:pt x="0" y="234"/>
                  </a:lnTo>
                  <a:cubicBezTo>
                    <a:pt x="16" y="265"/>
                    <a:pt x="31" y="296"/>
                    <a:pt x="62" y="311"/>
                  </a:cubicBezTo>
                  <a:cubicBezTo>
                    <a:pt x="155" y="435"/>
                    <a:pt x="310" y="497"/>
                    <a:pt x="481" y="482"/>
                  </a:cubicBezTo>
                  <a:cubicBezTo>
                    <a:pt x="543" y="482"/>
                    <a:pt x="605" y="451"/>
                    <a:pt x="667" y="42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5" name="Google Shape;21525;p32"/>
            <p:cNvSpPr/>
            <p:nvPr/>
          </p:nvSpPr>
          <p:spPr>
            <a:xfrm>
              <a:off x="6502525" y="250081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621" y="156"/>
                    <a:pt x="543" y="94"/>
                    <a:pt x="466" y="47"/>
                  </a:cubicBezTo>
                  <a:cubicBezTo>
                    <a:pt x="404" y="16"/>
                    <a:pt x="342" y="1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56" y="1"/>
                    <a:pt x="125" y="16"/>
                    <a:pt x="94" y="16"/>
                  </a:cubicBezTo>
                  <a:cubicBezTo>
                    <a:pt x="63" y="32"/>
                    <a:pt x="32" y="47"/>
                    <a:pt x="1" y="63"/>
                  </a:cubicBezTo>
                  <a:lnTo>
                    <a:pt x="249" y="48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6" name="Google Shape;21526;p32"/>
            <p:cNvSpPr/>
            <p:nvPr/>
          </p:nvSpPr>
          <p:spPr>
            <a:xfrm>
              <a:off x="6443600" y="2390313"/>
              <a:ext cx="24050" cy="26400"/>
            </a:xfrm>
            <a:custGeom>
              <a:avLst/>
              <a:gdLst/>
              <a:ahLst/>
              <a:cxnLst/>
              <a:rect l="l" t="t" r="r" b="b"/>
              <a:pathLst>
                <a:path w="962" h="1056" extrusionOk="0">
                  <a:moveTo>
                    <a:pt x="558" y="993"/>
                  </a:moveTo>
                  <a:cubicBezTo>
                    <a:pt x="962" y="652"/>
                    <a:pt x="589" y="1"/>
                    <a:pt x="93" y="156"/>
                  </a:cubicBezTo>
                  <a:cubicBezTo>
                    <a:pt x="62" y="171"/>
                    <a:pt x="31" y="187"/>
                    <a:pt x="0" y="202"/>
                  </a:cubicBezTo>
                  <a:lnTo>
                    <a:pt x="481" y="1055"/>
                  </a:lnTo>
                  <a:cubicBezTo>
                    <a:pt x="496" y="1040"/>
                    <a:pt x="527" y="1024"/>
                    <a:pt x="558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7" name="Google Shape;21527;p32"/>
            <p:cNvSpPr/>
            <p:nvPr/>
          </p:nvSpPr>
          <p:spPr>
            <a:xfrm>
              <a:off x="6602575" y="2441488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729" y="63"/>
                  </a:moveTo>
                  <a:cubicBezTo>
                    <a:pt x="667" y="32"/>
                    <a:pt x="605" y="16"/>
                    <a:pt x="543" y="16"/>
                  </a:cubicBezTo>
                  <a:cubicBezTo>
                    <a:pt x="512" y="1"/>
                    <a:pt x="481" y="1"/>
                    <a:pt x="450" y="16"/>
                  </a:cubicBezTo>
                  <a:cubicBezTo>
                    <a:pt x="388" y="16"/>
                    <a:pt x="326" y="32"/>
                    <a:pt x="264" y="63"/>
                  </a:cubicBezTo>
                  <a:cubicBezTo>
                    <a:pt x="202" y="94"/>
                    <a:pt x="155" y="140"/>
                    <a:pt x="109" y="202"/>
                  </a:cubicBezTo>
                  <a:cubicBezTo>
                    <a:pt x="93" y="218"/>
                    <a:pt x="78" y="249"/>
                    <a:pt x="62" y="280"/>
                  </a:cubicBezTo>
                  <a:cubicBezTo>
                    <a:pt x="31" y="326"/>
                    <a:pt x="16" y="389"/>
                    <a:pt x="16" y="451"/>
                  </a:cubicBezTo>
                  <a:cubicBezTo>
                    <a:pt x="0" y="544"/>
                    <a:pt x="16" y="652"/>
                    <a:pt x="78" y="730"/>
                  </a:cubicBezTo>
                  <a:lnTo>
                    <a:pt x="931" y="264"/>
                  </a:lnTo>
                  <a:cubicBezTo>
                    <a:pt x="884" y="171"/>
                    <a:pt x="807" y="109"/>
                    <a:pt x="729" y="6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8" name="Google Shape;21528;p32"/>
            <p:cNvSpPr/>
            <p:nvPr/>
          </p:nvSpPr>
          <p:spPr>
            <a:xfrm>
              <a:off x="6541300" y="233176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23" y="1"/>
                    <a:pt x="249" y="47"/>
                    <a:pt x="125" y="466"/>
                  </a:cubicBezTo>
                  <a:cubicBezTo>
                    <a:pt x="0" y="885"/>
                    <a:pt x="450" y="1241"/>
                    <a:pt x="838" y="1040"/>
                  </a:cubicBezTo>
                  <a:cubicBezTo>
                    <a:pt x="1071" y="916"/>
                    <a:pt x="1148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9" name="Google Shape;21529;p32"/>
            <p:cNvSpPr/>
            <p:nvPr/>
          </p:nvSpPr>
          <p:spPr>
            <a:xfrm>
              <a:off x="6458700" y="23077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73"/>
                  </a:moveTo>
                  <a:cubicBezTo>
                    <a:pt x="807" y="1"/>
                    <a:pt x="234" y="63"/>
                    <a:pt x="125" y="482"/>
                  </a:cubicBezTo>
                  <a:cubicBezTo>
                    <a:pt x="1" y="901"/>
                    <a:pt x="435" y="1257"/>
                    <a:pt x="823" y="1040"/>
                  </a:cubicBezTo>
                  <a:cubicBezTo>
                    <a:pt x="1056" y="916"/>
                    <a:pt x="1149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0" name="Google Shape;21530;p32"/>
            <p:cNvSpPr/>
            <p:nvPr/>
          </p:nvSpPr>
          <p:spPr>
            <a:xfrm>
              <a:off x="6517650" y="24143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33" y="62"/>
                    <a:pt x="124" y="481"/>
                  </a:cubicBezTo>
                  <a:cubicBezTo>
                    <a:pt x="0" y="900"/>
                    <a:pt x="435" y="1256"/>
                    <a:pt x="822" y="1055"/>
                  </a:cubicBezTo>
                  <a:cubicBezTo>
                    <a:pt x="1055" y="915"/>
                    <a:pt x="1148" y="620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1" name="Google Shape;21531;p32"/>
            <p:cNvSpPr/>
            <p:nvPr/>
          </p:nvSpPr>
          <p:spPr>
            <a:xfrm>
              <a:off x="6565725" y="22487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2" name="Google Shape;21532;p32"/>
            <p:cNvSpPr/>
            <p:nvPr/>
          </p:nvSpPr>
          <p:spPr>
            <a:xfrm>
              <a:off x="6624275" y="23554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50" y="1257"/>
                    <a:pt x="838" y="1055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3" name="Google Shape;21533;p32"/>
            <p:cNvSpPr/>
            <p:nvPr/>
          </p:nvSpPr>
          <p:spPr>
            <a:xfrm>
              <a:off x="6390475" y="2293388"/>
              <a:ext cx="12825" cy="16300"/>
            </a:xfrm>
            <a:custGeom>
              <a:avLst/>
              <a:gdLst/>
              <a:ahLst/>
              <a:cxnLst/>
              <a:rect l="l" t="t" r="r" b="b"/>
              <a:pathLst>
                <a:path w="513" h="652" extrusionOk="0">
                  <a:moveTo>
                    <a:pt x="388" y="527"/>
                  </a:moveTo>
                  <a:cubicBezTo>
                    <a:pt x="481" y="403"/>
                    <a:pt x="512" y="233"/>
                    <a:pt x="466" y="93"/>
                  </a:cubicBezTo>
                  <a:cubicBezTo>
                    <a:pt x="450" y="47"/>
                    <a:pt x="450" y="31"/>
                    <a:pt x="435" y="0"/>
                  </a:cubicBezTo>
                  <a:lnTo>
                    <a:pt x="0" y="233"/>
                  </a:lnTo>
                  <a:lnTo>
                    <a:pt x="233" y="652"/>
                  </a:lnTo>
                  <a:cubicBezTo>
                    <a:pt x="264" y="636"/>
                    <a:pt x="295" y="621"/>
                    <a:pt x="310" y="605"/>
                  </a:cubicBezTo>
                  <a:cubicBezTo>
                    <a:pt x="341" y="574"/>
                    <a:pt x="357" y="558"/>
                    <a:pt x="388" y="52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4" name="Google Shape;21534;p32"/>
            <p:cNvSpPr/>
            <p:nvPr/>
          </p:nvSpPr>
          <p:spPr>
            <a:xfrm>
              <a:off x="6486625" y="2234063"/>
              <a:ext cx="23675" cy="18625"/>
            </a:xfrm>
            <a:custGeom>
              <a:avLst/>
              <a:gdLst/>
              <a:ahLst/>
              <a:cxnLst/>
              <a:rect l="l" t="t" r="r" b="b"/>
              <a:pathLst>
                <a:path w="947" h="745" extrusionOk="0">
                  <a:moveTo>
                    <a:pt x="807" y="543"/>
                  </a:moveTo>
                  <a:cubicBezTo>
                    <a:pt x="916" y="419"/>
                    <a:pt x="947" y="248"/>
                    <a:pt x="900" y="93"/>
                  </a:cubicBezTo>
                  <a:cubicBezTo>
                    <a:pt x="885" y="62"/>
                    <a:pt x="869" y="31"/>
                    <a:pt x="854" y="0"/>
                  </a:cubicBezTo>
                  <a:lnTo>
                    <a:pt x="1" y="481"/>
                  </a:lnTo>
                  <a:cubicBezTo>
                    <a:pt x="16" y="512"/>
                    <a:pt x="32" y="527"/>
                    <a:pt x="63" y="558"/>
                  </a:cubicBezTo>
                  <a:cubicBezTo>
                    <a:pt x="156" y="683"/>
                    <a:pt x="326" y="745"/>
                    <a:pt x="481" y="729"/>
                  </a:cubicBezTo>
                  <a:cubicBezTo>
                    <a:pt x="543" y="729"/>
                    <a:pt x="621" y="698"/>
                    <a:pt x="668" y="667"/>
                  </a:cubicBezTo>
                  <a:cubicBezTo>
                    <a:pt x="730" y="636"/>
                    <a:pt x="776" y="590"/>
                    <a:pt x="807" y="54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5" name="Google Shape;21535;p32"/>
            <p:cNvSpPr/>
            <p:nvPr/>
          </p:nvSpPr>
          <p:spPr>
            <a:xfrm>
              <a:off x="6709575" y="2384113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0"/>
                  </a:moveTo>
                  <a:cubicBezTo>
                    <a:pt x="202" y="31"/>
                    <a:pt x="156" y="78"/>
                    <a:pt x="125" y="140"/>
                  </a:cubicBezTo>
                  <a:cubicBezTo>
                    <a:pt x="94" y="155"/>
                    <a:pt x="78" y="186"/>
                    <a:pt x="63" y="217"/>
                  </a:cubicBezTo>
                  <a:cubicBezTo>
                    <a:pt x="32" y="264"/>
                    <a:pt x="16" y="326"/>
                    <a:pt x="16" y="388"/>
                  </a:cubicBezTo>
                  <a:cubicBezTo>
                    <a:pt x="1" y="481"/>
                    <a:pt x="32" y="590"/>
                    <a:pt x="78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6" name="Google Shape;21536;p32"/>
            <p:cNvSpPr/>
            <p:nvPr/>
          </p:nvSpPr>
          <p:spPr>
            <a:xfrm>
              <a:off x="6650650" y="2277488"/>
              <a:ext cx="18625" cy="24825"/>
            </a:xfrm>
            <a:custGeom>
              <a:avLst/>
              <a:gdLst/>
              <a:ahLst/>
              <a:cxnLst/>
              <a:rect l="l" t="t" r="r" b="b"/>
              <a:pathLst>
                <a:path w="745" h="993" extrusionOk="0">
                  <a:moveTo>
                    <a:pt x="16" y="388"/>
                  </a:moveTo>
                  <a:cubicBezTo>
                    <a:pt x="0" y="481"/>
                    <a:pt x="31" y="574"/>
                    <a:pt x="78" y="667"/>
                  </a:cubicBezTo>
                  <a:cubicBezTo>
                    <a:pt x="202" y="900"/>
                    <a:pt x="496" y="993"/>
                    <a:pt x="745" y="853"/>
                  </a:cubicBezTo>
                  <a:lnTo>
                    <a:pt x="264" y="0"/>
                  </a:lnTo>
                  <a:cubicBezTo>
                    <a:pt x="124" y="78"/>
                    <a:pt x="31" y="217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7" name="Google Shape;21537;p32"/>
            <p:cNvSpPr/>
            <p:nvPr/>
          </p:nvSpPr>
          <p:spPr>
            <a:xfrm>
              <a:off x="6593650" y="2181313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419" y="1"/>
                  </a:moveTo>
                  <a:lnTo>
                    <a:pt x="0" y="233"/>
                  </a:lnTo>
                  <a:cubicBezTo>
                    <a:pt x="16" y="265"/>
                    <a:pt x="31" y="296"/>
                    <a:pt x="47" y="311"/>
                  </a:cubicBezTo>
                  <a:cubicBezTo>
                    <a:pt x="93" y="358"/>
                    <a:pt x="140" y="404"/>
                    <a:pt x="202" y="435"/>
                  </a:cubicBezTo>
                  <a:cubicBezTo>
                    <a:pt x="279" y="482"/>
                    <a:pt x="373" y="497"/>
                    <a:pt x="466" y="482"/>
                  </a:cubicBezTo>
                  <a:cubicBezTo>
                    <a:pt x="543" y="482"/>
                    <a:pt x="605" y="451"/>
                    <a:pt x="667" y="42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8" name="Google Shape;21538;p32"/>
            <p:cNvSpPr/>
            <p:nvPr/>
          </p:nvSpPr>
          <p:spPr>
            <a:xfrm>
              <a:off x="6288500" y="26183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7" y="264"/>
                  </a:moveTo>
                  <a:cubicBezTo>
                    <a:pt x="590" y="109"/>
                    <a:pt x="450" y="16"/>
                    <a:pt x="279" y="16"/>
                  </a:cubicBezTo>
                  <a:cubicBezTo>
                    <a:pt x="248" y="0"/>
                    <a:pt x="217" y="0"/>
                    <a:pt x="186" y="16"/>
                  </a:cubicBezTo>
                  <a:cubicBezTo>
                    <a:pt x="155" y="16"/>
                    <a:pt x="124" y="16"/>
                    <a:pt x="93" y="31"/>
                  </a:cubicBezTo>
                  <a:cubicBezTo>
                    <a:pt x="62" y="31"/>
                    <a:pt x="31" y="47"/>
                    <a:pt x="0" y="62"/>
                  </a:cubicBezTo>
                  <a:lnTo>
                    <a:pt x="233" y="496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9" name="Google Shape;21539;p32"/>
            <p:cNvSpPr/>
            <p:nvPr/>
          </p:nvSpPr>
          <p:spPr>
            <a:xfrm>
              <a:off x="6388150" y="255936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760" y="63"/>
                  </a:moveTo>
                  <a:cubicBezTo>
                    <a:pt x="667" y="16"/>
                    <a:pt x="574" y="1"/>
                    <a:pt x="481" y="16"/>
                  </a:cubicBezTo>
                  <a:cubicBezTo>
                    <a:pt x="403" y="16"/>
                    <a:pt x="341" y="32"/>
                    <a:pt x="279" y="63"/>
                  </a:cubicBezTo>
                  <a:cubicBezTo>
                    <a:pt x="233" y="94"/>
                    <a:pt x="186" y="140"/>
                    <a:pt x="140" y="187"/>
                  </a:cubicBezTo>
                  <a:cubicBezTo>
                    <a:pt x="16" y="342"/>
                    <a:pt x="0" y="559"/>
                    <a:pt x="93" y="730"/>
                  </a:cubicBezTo>
                  <a:lnTo>
                    <a:pt x="946" y="264"/>
                  </a:lnTo>
                  <a:cubicBezTo>
                    <a:pt x="900" y="171"/>
                    <a:pt x="838" y="109"/>
                    <a:pt x="760" y="6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0" name="Google Shape;21540;p32"/>
            <p:cNvSpPr/>
            <p:nvPr/>
          </p:nvSpPr>
          <p:spPr>
            <a:xfrm>
              <a:off x="6327650" y="244963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0"/>
                    <a:pt x="249" y="47"/>
                    <a:pt x="125" y="466"/>
                  </a:cubicBezTo>
                  <a:cubicBezTo>
                    <a:pt x="1" y="885"/>
                    <a:pt x="451" y="1241"/>
                    <a:pt x="823" y="1040"/>
                  </a:cubicBezTo>
                  <a:cubicBezTo>
                    <a:pt x="1071" y="916"/>
                    <a:pt x="1148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1" name="Google Shape;21541;p32"/>
            <p:cNvSpPr/>
            <p:nvPr/>
          </p:nvSpPr>
          <p:spPr>
            <a:xfrm>
              <a:off x="6243900" y="2426363"/>
              <a:ext cx="31050" cy="28350"/>
            </a:xfrm>
            <a:custGeom>
              <a:avLst/>
              <a:gdLst/>
              <a:ahLst/>
              <a:cxnLst/>
              <a:rect l="l" t="t" r="r" b="b"/>
              <a:pathLst>
                <a:path w="1242" h="1134" extrusionOk="0">
                  <a:moveTo>
                    <a:pt x="869" y="1009"/>
                  </a:moveTo>
                  <a:cubicBezTo>
                    <a:pt x="1241" y="807"/>
                    <a:pt x="1179" y="234"/>
                    <a:pt x="761" y="109"/>
                  </a:cubicBezTo>
                  <a:cubicBezTo>
                    <a:pt x="357" y="1"/>
                    <a:pt x="1" y="435"/>
                    <a:pt x="202" y="823"/>
                  </a:cubicBezTo>
                  <a:cubicBezTo>
                    <a:pt x="326" y="1056"/>
                    <a:pt x="621" y="1133"/>
                    <a:pt x="869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2" name="Google Shape;21542;p32"/>
            <p:cNvSpPr/>
            <p:nvPr/>
          </p:nvSpPr>
          <p:spPr>
            <a:xfrm>
              <a:off x="6304000" y="25322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35" y="1256"/>
                    <a:pt x="823" y="1055"/>
                  </a:cubicBezTo>
                  <a:cubicBezTo>
                    <a:pt x="1055" y="915"/>
                    <a:pt x="1148" y="620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3" name="Google Shape;21543;p32"/>
            <p:cNvSpPr/>
            <p:nvPr/>
          </p:nvSpPr>
          <p:spPr>
            <a:xfrm>
              <a:off x="6351700" y="23666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70" y="915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4" name="Google Shape;21544;p32"/>
            <p:cNvSpPr/>
            <p:nvPr/>
          </p:nvSpPr>
          <p:spPr>
            <a:xfrm>
              <a:off x="6410625" y="2473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5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5" name="Google Shape;21545;p32"/>
            <p:cNvSpPr/>
            <p:nvPr/>
          </p:nvSpPr>
          <p:spPr>
            <a:xfrm>
              <a:off x="6272975" y="2351938"/>
              <a:ext cx="23675" cy="18625"/>
            </a:xfrm>
            <a:custGeom>
              <a:avLst/>
              <a:gdLst/>
              <a:ahLst/>
              <a:cxnLst/>
              <a:rect l="l" t="t" r="r" b="b"/>
              <a:pathLst>
                <a:path w="947" h="745" extrusionOk="0">
                  <a:moveTo>
                    <a:pt x="47" y="558"/>
                  </a:moveTo>
                  <a:cubicBezTo>
                    <a:pt x="156" y="682"/>
                    <a:pt x="311" y="745"/>
                    <a:pt x="482" y="729"/>
                  </a:cubicBezTo>
                  <a:cubicBezTo>
                    <a:pt x="544" y="729"/>
                    <a:pt x="606" y="698"/>
                    <a:pt x="668" y="667"/>
                  </a:cubicBezTo>
                  <a:cubicBezTo>
                    <a:pt x="730" y="636"/>
                    <a:pt x="776" y="589"/>
                    <a:pt x="823" y="543"/>
                  </a:cubicBezTo>
                  <a:cubicBezTo>
                    <a:pt x="916" y="419"/>
                    <a:pt x="947" y="248"/>
                    <a:pt x="900" y="93"/>
                  </a:cubicBezTo>
                  <a:cubicBezTo>
                    <a:pt x="885" y="62"/>
                    <a:pt x="885" y="31"/>
                    <a:pt x="854" y="0"/>
                  </a:cubicBezTo>
                  <a:lnTo>
                    <a:pt x="1" y="481"/>
                  </a:lnTo>
                  <a:cubicBezTo>
                    <a:pt x="16" y="512"/>
                    <a:pt x="32" y="527"/>
                    <a:pt x="47" y="55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6" name="Google Shape;21546;p32"/>
            <p:cNvSpPr/>
            <p:nvPr/>
          </p:nvSpPr>
          <p:spPr>
            <a:xfrm>
              <a:off x="6495925" y="250198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5" y="0"/>
                  </a:moveTo>
                  <a:cubicBezTo>
                    <a:pt x="203" y="31"/>
                    <a:pt x="156" y="78"/>
                    <a:pt x="109" y="124"/>
                  </a:cubicBezTo>
                  <a:cubicBezTo>
                    <a:pt x="47" y="202"/>
                    <a:pt x="16" y="295"/>
                    <a:pt x="16" y="388"/>
                  </a:cubicBezTo>
                  <a:cubicBezTo>
                    <a:pt x="1" y="481"/>
                    <a:pt x="16" y="590"/>
                    <a:pt x="78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7" name="Google Shape;21547;p32"/>
            <p:cNvSpPr/>
            <p:nvPr/>
          </p:nvSpPr>
          <p:spPr>
            <a:xfrm>
              <a:off x="6435450" y="239536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40" y="667"/>
                  </a:moveTo>
                  <a:cubicBezTo>
                    <a:pt x="264" y="900"/>
                    <a:pt x="559" y="977"/>
                    <a:pt x="791" y="853"/>
                  </a:cubicBezTo>
                  <a:lnTo>
                    <a:pt x="326" y="0"/>
                  </a:lnTo>
                  <a:cubicBezTo>
                    <a:pt x="78" y="124"/>
                    <a:pt x="0" y="419"/>
                    <a:pt x="124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8" name="Google Shape;21548;p32"/>
            <p:cNvSpPr/>
            <p:nvPr/>
          </p:nvSpPr>
          <p:spPr>
            <a:xfrm>
              <a:off x="6380000" y="229918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1" y="249"/>
                  </a:moveTo>
                  <a:cubicBezTo>
                    <a:pt x="16" y="264"/>
                    <a:pt x="32" y="295"/>
                    <a:pt x="47" y="326"/>
                  </a:cubicBezTo>
                  <a:cubicBezTo>
                    <a:pt x="125" y="420"/>
                    <a:pt x="249" y="482"/>
                    <a:pt x="373" y="497"/>
                  </a:cubicBezTo>
                  <a:cubicBezTo>
                    <a:pt x="404" y="497"/>
                    <a:pt x="435" y="497"/>
                    <a:pt x="466" y="497"/>
                  </a:cubicBezTo>
                  <a:cubicBezTo>
                    <a:pt x="543" y="482"/>
                    <a:pt x="605" y="466"/>
                    <a:pt x="667" y="435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9" name="Google Shape;21549;p32"/>
            <p:cNvSpPr/>
            <p:nvPr/>
          </p:nvSpPr>
          <p:spPr>
            <a:xfrm>
              <a:off x="6281900" y="26202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80" y="1"/>
                  </a:moveTo>
                  <a:cubicBezTo>
                    <a:pt x="218" y="32"/>
                    <a:pt x="171" y="78"/>
                    <a:pt x="125" y="125"/>
                  </a:cubicBezTo>
                  <a:cubicBezTo>
                    <a:pt x="109" y="156"/>
                    <a:pt x="94" y="171"/>
                    <a:pt x="78" y="202"/>
                  </a:cubicBezTo>
                  <a:cubicBezTo>
                    <a:pt x="1" y="342"/>
                    <a:pt x="1" y="528"/>
                    <a:pt x="78" y="668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0" name="Google Shape;21550;p32"/>
            <p:cNvSpPr/>
            <p:nvPr/>
          </p:nvSpPr>
          <p:spPr>
            <a:xfrm>
              <a:off x="6967025" y="1823038"/>
              <a:ext cx="24075" cy="26400"/>
            </a:xfrm>
            <a:custGeom>
              <a:avLst/>
              <a:gdLst/>
              <a:ahLst/>
              <a:cxnLst/>
              <a:rect l="l" t="t" r="r" b="b"/>
              <a:pathLst>
                <a:path w="963" h="1056" extrusionOk="0">
                  <a:moveTo>
                    <a:pt x="482" y="1056"/>
                  </a:moveTo>
                  <a:cubicBezTo>
                    <a:pt x="497" y="1040"/>
                    <a:pt x="528" y="1009"/>
                    <a:pt x="559" y="994"/>
                  </a:cubicBezTo>
                  <a:cubicBezTo>
                    <a:pt x="963" y="652"/>
                    <a:pt x="606" y="1"/>
                    <a:pt x="94" y="156"/>
                  </a:cubicBezTo>
                  <a:cubicBezTo>
                    <a:pt x="63" y="172"/>
                    <a:pt x="32" y="187"/>
                    <a:pt x="1" y="20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1" name="Google Shape;21551;p32"/>
            <p:cNvSpPr/>
            <p:nvPr/>
          </p:nvSpPr>
          <p:spPr>
            <a:xfrm>
              <a:off x="6981000" y="1740838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869" y="1025"/>
                  </a:moveTo>
                  <a:cubicBezTo>
                    <a:pt x="1241" y="807"/>
                    <a:pt x="1179" y="249"/>
                    <a:pt x="760" y="125"/>
                  </a:cubicBezTo>
                  <a:cubicBezTo>
                    <a:pt x="357" y="1"/>
                    <a:pt x="0" y="451"/>
                    <a:pt x="202" y="823"/>
                  </a:cubicBezTo>
                  <a:cubicBezTo>
                    <a:pt x="326" y="1071"/>
                    <a:pt x="621" y="1149"/>
                    <a:pt x="869" y="10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2" name="Google Shape;21552;p32"/>
            <p:cNvSpPr/>
            <p:nvPr/>
          </p:nvSpPr>
          <p:spPr>
            <a:xfrm>
              <a:off x="6913925" y="1725738"/>
              <a:ext cx="13600" cy="16675"/>
            </a:xfrm>
            <a:custGeom>
              <a:avLst/>
              <a:gdLst/>
              <a:ahLst/>
              <a:cxnLst/>
              <a:rect l="l" t="t" r="r" b="b"/>
              <a:pathLst>
                <a:path w="544" h="667" extrusionOk="0">
                  <a:moveTo>
                    <a:pt x="419" y="0"/>
                  </a:moveTo>
                  <a:lnTo>
                    <a:pt x="0" y="248"/>
                  </a:lnTo>
                  <a:lnTo>
                    <a:pt x="233" y="667"/>
                  </a:lnTo>
                  <a:cubicBezTo>
                    <a:pt x="264" y="651"/>
                    <a:pt x="295" y="636"/>
                    <a:pt x="310" y="620"/>
                  </a:cubicBezTo>
                  <a:cubicBezTo>
                    <a:pt x="496" y="465"/>
                    <a:pt x="543" y="202"/>
                    <a:pt x="419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3" name="Google Shape;21553;p32"/>
            <p:cNvSpPr/>
            <p:nvPr/>
          </p:nvSpPr>
          <p:spPr>
            <a:xfrm>
              <a:off x="6811950" y="205103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7" y="264"/>
                  </a:moveTo>
                  <a:cubicBezTo>
                    <a:pt x="590" y="109"/>
                    <a:pt x="450" y="16"/>
                    <a:pt x="279" y="1"/>
                  </a:cubicBezTo>
                  <a:lnTo>
                    <a:pt x="186" y="1"/>
                  </a:lnTo>
                  <a:cubicBezTo>
                    <a:pt x="155" y="16"/>
                    <a:pt x="124" y="16"/>
                    <a:pt x="93" y="32"/>
                  </a:cubicBezTo>
                  <a:cubicBezTo>
                    <a:pt x="62" y="32"/>
                    <a:pt x="31" y="47"/>
                    <a:pt x="0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4" name="Google Shape;21554;p32"/>
            <p:cNvSpPr/>
            <p:nvPr/>
          </p:nvSpPr>
          <p:spPr>
            <a:xfrm>
              <a:off x="6753000" y="1940913"/>
              <a:ext cx="24075" cy="26400"/>
            </a:xfrm>
            <a:custGeom>
              <a:avLst/>
              <a:gdLst/>
              <a:ahLst/>
              <a:cxnLst/>
              <a:rect l="l" t="t" r="r" b="b"/>
              <a:pathLst>
                <a:path w="963" h="1056" extrusionOk="0">
                  <a:moveTo>
                    <a:pt x="482" y="1056"/>
                  </a:moveTo>
                  <a:cubicBezTo>
                    <a:pt x="513" y="1040"/>
                    <a:pt x="528" y="1009"/>
                    <a:pt x="559" y="994"/>
                  </a:cubicBezTo>
                  <a:cubicBezTo>
                    <a:pt x="962" y="652"/>
                    <a:pt x="606" y="1"/>
                    <a:pt x="94" y="156"/>
                  </a:cubicBezTo>
                  <a:cubicBezTo>
                    <a:pt x="63" y="172"/>
                    <a:pt x="32" y="172"/>
                    <a:pt x="1" y="20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5" name="Google Shape;21555;p32"/>
            <p:cNvSpPr/>
            <p:nvPr/>
          </p:nvSpPr>
          <p:spPr>
            <a:xfrm>
              <a:off x="6912375" y="1992113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264" y="62"/>
                  </a:moveTo>
                  <a:cubicBezTo>
                    <a:pt x="202" y="93"/>
                    <a:pt x="155" y="140"/>
                    <a:pt x="109" y="186"/>
                  </a:cubicBezTo>
                  <a:cubicBezTo>
                    <a:pt x="93" y="217"/>
                    <a:pt x="78" y="248"/>
                    <a:pt x="62" y="264"/>
                  </a:cubicBezTo>
                  <a:cubicBezTo>
                    <a:pt x="31" y="326"/>
                    <a:pt x="16" y="388"/>
                    <a:pt x="16" y="450"/>
                  </a:cubicBezTo>
                  <a:cubicBezTo>
                    <a:pt x="0" y="543"/>
                    <a:pt x="16" y="636"/>
                    <a:pt x="78" y="729"/>
                  </a:cubicBezTo>
                  <a:lnTo>
                    <a:pt x="931" y="264"/>
                  </a:lnTo>
                  <a:cubicBezTo>
                    <a:pt x="853" y="109"/>
                    <a:pt x="698" y="16"/>
                    <a:pt x="543" y="0"/>
                  </a:cubicBezTo>
                  <a:lnTo>
                    <a:pt x="450" y="0"/>
                  </a:lnTo>
                  <a:cubicBezTo>
                    <a:pt x="388" y="16"/>
                    <a:pt x="326" y="31"/>
                    <a:pt x="264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6" name="Google Shape;21556;p32"/>
            <p:cNvSpPr/>
            <p:nvPr/>
          </p:nvSpPr>
          <p:spPr>
            <a:xfrm>
              <a:off x="6847225" y="1877338"/>
              <a:ext cx="37250" cy="40350"/>
            </a:xfrm>
            <a:custGeom>
              <a:avLst/>
              <a:gdLst/>
              <a:ahLst/>
              <a:cxnLst/>
              <a:rect l="l" t="t" r="r" b="b"/>
              <a:pathLst>
                <a:path w="1490" h="1614" extrusionOk="0">
                  <a:moveTo>
                    <a:pt x="326" y="1039"/>
                  </a:moveTo>
                  <a:cubicBezTo>
                    <a:pt x="636" y="1613"/>
                    <a:pt x="1489" y="1148"/>
                    <a:pt x="1179" y="574"/>
                  </a:cubicBezTo>
                  <a:cubicBezTo>
                    <a:pt x="854" y="0"/>
                    <a:pt x="1" y="481"/>
                    <a:pt x="326" y="103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7" name="Google Shape;21557;p32"/>
            <p:cNvSpPr/>
            <p:nvPr/>
          </p:nvSpPr>
          <p:spPr>
            <a:xfrm>
              <a:off x="6768900" y="18575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4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0"/>
                    <a:pt x="326" y="217"/>
                  </a:cubicBezTo>
                  <a:cubicBezTo>
                    <a:pt x="94" y="342"/>
                    <a:pt x="1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8" name="Google Shape;21558;p32"/>
            <p:cNvSpPr/>
            <p:nvPr/>
          </p:nvSpPr>
          <p:spPr>
            <a:xfrm>
              <a:off x="6827850" y="196456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40" y="870"/>
                  </a:moveTo>
                  <a:cubicBezTo>
                    <a:pt x="341" y="1257"/>
                    <a:pt x="915" y="1195"/>
                    <a:pt x="1039" y="776"/>
                  </a:cubicBezTo>
                  <a:cubicBezTo>
                    <a:pt x="1148" y="358"/>
                    <a:pt x="713" y="1"/>
                    <a:pt x="326" y="203"/>
                  </a:cubicBezTo>
                  <a:cubicBezTo>
                    <a:pt x="93" y="342"/>
                    <a:pt x="0" y="637"/>
                    <a:pt x="140" y="87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9" name="Google Shape;21559;p32"/>
            <p:cNvSpPr/>
            <p:nvPr/>
          </p:nvSpPr>
          <p:spPr>
            <a:xfrm>
              <a:off x="6875925" y="179861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24" y="885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8"/>
                    <a:pt x="698" y="1"/>
                    <a:pt x="326" y="218"/>
                  </a:cubicBezTo>
                  <a:cubicBezTo>
                    <a:pt x="93" y="342"/>
                    <a:pt x="0" y="637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0" name="Google Shape;21560;p32"/>
            <p:cNvSpPr/>
            <p:nvPr/>
          </p:nvSpPr>
          <p:spPr>
            <a:xfrm>
              <a:off x="6934850" y="19056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9" y="1"/>
                    <a:pt x="326" y="202"/>
                  </a:cubicBezTo>
                  <a:cubicBezTo>
                    <a:pt x="94" y="342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1" name="Google Shape;21561;p32"/>
            <p:cNvSpPr/>
            <p:nvPr/>
          </p:nvSpPr>
          <p:spPr>
            <a:xfrm>
              <a:off x="6700275" y="1843613"/>
              <a:ext cx="13200" cy="16675"/>
            </a:xfrm>
            <a:custGeom>
              <a:avLst/>
              <a:gdLst/>
              <a:ahLst/>
              <a:cxnLst/>
              <a:rect l="l" t="t" r="r" b="b"/>
              <a:pathLst>
                <a:path w="528" h="667" extrusionOk="0">
                  <a:moveTo>
                    <a:pt x="233" y="667"/>
                  </a:moveTo>
                  <a:cubicBezTo>
                    <a:pt x="264" y="651"/>
                    <a:pt x="280" y="636"/>
                    <a:pt x="311" y="605"/>
                  </a:cubicBezTo>
                  <a:cubicBezTo>
                    <a:pt x="481" y="465"/>
                    <a:pt x="528" y="202"/>
                    <a:pt x="419" y="0"/>
                  </a:cubicBezTo>
                  <a:lnTo>
                    <a:pt x="0" y="24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2" name="Google Shape;21562;p32"/>
            <p:cNvSpPr/>
            <p:nvPr/>
          </p:nvSpPr>
          <p:spPr>
            <a:xfrm>
              <a:off x="6796425" y="178466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652" y="667"/>
                  </a:moveTo>
                  <a:cubicBezTo>
                    <a:pt x="900" y="543"/>
                    <a:pt x="978" y="249"/>
                    <a:pt x="854" y="1"/>
                  </a:cubicBezTo>
                  <a:lnTo>
                    <a:pt x="1" y="481"/>
                  </a:lnTo>
                  <a:cubicBezTo>
                    <a:pt x="125" y="714"/>
                    <a:pt x="420" y="792"/>
                    <a:pt x="652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3" name="Google Shape;21563;p32"/>
            <p:cNvSpPr/>
            <p:nvPr/>
          </p:nvSpPr>
          <p:spPr>
            <a:xfrm>
              <a:off x="6958125" y="1828088"/>
              <a:ext cx="20575" cy="22900"/>
            </a:xfrm>
            <a:custGeom>
              <a:avLst/>
              <a:gdLst/>
              <a:ahLst/>
              <a:cxnLst/>
              <a:rect l="l" t="t" r="r" b="b"/>
              <a:pathLst>
                <a:path w="823" h="916" extrusionOk="0">
                  <a:moveTo>
                    <a:pt x="155" y="202"/>
                  </a:moveTo>
                  <a:cubicBezTo>
                    <a:pt x="0" y="512"/>
                    <a:pt x="202" y="869"/>
                    <a:pt x="543" y="916"/>
                  </a:cubicBezTo>
                  <a:cubicBezTo>
                    <a:pt x="636" y="916"/>
                    <a:pt x="729" y="900"/>
                    <a:pt x="822" y="854"/>
                  </a:cubicBezTo>
                  <a:lnTo>
                    <a:pt x="341" y="1"/>
                  </a:lnTo>
                  <a:cubicBezTo>
                    <a:pt x="264" y="47"/>
                    <a:pt x="202" y="109"/>
                    <a:pt x="155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4" name="Google Shape;21564;p32"/>
            <p:cNvSpPr/>
            <p:nvPr/>
          </p:nvSpPr>
          <p:spPr>
            <a:xfrm>
              <a:off x="6903050" y="1731938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1" y="233"/>
                  </a:moveTo>
                  <a:cubicBezTo>
                    <a:pt x="78" y="372"/>
                    <a:pt x="234" y="466"/>
                    <a:pt x="389" y="481"/>
                  </a:cubicBezTo>
                  <a:cubicBezTo>
                    <a:pt x="482" y="481"/>
                    <a:pt x="590" y="466"/>
                    <a:pt x="668" y="419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5" name="Google Shape;21565;p32"/>
            <p:cNvSpPr/>
            <p:nvPr/>
          </p:nvSpPr>
          <p:spPr>
            <a:xfrm>
              <a:off x="6598300" y="21689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7" y="264"/>
                  </a:moveTo>
                  <a:cubicBezTo>
                    <a:pt x="621" y="171"/>
                    <a:pt x="559" y="109"/>
                    <a:pt x="466" y="63"/>
                  </a:cubicBezTo>
                  <a:cubicBezTo>
                    <a:pt x="419" y="32"/>
                    <a:pt x="357" y="16"/>
                    <a:pt x="295" y="16"/>
                  </a:cubicBezTo>
                  <a:cubicBezTo>
                    <a:pt x="264" y="1"/>
                    <a:pt x="233" y="1"/>
                    <a:pt x="202" y="16"/>
                  </a:cubicBezTo>
                  <a:cubicBezTo>
                    <a:pt x="124" y="16"/>
                    <a:pt x="62" y="32"/>
                    <a:pt x="0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6" name="Google Shape;21566;p32"/>
            <p:cNvSpPr/>
            <p:nvPr/>
          </p:nvSpPr>
          <p:spPr>
            <a:xfrm>
              <a:off x="6539350" y="206033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68" y="327"/>
                  </a:moveTo>
                  <a:cubicBezTo>
                    <a:pt x="544" y="94"/>
                    <a:pt x="234" y="1"/>
                    <a:pt x="1" y="125"/>
                  </a:cubicBezTo>
                  <a:lnTo>
                    <a:pt x="482" y="993"/>
                  </a:lnTo>
                  <a:cubicBezTo>
                    <a:pt x="714" y="854"/>
                    <a:pt x="792" y="559"/>
                    <a:pt x="668" y="32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7" name="Google Shape;21567;p32"/>
            <p:cNvSpPr/>
            <p:nvPr/>
          </p:nvSpPr>
          <p:spPr>
            <a:xfrm>
              <a:off x="6697950" y="2109988"/>
              <a:ext cx="24050" cy="18250"/>
            </a:xfrm>
            <a:custGeom>
              <a:avLst/>
              <a:gdLst/>
              <a:ahLst/>
              <a:cxnLst/>
              <a:rect l="l" t="t" r="r" b="b"/>
              <a:pathLst>
                <a:path w="962" h="730" extrusionOk="0">
                  <a:moveTo>
                    <a:pt x="745" y="62"/>
                  </a:moveTo>
                  <a:cubicBezTo>
                    <a:pt x="698" y="31"/>
                    <a:pt x="636" y="0"/>
                    <a:pt x="574" y="0"/>
                  </a:cubicBezTo>
                  <a:cubicBezTo>
                    <a:pt x="543" y="0"/>
                    <a:pt x="512" y="0"/>
                    <a:pt x="481" y="0"/>
                  </a:cubicBezTo>
                  <a:cubicBezTo>
                    <a:pt x="404" y="16"/>
                    <a:pt x="342" y="31"/>
                    <a:pt x="280" y="62"/>
                  </a:cubicBezTo>
                  <a:cubicBezTo>
                    <a:pt x="217" y="93"/>
                    <a:pt x="171" y="140"/>
                    <a:pt x="140" y="186"/>
                  </a:cubicBezTo>
                  <a:cubicBezTo>
                    <a:pt x="109" y="217"/>
                    <a:pt x="93" y="233"/>
                    <a:pt x="78" y="264"/>
                  </a:cubicBezTo>
                  <a:cubicBezTo>
                    <a:pt x="0" y="403"/>
                    <a:pt x="0" y="574"/>
                    <a:pt x="78" y="729"/>
                  </a:cubicBezTo>
                  <a:lnTo>
                    <a:pt x="962" y="248"/>
                  </a:lnTo>
                  <a:cubicBezTo>
                    <a:pt x="915" y="171"/>
                    <a:pt x="838" y="93"/>
                    <a:pt x="74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8" name="Google Shape;21568;p32"/>
            <p:cNvSpPr/>
            <p:nvPr/>
          </p:nvSpPr>
          <p:spPr>
            <a:xfrm>
              <a:off x="6637450" y="19998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6" y="915"/>
                    <a:pt x="1149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9" name="Google Shape;21569;p32"/>
            <p:cNvSpPr/>
            <p:nvPr/>
          </p:nvSpPr>
          <p:spPr>
            <a:xfrm>
              <a:off x="6554475" y="19762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0"/>
                    <a:pt x="249" y="47"/>
                    <a:pt x="125" y="466"/>
                  </a:cubicBezTo>
                  <a:cubicBezTo>
                    <a:pt x="1" y="884"/>
                    <a:pt x="451" y="1241"/>
                    <a:pt x="823" y="1039"/>
                  </a:cubicBezTo>
                  <a:cubicBezTo>
                    <a:pt x="1055" y="915"/>
                    <a:pt x="1149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0" name="Google Shape;21570;p32"/>
            <p:cNvSpPr/>
            <p:nvPr/>
          </p:nvSpPr>
          <p:spPr>
            <a:xfrm>
              <a:off x="6613425" y="20828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55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1" name="Google Shape;21571;p32"/>
            <p:cNvSpPr/>
            <p:nvPr/>
          </p:nvSpPr>
          <p:spPr>
            <a:xfrm>
              <a:off x="6661500" y="191726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09" y="373"/>
                  </a:moveTo>
                  <a:cubicBezTo>
                    <a:pt x="807" y="1"/>
                    <a:pt x="233" y="47"/>
                    <a:pt x="109" y="466"/>
                  </a:cubicBezTo>
                  <a:cubicBezTo>
                    <a:pt x="0" y="885"/>
                    <a:pt x="435" y="1242"/>
                    <a:pt x="822" y="1040"/>
                  </a:cubicBezTo>
                  <a:cubicBezTo>
                    <a:pt x="1055" y="916"/>
                    <a:pt x="1148" y="606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2" name="Google Shape;21572;p32"/>
            <p:cNvSpPr/>
            <p:nvPr/>
          </p:nvSpPr>
          <p:spPr>
            <a:xfrm>
              <a:off x="6720425" y="20238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89"/>
                  </a:moveTo>
                  <a:cubicBezTo>
                    <a:pt x="807" y="1"/>
                    <a:pt x="234" y="63"/>
                    <a:pt x="109" y="482"/>
                  </a:cubicBezTo>
                  <a:cubicBezTo>
                    <a:pt x="1" y="901"/>
                    <a:pt x="435" y="1257"/>
                    <a:pt x="823" y="1056"/>
                  </a:cubicBezTo>
                  <a:cubicBezTo>
                    <a:pt x="1056" y="916"/>
                    <a:pt x="1149" y="621"/>
                    <a:pt x="1009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3" name="Google Shape;21573;p32"/>
            <p:cNvSpPr/>
            <p:nvPr/>
          </p:nvSpPr>
          <p:spPr>
            <a:xfrm>
              <a:off x="6486250" y="1961463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248" y="668"/>
                  </a:moveTo>
                  <a:cubicBezTo>
                    <a:pt x="481" y="544"/>
                    <a:pt x="558" y="249"/>
                    <a:pt x="434" y="1"/>
                  </a:cubicBezTo>
                  <a:lnTo>
                    <a:pt x="0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4" name="Google Shape;21574;p32"/>
            <p:cNvSpPr/>
            <p:nvPr/>
          </p:nvSpPr>
          <p:spPr>
            <a:xfrm>
              <a:off x="6582800" y="1902538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651" y="667"/>
                  </a:moveTo>
                  <a:cubicBezTo>
                    <a:pt x="884" y="543"/>
                    <a:pt x="977" y="249"/>
                    <a:pt x="853" y="0"/>
                  </a:cubicBezTo>
                  <a:lnTo>
                    <a:pt x="0" y="481"/>
                  </a:lnTo>
                  <a:cubicBezTo>
                    <a:pt x="124" y="714"/>
                    <a:pt x="419" y="791"/>
                    <a:pt x="651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5" name="Google Shape;21575;p32"/>
            <p:cNvSpPr/>
            <p:nvPr/>
          </p:nvSpPr>
          <p:spPr>
            <a:xfrm>
              <a:off x="6805750" y="20525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48" y="1"/>
                  </a:moveTo>
                  <a:cubicBezTo>
                    <a:pt x="202" y="32"/>
                    <a:pt x="140" y="78"/>
                    <a:pt x="109" y="125"/>
                  </a:cubicBezTo>
                  <a:cubicBezTo>
                    <a:pt x="78" y="156"/>
                    <a:pt x="62" y="187"/>
                    <a:pt x="62" y="202"/>
                  </a:cubicBezTo>
                  <a:cubicBezTo>
                    <a:pt x="31" y="264"/>
                    <a:pt x="0" y="326"/>
                    <a:pt x="0" y="388"/>
                  </a:cubicBezTo>
                  <a:cubicBezTo>
                    <a:pt x="0" y="481"/>
                    <a:pt x="16" y="575"/>
                    <a:pt x="62" y="668"/>
                  </a:cubicBezTo>
                  <a:lnTo>
                    <a:pt x="496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6" name="Google Shape;21576;p32"/>
            <p:cNvSpPr/>
            <p:nvPr/>
          </p:nvSpPr>
          <p:spPr>
            <a:xfrm>
              <a:off x="6745250" y="194596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5" y="652"/>
                  </a:moveTo>
                  <a:cubicBezTo>
                    <a:pt x="249" y="900"/>
                    <a:pt x="559" y="978"/>
                    <a:pt x="792" y="854"/>
                  </a:cubicBezTo>
                  <a:lnTo>
                    <a:pt x="311" y="1"/>
                  </a:lnTo>
                  <a:cubicBezTo>
                    <a:pt x="78" y="125"/>
                    <a:pt x="1" y="419"/>
                    <a:pt x="125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7" name="Google Shape;21577;p32"/>
            <p:cNvSpPr/>
            <p:nvPr/>
          </p:nvSpPr>
          <p:spPr>
            <a:xfrm>
              <a:off x="6689425" y="1849813"/>
              <a:ext cx="16700" cy="13975"/>
            </a:xfrm>
            <a:custGeom>
              <a:avLst/>
              <a:gdLst/>
              <a:ahLst/>
              <a:cxnLst/>
              <a:rect l="l" t="t" r="r" b="b"/>
              <a:pathLst>
                <a:path w="668" h="559" extrusionOk="0">
                  <a:moveTo>
                    <a:pt x="434" y="0"/>
                  </a:moveTo>
                  <a:lnTo>
                    <a:pt x="0" y="233"/>
                  </a:lnTo>
                  <a:cubicBezTo>
                    <a:pt x="124" y="465"/>
                    <a:pt x="434" y="559"/>
                    <a:pt x="667" y="41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8" name="Google Shape;21578;p32"/>
            <p:cNvSpPr/>
            <p:nvPr/>
          </p:nvSpPr>
          <p:spPr>
            <a:xfrm>
              <a:off x="6384650" y="22871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8" y="249"/>
                  </a:moveTo>
                  <a:cubicBezTo>
                    <a:pt x="606" y="156"/>
                    <a:pt x="543" y="94"/>
                    <a:pt x="450" y="47"/>
                  </a:cubicBezTo>
                  <a:cubicBezTo>
                    <a:pt x="404" y="16"/>
                    <a:pt x="342" y="1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56" y="1"/>
                    <a:pt x="125" y="1"/>
                    <a:pt x="94" y="16"/>
                  </a:cubicBezTo>
                  <a:cubicBezTo>
                    <a:pt x="63" y="32"/>
                    <a:pt x="32" y="47"/>
                    <a:pt x="1" y="63"/>
                  </a:cubicBezTo>
                  <a:lnTo>
                    <a:pt x="233" y="48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9" name="Google Shape;21579;p32"/>
            <p:cNvSpPr/>
            <p:nvPr/>
          </p:nvSpPr>
          <p:spPr>
            <a:xfrm>
              <a:off x="6325725" y="2176663"/>
              <a:ext cx="23675" cy="26400"/>
            </a:xfrm>
            <a:custGeom>
              <a:avLst/>
              <a:gdLst/>
              <a:ahLst/>
              <a:cxnLst/>
              <a:rect l="l" t="t" r="r" b="b"/>
              <a:pathLst>
                <a:path w="947" h="1056" extrusionOk="0">
                  <a:moveTo>
                    <a:pt x="559" y="993"/>
                  </a:moveTo>
                  <a:cubicBezTo>
                    <a:pt x="946" y="652"/>
                    <a:pt x="590" y="1"/>
                    <a:pt x="93" y="156"/>
                  </a:cubicBezTo>
                  <a:cubicBezTo>
                    <a:pt x="62" y="171"/>
                    <a:pt x="31" y="171"/>
                    <a:pt x="0" y="202"/>
                  </a:cubicBezTo>
                  <a:lnTo>
                    <a:pt x="465" y="1055"/>
                  </a:lnTo>
                  <a:cubicBezTo>
                    <a:pt x="496" y="1040"/>
                    <a:pt x="528" y="1009"/>
                    <a:pt x="559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0" name="Google Shape;21580;p32"/>
            <p:cNvSpPr/>
            <p:nvPr/>
          </p:nvSpPr>
          <p:spPr>
            <a:xfrm>
              <a:off x="6484300" y="2227863"/>
              <a:ext cx="23300" cy="18225"/>
            </a:xfrm>
            <a:custGeom>
              <a:avLst/>
              <a:gdLst/>
              <a:ahLst/>
              <a:cxnLst/>
              <a:rect l="l" t="t" r="r" b="b"/>
              <a:pathLst>
                <a:path w="932" h="729" extrusionOk="0">
                  <a:moveTo>
                    <a:pt x="745" y="62"/>
                  </a:moveTo>
                  <a:cubicBezTo>
                    <a:pt x="683" y="31"/>
                    <a:pt x="621" y="16"/>
                    <a:pt x="559" y="0"/>
                  </a:cubicBezTo>
                  <a:cubicBezTo>
                    <a:pt x="528" y="0"/>
                    <a:pt x="497" y="0"/>
                    <a:pt x="466" y="0"/>
                  </a:cubicBezTo>
                  <a:cubicBezTo>
                    <a:pt x="404" y="16"/>
                    <a:pt x="342" y="31"/>
                    <a:pt x="280" y="62"/>
                  </a:cubicBezTo>
                  <a:cubicBezTo>
                    <a:pt x="218" y="93"/>
                    <a:pt x="171" y="140"/>
                    <a:pt x="125" y="186"/>
                  </a:cubicBezTo>
                  <a:cubicBezTo>
                    <a:pt x="109" y="217"/>
                    <a:pt x="94" y="248"/>
                    <a:pt x="78" y="264"/>
                  </a:cubicBezTo>
                  <a:cubicBezTo>
                    <a:pt x="1" y="419"/>
                    <a:pt x="1" y="589"/>
                    <a:pt x="78" y="729"/>
                  </a:cubicBezTo>
                  <a:lnTo>
                    <a:pt x="931" y="264"/>
                  </a:lnTo>
                  <a:cubicBezTo>
                    <a:pt x="900" y="171"/>
                    <a:pt x="823" y="109"/>
                    <a:pt x="74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1" name="Google Shape;21581;p32"/>
            <p:cNvSpPr/>
            <p:nvPr/>
          </p:nvSpPr>
          <p:spPr>
            <a:xfrm>
              <a:off x="6423825" y="21177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0" y="900"/>
                    <a:pt x="434" y="1257"/>
                    <a:pt x="822" y="1055"/>
                  </a:cubicBezTo>
                  <a:cubicBezTo>
                    <a:pt x="1055" y="915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2" name="Google Shape;21582;p32"/>
            <p:cNvSpPr/>
            <p:nvPr/>
          </p:nvSpPr>
          <p:spPr>
            <a:xfrm>
              <a:off x="6340850" y="2094088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008" y="372"/>
                  </a:moveTo>
                  <a:cubicBezTo>
                    <a:pt x="807" y="0"/>
                    <a:pt x="233" y="47"/>
                    <a:pt x="124" y="465"/>
                  </a:cubicBezTo>
                  <a:cubicBezTo>
                    <a:pt x="0" y="884"/>
                    <a:pt x="434" y="1241"/>
                    <a:pt x="822" y="1039"/>
                  </a:cubicBezTo>
                  <a:cubicBezTo>
                    <a:pt x="1055" y="915"/>
                    <a:pt x="1148" y="605"/>
                    <a:pt x="1008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3" name="Google Shape;21583;p32"/>
            <p:cNvSpPr/>
            <p:nvPr/>
          </p:nvSpPr>
          <p:spPr>
            <a:xfrm>
              <a:off x="6399775" y="22007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33" y="62"/>
                    <a:pt x="125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5" y="915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4" name="Google Shape;21584;p32"/>
            <p:cNvSpPr/>
            <p:nvPr/>
          </p:nvSpPr>
          <p:spPr>
            <a:xfrm>
              <a:off x="6447475" y="2035138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024" y="373"/>
                  </a:moveTo>
                  <a:cubicBezTo>
                    <a:pt x="822" y="1"/>
                    <a:pt x="248" y="47"/>
                    <a:pt x="124" y="466"/>
                  </a:cubicBezTo>
                  <a:cubicBezTo>
                    <a:pt x="0" y="885"/>
                    <a:pt x="450" y="1242"/>
                    <a:pt x="838" y="1040"/>
                  </a:cubicBezTo>
                  <a:cubicBezTo>
                    <a:pt x="1070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5" name="Google Shape;21585;p32"/>
            <p:cNvSpPr/>
            <p:nvPr/>
          </p:nvSpPr>
          <p:spPr>
            <a:xfrm>
              <a:off x="6506400" y="21417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1" y="900"/>
                    <a:pt x="450" y="1257"/>
                    <a:pt x="838" y="1056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6" name="Google Shape;21586;p32"/>
            <p:cNvSpPr/>
            <p:nvPr/>
          </p:nvSpPr>
          <p:spPr>
            <a:xfrm>
              <a:off x="6272600" y="207933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8"/>
                  </a:moveTo>
                  <a:cubicBezTo>
                    <a:pt x="264" y="652"/>
                    <a:pt x="295" y="637"/>
                    <a:pt x="326" y="606"/>
                  </a:cubicBezTo>
                  <a:cubicBezTo>
                    <a:pt x="497" y="466"/>
                    <a:pt x="543" y="202"/>
                    <a:pt x="435" y="1"/>
                  </a:cubicBezTo>
                  <a:lnTo>
                    <a:pt x="0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7" name="Google Shape;21587;p32"/>
            <p:cNvSpPr/>
            <p:nvPr/>
          </p:nvSpPr>
          <p:spPr>
            <a:xfrm>
              <a:off x="6368750" y="2020413"/>
              <a:ext cx="29500" cy="26000"/>
            </a:xfrm>
            <a:custGeom>
              <a:avLst/>
              <a:gdLst/>
              <a:ahLst/>
              <a:cxnLst/>
              <a:rect l="l" t="t" r="r" b="b"/>
              <a:pathLst>
                <a:path w="1180" h="1040" extrusionOk="0">
                  <a:moveTo>
                    <a:pt x="854" y="0"/>
                  </a:moveTo>
                  <a:lnTo>
                    <a:pt x="1" y="481"/>
                  </a:lnTo>
                  <a:cubicBezTo>
                    <a:pt x="311" y="1040"/>
                    <a:pt x="1179" y="574"/>
                    <a:pt x="85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8" name="Google Shape;21588;p32"/>
            <p:cNvSpPr/>
            <p:nvPr/>
          </p:nvSpPr>
          <p:spPr>
            <a:xfrm>
              <a:off x="6591700" y="2170463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4" y="1"/>
                  </a:moveTo>
                  <a:cubicBezTo>
                    <a:pt x="202" y="32"/>
                    <a:pt x="156" y="78"/>
                    <a:pt x="125" y="125"/>
                  </a:cubicBezTo>
                  <a:cubicBezTo>
                    <a:pt x="94" y="156"/>
                    <a:pt x="78" y="187"/>
                    <a:pt x="63" y="202"/>
                  </a:cubicBezTo>
                  <a:cubicBezTo>
                    <a:pt x="32" y="264"/>
                    <a:pt x="16" y="326"/>
                    <a:pt x="16" y="388"/>
                  </a:cubicBezTo>
                  <a:cubicBezTo>
                    <a:pt x="1" y="481"/>
                    <a:pt x="32" y="574"/>
                    <a:pt x="78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9" name="Google Shape;21589;p32"/>
            <p:cNvSpPr/>
            <p:nvPr/>
          </p:nvSpPr>
          <p:spPr>
            <a:xfrm>
              <a:off x="6531225" y="2063838"/>
              <a:ext cx="19800" cy="23300"/>
            </a:xfrm>
            <a:custGeom>
              <a:avLst/>
              <a:gdLst/>
              <a:ahLst/>
              <a:cxnLst/>
              <a:rect l="l" t="t" r="r" b="b"/>
              <a:pathLst>
                <a:path w="792" h="932" extrusionOk="0">
                  <a:moveTo>
                    <a:pt x="326" y="0"/>
                  </a:moveTo>
                  <a:cubicBezTo>
                    <a:pt x="93" y="125"/>
                    <a:pt x="0" y="419"/>
                    <a:pt x="140" y="652"/>
                  </a:cubicBezTo>
                  <a:cubicBezTo>
                    <a:pt x="171" y="745"/>
                    <a:pt x="248" y="807"/>
                    <a:pt x="326" y="853"/>
                  </a:cubicBezTo>
                  <a:cubicBezTo>
                    <a:pt x="466" y="931"/>
                    <a:pt x="636" y="931"/>
                    <a:pt x="791" y="85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0" name="Google Shape;21590;p32"/>
            <p:cNvSpPr/>
            <p:nvPr/>
          </p:nvSpPr>
          <p:spPr>
            <a:xfrm>
              <a:off x="6475775" y="196768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419" y="0"/>
                  </a:moveTo>
                  <a:lnTo>
                    <a:pt x="0" y="233"/>
                  </a:lnTo>
                  <a:cubicBezTo>
                    <a:pt x="47" y="310"/>
                    <a:pt x="109" y="372"/>
                    <a:pt x="202" y="419"/>
                  </a:cubicBezTo>
                  <a:cubicBezTo>
                    <a:pt x="342" y="496"/>
                    <a:pt x="512" y="496"/>
                    <a:pt x="652" y="41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1" name="Google Shape;21591;p32"/>
            <p:cNvSpPr/>
            <p:nvPr/>
          </p:nvSpPr>
          <p:spPr>
            <a:xfrm>
              <a:off x="6271050" y="2346113"/>
              <a:ext cx="23275" cy="17850"/>
            </a:xfrm>
            <a:custGeom>
              <a:avLst/>
              <a:gdLst/>
              <a:ahLst/>
              <a:cxnLst/>
              <a:rect l="l" t="t" r="r" b="b"/>
              <a:pathLst>
                <a:path w="931" h="714" extrusionOk="0">
                  <a:moveTo>
                    <a:pt x="264" y="47"/>
                  </a:moveTo>
                  <a:cubicBezTo>
                    <a:pt x="202" y="78"/>
                    <a:pt x="155" y="125"/>
                    <a:pt x="124" y="171"/>
                  </a:cubicBezTo>
                  <a:cubicBezTo>
                    <a:pt x="93" y="202"/>
                    <a:pt x="78" y="233"/>
                    <a:pt x="62" y="249"/>
                  </a:cubicBezTo>
                  <a:cubicBezTo>
                    <a:pt x="47" y="311"/>
                    <a:pt x="16" y="373"/>
                    <a:pt x="16" y="435"/>
                  </a:cubicBezTo>
                  <a:cubicBezTo>
                    <a:pt x="0" y="528"/>
                    <a:pt x="31" y="621"/>
                    <a:pt x="78" y="714"/>
                  </a:cubicBezTo>
                  <a:lnTo>
                    <a:pt x="931" y="249"/>
                  </a:lnTo>
                  <a:cubicBezTo>
                    <a:pt x="884" y="156"/>
                    <a:pt x="807" y="93"/>
                    <a:pt x="729" y="47"/>
                  </a:cubicBezTo>
                  <a:cubicBezTo>
                    <a:pt x="667" y="16"/>
                    <a:pt x="605" y="0"/>
                    <a:pt x="543" y="0"/>
                  </a:cubicBezTo>
                  <a:cubicBezTo>
                    <a:pt x="512" y="0"/>
                    <a:pt x="481" y="0"/>
                    <a:pt x="450" y="0"/>
                  </a:cubicBezTo>
                  <a:cubicBezTo>
                    <a:pt x="388" y="0"/>
                    <a:pt x="326" y="16"/>
                    <a:pt x="264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2" name="Google Shape;21592;p32"/>
            <p:cNvSpPr/>
            <p:nvPr/>
          </p:nvSpPr>
          <p:spPr>
            <a:xfrm>
              <a:off x="6291975" y="22611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25"/>
                  </a:moveTo>
                  <a:cubicBezTo>
                    <a:pt x="1" y="342"/>
                    <a:pt x="63" y="900"/>
                    <a:pt x="482" y="1024"/>
                  </a:cubicBezTo>
                  <a:cubicBezTo>
                    <a:pt x="900" y="1149"/>
                    <a:pt x="1257" y="699"/>
                    <a:pt x="1055" y="327"/>
                  </a:cubicBezTo>
                  <a:cubicBezTo>
                    <a:pt x="916" y="94"/>
                    <a:pt x="621" y="1"/>
                    <a:pt x="389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3" name="Google Shape;21593;p32"/>
            <p:cNvSpPr/>
            <p:nvPr/>
          </p:nvSpPr>
          <p:spPr>
            <a:xfrm>
              <a:off x="6378050" y="228833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5" y="0"/>
                  </a:moveTo>
                  <a:cubicBezTo>
                    <a:pt x="203" y="32"/>
                    <a:pt x="156" y="78"/>
                    <a:pt x="110" y="125"/>
                  </a:cubicBezTo>
                  <a:cubicBezTo>
                    <a:pt x="94" y="156"/>
                    <a:pt x="79" y="187"/>
                    <a:pt x="63" y="202"/>
                  </a:cubicBezTo>
                  <a:cubicBezTo>
                    <a:pt x="32" y="264"/>
                    <a:pt x="16" y="326"/>
                    <a:pt x="16" y="388"/>
                  </a:cubicBezTo>
                  <a:cubicBezTo>
                    <a:pt x="1" y="481"/>
                    <a:pt x="16" y="574"/>
                    <a:pt x="79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4" name="Google Shape;21594;p32"/>
            <p:cNvSpPr/>
            <p:nvPr/>
          </p:nvSpPr>
          <p:spPr>
            <a:xfrm>
              <a:off x="6315250" y="2181713"/>
              <a:ext cx="22125" cy="22900"/>
            </a:xfrm>
            <a:custGeom>
              <a:avLst/>
              <a:gdLst/>
              <a:ahLst/>
              <a:cxnLst/>
              <a:rect l="l" t="t" r="r" b="b"/>
              <a:pathLst>
                <a:path w="885" h="916" extrusionOk="0">
                  <a:moveTo>
                    <a:pt x="419" y="0"/>
                  </a:moveTo>
                  <a:cubicBezTo>
                    <a:pt x="0" y="233"/>
                    <a:pt x="140" y="869"/>
                    <a:pt x="605" y="900"/>
                  </a:cubicBezTo>
                  <a:cubicBezTo>
                    <a:pt x="714" y="915"/>
                    <a:pt x="807" y="900"/>
                    <a:pt x="884" y="85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5" name="Google Shape;21595;p32"/>
            <p:cNvSpPr/>
            <p:nvPr/>
          </p:nvSpPr>
          <p:spPr>
            <a:xfrm>
              <a:off x="6262125" y="2085538"/>
              <a:ext cx="16300" cy="13600"/>
            </a:xfrm>
            <a:custGeom>
              <a:avLst/>
              <a:gdLst/>
              <a:ahLst/>
              <a:cxnLst/>
              <a:rect l="l" t="t" r="r" b="b"/>
              <a:pathLst>
                <a:path w="652" h="544" extrusionOk="0">
                  <a:moveTo>
                    <a:pt x="419" y="1"/>
                  </a:moveTo>
                  <a:lnTo>
                    <a:pt x="1" y="234"/>
                  </a:lnTo>
                  <a:cubicBezTo>
                    <a:pt x="125" y="466"/>
                    <a:pt x="419" y="544"/>
                    <a:pt x="652" y="42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6" name="Google Shape;21596;p32"/>
            <p:cNvSpPr/>
            <p:nvPr/>
          </p:nvSpPr>
          <p:spPr>
            <a:xfrm>
              <a:off x="6908100" y="1719513"/>
              <a:ext cx="16300" cy="12450"/>
            </a:xfrm>
            <a:custGeom>
              <a:avLst/>
              <a:gdLst/>
              <a:ahLst/>
              <a:cxnLst/>
              <a:rect l="l" t="t" r="r" b="b"/>
              <a:pathLst>
                <a:path w="652" h="498" extrusionOk="0">
                  <a:moveTo>
                    <a:pt x="652" y="249"/>
                  </a:moveTo>
                  <a:cubicBezTo>
                    <a:pt x="605" y="172"/>
                    <a:pt x="543" y="110"/>
                    <a:pt x="450" y="63"/>
                  </a:cubicBezTo>
                  <a:cubicBezTo>
                    <a:pt x="404" y="32"/>
                    <a:pt x="342" y="16"/>
                    <a:pt x="280" y="16"/>
                  </a:cubicBezTo>
                  <a:cubicBezTo>
                    <a:pt x="249" y="1"/>
                    <a:pt x="218" y="1"/>
                    <a:pt x="187" y="16"/>
                  </a:cubicBezTo>
                  <a:cubicBezTo>
                    <a:pt x="140" y="16"/>
                    <a:pt x="109" y="16"/>
                    <a:pt x="78" y="32"/>
                  </a:cubicBezTo>
                  <a:cubicBezTo>
                    <a:pt x="47" y="32"/>
                    <a:pt x="16" y="47"/>
                    <a:pt x="1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7" name="Google Shape;21597;p32"/>
            <p:cNvSpPr/>
            <p:nvPr/>
          </p:nvSpPr>
          <p:spPr>
            <a:xfrm>
              <a:off x="6849175" y="1609413"/>
              <a:ext cx="23675" cy="26375"/>
            </a:xfrm>
            <a:custGeom>
              <a:avLst/>
              <a:gdLst/>
              <a:ahLst/>
              <a:cxnLst/>
              <a:rect l="l" t="t" r="r" b="b"/>
              <a:pathLst>
                <a:path w="947" h="1055" extrusionOk="0">
                  <a:moveTo>
                    <a:pt x="465" y="1055"/>
                  </a:moveTo>
                  <a:cubicBezTo>
                    <a:pt x="496" y="1024"/>
                    <a:pt x="527" y="1008"/>
                    <a:pt x="543" y="993"/>
                  </a:cubicBezTo>
                  <a:cubicBezTo>
                    <a:pt x="946" y="652"/>
                    <a:pt x="589" y="0"/>
                    <a:pt x="93" y="155"/>
                  </a:cubicBezTo>
                  <a:cubicBezTo>
                    <a:pt x="47" y="155"/>
                    <a:pt x="16" y="171"/>
                    <a:pt x="0" y="1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8" name="Google Shape;21598;p32"/>
            <p:cNvSpPr/>
            <p:nvPr/>
          </p:nvSpPr>
          <p:spPr>
            <a:xfrm>
              <a:off x="6946875" y="15504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8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9" name="Google Shape;21599;p32"/>
            <p:cNvSpPr/>
            <p:nvPr/>
          </p:nvSpPr>
          <p:spPr>
            <a:xfrm>
              <a:off x="6863125" y="1527213"/>
              <a:ext cx="31050" cy="28700"/>
            </a:xfrm>
            <a:custGeom>
              <a:avLst/>
              <a:gdLst/>
              <a:ahLst/>
              <a:cxnLst/>
              <a:rect l="l" t="t" r="r" b="b"/>
              <a:pathLst>
                <a:path w="1242" h="1148" extrusionOk="0">
                  <a:moveTo>
                    <a:pt x="869" y="1024"/>
                  </a:moveTo>
                  <a:cubicBezTo>
                    <a:pt x="1241" y="807"/>
                    <a:pt x="1179" y="248"/>
                    <a:pt x="760" y="124"/>
                  </a:cubicBezTo>
                  <a:cubicBezTo>
                    <a:pt x="357" y="0"/>
                    <a:pt x="0" y="450"/>
                    <a:pt x="202" y="822"/>
                  </a:cubicBezTo>
                  <a:cubicBezTo>
                    <a:pt x="326" y="1055"/>
                    <a:pt x="621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0" name="Google Shape;21600;p32"/>
            <p:cNvSpPr/>
            <p:nvPr/>
          </p:nvSpPr>
          <p:spPr>
            <a:xfrm>
              <a:off x="6922050" y="1634213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869" y="1009"/>
                  </a:moveTo>
                  <a:cubicBezTo>
                    <a:pt x="1242" y="807"/>
                    <a:pt x="1180" y="233"/>
                    <a:pt x="761" y="109"/>
                  </a:cubicBezTo>
                  <a:cubicBezTo>
                    <a:pt x="358" y="1"/>
                    <a:pt x="1" y="435"/>
                    <a:pt x="203" y="823"/>
                  </a:cubicBezTo>
                  <a:cubicBezTo>
                    <a:pt x="327" y="1055"/>
                    <a:pt x="621" y="1149"/>
                    <a:pt x="869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1" name="Google Shape;21601;p32"/>
            <p:cNvSpPr/>
            <p:nvPr/>
          </p:nvSpPr>
          <p:spPr>
            <a:xfrm>
              <a:off x="6796050" y="151208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0" y="605"/>
                  </a:cubicBezTo>
                  <a:cubicBezTo>
                    <a:pt x="497" y="466"/>
                    <a:pt x="543" y="202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2" name="Google Shape;21602;p32"/>
            <p:cNvSpPr/>
            <p:nvPr/>
          </p:nvSpPr>
          <p:spPr>
            <a:xfrm>
              <a:off x="6892200" y="1453138"/>
              <a:ext cx="26400" cy="20575"/>
            </a:xfrm>
            <a:custGeom>
              <a:avLst/>
              <a:gdLst/>
              <a:ahLst/>
              <a:cxnLst/>
              <a:rect l="l" t="t" r="r" b="b"/>
              <a:pathLst>
                <a:path w="1056" h="823" extrusionOk="0">
                  <a:moveTo>
                    <a:pt x="295" y="699"/>
                  </a:moveTo>
                  <a:cubicBezTo>
                    <a:pt x="714" y="823"/>
                    <a:pt x="1055" y="389"/>
                    <a:pt x="854" y="1"/>
                  </a:cubicBezTo>
                  <a:lnTo>
                    <a:pt x="1" y="482"/>
                  </a:lnTo>
                  <a:cubicBezTo>
                    <a:pt x="63" y="590"/>
                    <a:pt x="171" y="668"/>
                    <a:pt x="295" y="69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3" name="Google Shape;21603;p32"/>
            <p:cNvSpPr/>
            <p:nvPr/>
          </p:nvSpPr>
          <p:spPr>
            <a:xfrm>
              <a:off x="6694075" y="183738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667" y="249"/>
                  </a:moveTo>
                  <a:cubicBezTo>
                    <a:pt x="621" y="171"/>
                    <a:pt x="543" y="109"/>
                    <a:pt x="466" y="63"/>
                  </a:cubicBezTo>
                  <a:cubicBezTo>
                    <a:pt x="404" y="32"/>
                    <a:pt x="341" y="16"/>
                    <a:pt x="279" y="1"/>
                  </a:cubicBezTo>
                  <a:lnTo>
                    <a:pt x="186" y="1"/>
                  </a:lnTo>
                  <a:cubicBezTo>
                    <a:pt x="155" y="16"/>
                    <a:pt x="124" y="16"/>
                    <a:pt x="93" y="32"/>
                  </a:cubicBezTo>
                  <a:cubicBezTo>
                    <a:pt x="62" y="32"/>
                    <a:pt x="31" y="47"/>
                    <a:pt x="0" y="63"/>
                  </a:cubicBezTo>
                  <a:lnTo>
                    <a:pt x="248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4" name="Google Shape;21604;p32"/>
            <p:cNvSpPr/>
            <p:nvPr/>
          </p:nvSpPr>
          <p:spPr>
            <a:xfrm>
              <a:off x="6635525" y="1727288"/>
              <a:ext cx="23675" cy="26375"/>
            </a:xfrm>
            <a:custGeom>
              <a:avLst/>
              <a:gdLst/>
              <a:ahLst/>
              <a:cxnLst/>
              <a:rect l="l" t="t" r="r" b="b"/>
              <a:pathLst>
                <a:path w="947" h="1055" extrusionOk="0">
                  <a:moveTo>
                    <a:pt x="559" y="993"/>
                  </a:moveTo>
                  <a:cubicBezTo>
                    <a:pt x="946" y="652"/>
                    <a:pt x="590" y="0"/>
                    <a:pt x="93" y="155"/>
                  </a:cubicBezTo>
                  <a:cubicBezTo>
                    <a:pt x="62" y="155"/>
                    <a:pt x="31" y="171"/>
                    <a:pt x="0" y="186"/>
                  </a:cubicBezTo>
                  <a:lnTo>
                    <a:pt x="466" y="1055"/>
                  </a:lnTo>
                  <a:cubicBezTo>
                    <a:pt x="497" y="1024"/>
                    <a:pt x="528" y="1008"/>
                    <a:pt x="559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5" name="Google Shape;21605;p32"/>
            <p:cNvSpPr/>
            <p:nvPr/>
          </p:nvSpPr>
          <p:spPr>
            <a:xfrm>
              <a:off x="6794500" y="1778463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264" y="62"/>
                  </a:moveTo>
                  <a:cubicBezTo>
                    <a:pt x="202" y="93"/>
                    <a:pt x="155" y="140"/>
                    <a:pt x="109" y="187"/>
                  </a:cubicBezTo>
                  <a:cubicBezTo>
                    <a:pt x="93" y="218"/>
                    <a:pt x="78" y="233"/>
                    <a:pt x="62" y="264"/>
                  </a:cubicBezTo>
                  <a:cubicBezTo>
                    <a:pt x="31" y="326"/>
                    <a:pt x="16" y="388"/>
                    <a:pt x="16" y="450"/>
                  </a:cubicBezTo>
                  <a:cubicBezTo>
                    <a:pt x="0" y="543"/>
                    <a:pt x="31" y="636"/>
                    <a:pt x="78" y="729"/>
                  </a:cubicBezTo>
                  <a:lnTo>
                    <a:pt x="931" y="249"/>
                  </a:lnTo>
                  <a:cubicBezTo>
                    <a:pt x="884" y="171"/>
                    <a:pt x="807" y="109"/>
                    <a:pt x="729" y="62"/>
                  </a:cubicBezTo>
                  <a:cubicBezTo>
                    <a:pt x="667" y="31"/>
                    <a:pt x="605" y="16"/>
                    <a:pt x="543" y="16"/>
                  </a:cubicBezTo>
                  <a:cubicBezTo>
                    <a:pt x="512" y="0"/>
                    <a:pt x="481" y="0"/>
                    <a:pt x="450" y="16"/>
                  </a:cubicBezTo>
                  <a:cubicBezTo>
                    <a:pt x="388" y="16"/>
                    <a:pt x="326" y="31"/>
                    <a:pt x="264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6" name="Google Shape;21606;p32"/>
            <p:cNvSpPr/>
            <p:nvPr/>
          </p:nvSpPr>
          <p:spPr>
            <a:xfrm>
              <a:off x="6734000" y="16679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6"/>
                    <a:pt x="916" y="1194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4" y="341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7" name="Google Shape;21607;p32"/>
            <p:cNvSpPr/>
            <p:nvPr/>
          </p:nvSpPr>
          <p:spPr>
            <a:xfrm>
              <a:off x="6651025" y="16439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4" y="342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8" name="Google Shape;21608;p32"/>
            <p:cNvSpPr/>
            <p:nvPr/>
          </p:nvSpPr>
          <p:spPr>
            <a:xfrm>
              <a:off x="6709975" y="1750938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40" y="869"/>
                  </a:moveTo>
                  <a:cubicBezTo>
                    <a:pt x="341" y="1241"/>
                    <a:pt x="915" y="1194"/>
                    <a:pt x="1039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26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9" name="Google Shape;21609;p32"/>
            <p:cNvSpPr/>
            <p:nvPr/>
          </p:nvSpPr>
          <p:spPr>
            <a:xfrm>
              <a:off x="6758050" y="15849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69"/>
                  </a:moveTo>
                  <a:cubicBezTo>
                    <a:pt x="342" y="1256"/>
                    <a:pt x="900" y="1194"/>
                    <a:pt x="1024" y="776"/>
                  </a:cubicBezTo>
                  <a:cubicBezTo>
                    <a:pt x="1148" y="357"/>
                    <a:pt x="698" y="0"/>
                    <a:pt x="326" y="202"/>
                  </a:cubicBezTo>
                  <a:cubicBezTo>
                    <a:pt x="93" y="341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0" name="Google Shape;21610;p32"/>
            <p:cNvSpPr/>
            <p:nvPr/>
          </p:nvSpPr>
          <p:spPr>
            <a:xfrm>
              <a:off x="6816975" y="16919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25" y="885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9" y="1"/>
                    <a:pt x="326" y="218"/>
                  </a:cubicBezTo>
                  <a:cubicBezTo>
                    <a:pt x="94" y="342"/>
                    <a:pt x="1" y="637"/>
                    <a:pt x="125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1" name="Google Shape;21611;p32"/>
            <p:cNvSpPr/>
            <p:nvPr/>
          </p:nvSpPr>
          <p:spPr>
            <a:xfrm>
              <a:off x="6582400" y="162996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7"/>
                  </a:moveTo>
                  <a:cubicBezTo>
                    <a:pt x="264" y="652"/>
                    <a:pt x="280" y="636"/>
                    <a:pt x="311" y="605"/>
                  </a:cubicBezTo>
                  <a:cubicBezTo>
                    <a:pt x="481" y="466"/>
                    <a:pt x="528" y="202"/>
                    <a:pt x="419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2" name="Google Shape;21612;p32"/>
            <p:cNvSpPr/>
            <p:nvPr/>
          </p:nvSpPr>
          <p:spPr>
            <a:xfrm>
              <a:off x="6678550" y="1571013"/>
              <a:ext cx="26400" cy="20575"/>
            </a:xfrm>
            <a:custGeom>
              <a:avLst/>
              <a:gdLst/>
              <a:ahLst/>
              <a:cxnLst/>
              <a:rect l="l" t="t" r="r" b="b"/>
              <a:pathLst>
                <a:path w="1056" h="823" extrusionOk="0">
                  <a:moveTo>
                    <a:pt x="280" y="714"/>
                  </a:moveTo>
                  <a:cubicBezTo>
                    <a:pt x="699" y="823"/>
                    <a:pt x="1056" y="389"/>
                    <a:pt x="854" y="1"/>
                  </a:cubicBezTo>
                  <a:lnTo>
                    <a:pt x="1" y="482"/>
                  </a:lnTo>
                  <a:cubicBezTo>
                    <a:pt x="63" y="590"/>
                    <a:pt x="156" y="668"/>
                    <a:pt x="280" y="71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3" name="Google Shape;21613;p32"/>
            <p:cNvSpPr/>
            <p:nvPr/>
          </p:nvSpPr>
          <p:spPr>
            <a:xfrm>
              <a:off x="6901500" y="1721063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5" y="1"/>
                  </a:moveTo>
                  <a:cubicBezTo>
                    <a:pt x="203" y="32"/>
                    <a:pt x="156" y="79"/>
                    <a:pt x="109" y="125"/>
                  </a:cubicBezTo>
                  <a:cubicBezTo>
                    <a:pt x="94" y="156"/>
                    <a:pt x="78" y="172"/>
                    <a:pt x="63" y="203"/>
                  </a:cubicBezTo>
                  <a:cubicBezTo>
                    <a:pt x="32" y="265"/>
                    <a:pt x="16" y="327"/>
                    <a:pt x="1" y="389"/>
                  </a:cubicBezTo>
                  <a:cubicBezTo>
                    <a:pt x="1" y="482"/>
                    <a:pt x="16" y="575"/>
                    <a:pt x="63" y="668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4" name="Google Shape;21614;p32"/>
            <p:cNvSpPr/>
            <p:nvPr/>
          </p:nvSpPr>
          <p:spPr>
            <a:xfrm>
              <a:off x="6840250" y="1614063"/>
              <a:ext cx="20575" cy="23275"/>
            </a:xfrm>
            <a:custGeom>
              <a:avLst/>
              <a:gdLst/>
              <a:ahLst/>
              <a:cxnLst/>
              <a:rect l="l" t="t" r="r" b="b"/>
              <a:pathLst>
                <a:path w="823" h="931" extrusionOk="0">
                  <a:moveTo>
                    <a:pt x="155" y="217"/>
                  </a:moveTo>
                  <a:cubicBezTo>
                    <a:pt x="0" y="512"/>
                    <a:pt x="202" y="884"/>
                    <a:pt x="543" y="915"/>
                  </a:cubicBezTo>
                  <a:cubicBezTo>
                    <a:pt x="636" y="931"/>
                    <a:pt x="729" y="900"/>
                    <a:pt x="822" y="869"/>
                  </a:cubicBezTo>
                  <a:lnTo>
                    <a:pt x="342" y="0"/>
                  </a:lnTo>
                  <a:cubicBezTo>
                    <a:pt x="264" y="47"/>
                    <a:pt x="202" y="124"/>
                    <a:pt x="155" y="21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5" name="Google Shape;21615;p32"/>
            <p:cNvSpPr/>
            <p:nvPr/>
          </p:nvSpPr>
          <p:spPr>
            <a:xfrm>
              <a:off x="6785200" y="1517888"/>
              <a:ext cx="16675" cy="12450"/>
            </a:xfrm>
            <a:custGeom>
              <a:avLst/>
              <a:gdLst/>
              <a:ahLst/>
              <a:cxnLst/>
              <a:rect l="l" t="t" r="r" b="b"/>
              <a:pathLst>
                <a:path w="667" h="498" extrusionOk="0">
                  <a:moveTo>
                    <a:pt x="0" y="249"/>
                  </a:moveTo>
                  <a:cubicBezTo>
                    <a:pt x="62" y="358"/>
                    <a:pt x="171" y="435"/>
                    <a:pt x="295" y="482"/>
                  </a:cubicBezTo>
                  <a:cubicBezTo>
                    <a:pt x="326" y="482"/>
                    <a:pt x="357" y="482"/>
                    <a:pt x="388" y="497"/>
                  </a:cubicBezTo>
                  <a:cubicBezTo>
                    <a:pt x="481" y="497"/>
                    <a:pt x="574" y="482"/>
                    <a:pt x="667" y="435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6" name="Google Shape;21616;p32"/>
            <p:cNvSpPr/>
            <p:nvPr/>
          </p:nvSpPr>
          <p:spPr>
            <a:xfrm>
              <a:off x="6480425" y="1955263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667" y="249"/>
                  </a:moveTo>
                  <a:cubicBezTo>
                    <a:pt x="621" y="171"/>
                    <a:pt x="543" y="109"/>
                    <a:pt x="466" y="63"/>
                  </a:cubicBezTo>
                  <a:cubicBezTo>
                    <a:pt x="404" y="32"/>
                    <a:pt x="342" y="16"/>
                    <a:pt x="280" y="1"/>
                  </a:cubicBezTo>
                  <a:lnTo>
                    <a:pt x="187" y="1"/>
                  </a:lnTo>
                  <a:cubicBezTo>
                    <a:pt x="125" y="16"/>
                    <a:pt x="47" y="32"/>
                    <a:pt x="0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7" name="Google Shape;21617;p32"/>
            <p:cNvSpPr/>
            <p:nvPr/>
          </p:nvSpPr>
          <p:spPr>
            <a:xfrm>
              <a:off x="6421500" y="184671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667" y="326"/>
                  </a:moveTo>
                  <a:cubicBezTo>
                    <a:pt x="543" y="78"/>
                    <a:pt x="233" y="0"/>
                    <a:pt x="0" y="124"/>
                  </a:cubicBezTo>
                  <a:lnTo>
                    <a:pt x="481" y="977"/>
                  </a:lnTo>
                  <a:cubicBezTo>
                    <a:pt x="713" y="853"/>
                    <a:pt x="791" y="558"/>
                    <a:pt x="667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8" name="Google Shape;21618;p32"/>
            <p:cNvSpPr/>
            <p:nvPr/>
          </p:nvSpPr>
          <p:spPr>
            <a:xfrm>
              <a:off x="6580450" y="1896338"/>
              <a:ext cx="23700" cy="18250"/>
            </a:xfrm>
            <a:custGeom>
              <a:avLst/>
              <a:gdLst/>
              <a:ahLst/>
              <a:cxnLst/>
              <a:rect l="l" t="t" r="r" b="b"/>
              <a:pathLst>
                <a:path w="948" h="730" extrusionOk="0">
                  <a:moveTo>
                    <a:pt x="947" y="248"/>
                  </a:moveTo>
                  <a:cubicBezTo>
                    <a:pt x="885" y="171"/>
                    <a:pt x="823" y="109"/>
                    <a:pt x="730" y="62"/>
                  </a:cubicBezTo>
                  <a:cubicBezTo>
                    <a:pt x="683" y="31"/>
                    <a:pt x="621" y="16"/>
                    <a:pt x="559" y="0"/>
                  </a:cubicBezTo>
                  <a:lnTo>
                    <a:pt x="466" y="0"/>
                  </a:lnTo>
                  <a:cubicBezTo>
                    <a:pt x="389" y="16"/>
                    <a:pt x="327" y="31"/>
                    <a:pt x="280" y="62"/>
                  </a:cubicBezTo>
                  <a:cubicBezTo>
                    <a:pt x="187" y="109"/>
                    <a:pt x="125" y="186"/>
                    <a:pt x="79" y="264"/>
                  </a:cubicBezTo>
                  <a:cubicBezTo>
                    <a:pt x="1" y="419"/>
                    <a:pt x="1" y="590"/>
                    <a:pt x="79" y="72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9" name="Google Shape;21619;p32"/>
            <p:cNvSpPr/>
            <p:nvPr/>
          </p:nvSpPr>
          <p:spPr>
            <a:xfrm>
              <a:off x="6519575" y="17862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5" y="388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6" y="916"/>
                    <a:pt x="1149" y="621"/>
                    <a:pt x="1025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0" name="Google Shape;21620;p32"/>
            <p:cNvSpPr/>
            <p:nvPr/>
          </p:nvSpPr>
          <p:spPr>
            <a:xfrm>
              <a:off x="6435450" y="1762963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869" y="1024"/>
                  </a:moveTo>
                  <a:cubicBezTo>
                    <a:pt x="1257" y="807"/>
                    <a:pt x="1195" y="248"/>
                    <a:pt x="776" y="124"/>
                  </a:cubicBezTo>
                  <a:cubicBezTo>
                    <a:pt x="357" y="0"/>
                    <a:pt x="0" y="450"/>
                    <a:pt x="218" y="822"/>
                  </a:cubicBezTo>
                  <a:cubicBezTo>
                    <a:pt x="342" y="1055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1" name="Google Shape;21621;p32"/>
            <p:cNvSpPr/>
            <p:nvPr/>
          </p:nvSpPr>
          <p:spPr>
            <a:xfrm>
              <a:off x="6495550" y="18691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4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2" name="Google Shape;21622;p32"/>
            <p:cNvSpPr/>
            <p:nvPr/>
          </p:nvSpPr>
          <p:spPr>
            <a:xfrm>
              <a:off x="6543625" y="17032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1"/>
                    <a:pt x="233" y="63"/>
                    <a:pt x="109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5" y="916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3" name="Google Shape;21623;p32"/>
            <p:cNvSpPr/>
            <p:nvPr/>
          </p:nvSpPr>
          <p:spPr>
            <a:xfrm>
              <a:off x="6602575" y="18102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0" y="900"/>
                    <a:pt x="434" y="1256"/>
                    <a:pt x="822" y="1039"/>
                  </a:cubicBezTo>
                  <a:cubicBezTo>
                    <a:pt x="1055" y="915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4" name="Google Shape;21624;p32"/>
            <p:cNvSpPr/>
            <p:nvPr/>
          </p:nvSpPr>
          <p:spPr>
            <a:xfrm>
              <a:off x="6368375" y="1747838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248" y="667"/>
                  </a:moveTo>
                  <a:cubicBezTo>
                    <a:pt x="481" y="527"/>
                    <a:pt x="559" y="233"/>
                    <a:pt x="434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5" name="Google Shape;21625;p32"/>
            <p:cNvSpPr/>
            <p:nvPr/>
          </p:nvSpPr>
          <p:spPr>
            <a:xfrm>
              <a:off x="6464525" y="1688888"/>
              <a:ext cx="23300" cy="19425"/>
            </a:xfrm>
            <a:custGeom>
              <a:avLst/>
              <a:gdLst/>
              <a:ahLst/>
              <a:cxnLst/>
              <a:rect l="l" t="t" r="r" b="b"/>
              <a:pathLst>
                <a:path w="932" h="777" extrusionOk="0">
                  <a:moveTo>
                    <a:pt x="295" y="714"/>
                  </a:moveTo>
                  <a:cubicBezTo>
                    <a:pt x="559" y="776"/>
                    <a:pt x="823" y="637"/>
                    <a:pt x="900" y="373"/>
                  </a:cubicBezTo>
                  <a:cubicBezTo>
                    <a:pt x="931" y="249"/>
                    <a:pt x="931" y="109"/>
                    <a:pt x="869" y="1"/>
                  </a:cubicBezTo>
                  <a:lnTo>
                    <a:pt x="1" y="481"/>
                  </a:lnTo>
                  <a:cubicBezTo>
                    <a:pt x="63" y="590"/>
                    <a:pt x="171" y="668"/>
                    <a:pt x="295" y="71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6" name="Google Shape;21626;p32"/>
            <p:cNvSpPr/>
            <p:nvPr/>
          </p:nvSpPr>
          <p:spPr>
            <a:xfrm>
              <a:off x="6687875" y="18389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48" y="1"/>
                  </a:moveTo>
                  <a:cubicBezTo>
                    <a:pt x="202" y="32"/>
                    <a:pt x="140" y="78"/>
                    <a:pt x="109" y="125"/>
                  </a:cubicBezTo>
                  <a:cubicBezTo>
                    <a:pt x="93" y="156"/>
                    <a:pt x="62" y="171"/>
                    <a:pt x="62" y="203"/>
                  </a:cubicBezTo>
                  <a:cubicBezTo>
                    <a:pt x="31" y="265"/>
                    <a:pt x="0" y="327"/>
                    <a:pt x="0" y="389"/>
                  </a:cubicBezTo>
                  <a:cubicBezTo>
                    <a:pt x="0" y="482"/>
                    <a:pt x="16" y="575"/>
                    <a:pt x="62" y="668"/>
                  </a:cubicBezTo>
                  <a:lnTo>
                    <a:pt x="496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7" name="Google Shape;21627;p32"/>
            <p:cNvSpPr/>
            <p:nvPr/>
          </p:nvSpPr>
          <p:spPr>
            <a:xfrm>
              <a:off x="6620000" y="1731938"/>
              <a:ext cx="27175" cy="30250"/>
            </a:xfrm>
            <a:custGeom>
              <a:avLst/>
              <a:gdLst/>
              <a:ahLst/>
              <a:cxnLst/>
              <a:rect l="l" t="t" r="r" b="b"/>
              <a:pathLst>
                <a:path w="1087" h="1210" extrusionOk="0">
                  <a:moveTo>
                    <a:pt x="606" y="0"/>
                  </a:moveTo>
                  <a:cubicBezTo>
                    <a:pt x="1" y="310"/>
                    <a:pt x="497" y="1210"/>
                    <a:pt x="1087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8" name="Google Shape;21628;p32"/>
            <p:cNvSpPr/>
            <p:nvPr/>
          </p:nvSpPr>
          <p:spPr>
            <a:xfrm>
              <a:off x="6571925" y="1635763"/>
              <a:ext cx="16325" cy="14000"/>
            </a:xfrm>
            <a:custGeom>
              <a:avLst/>
              <a:gdLst/>
              <a:ahLst/>
              <a:cxnLst/>
              <a:rect l="l" t="t" r="r" b="b"/>
              <a:pathLst>
                <a:path w="653" h="560" extrusionOk="0">
                  <a:moveTo>
                    <a:pt x="1" y="249"/>
                  </a:moveTo>
                  <a:cubicBezTo>
                    <a:pt x="125" y="482"/>
                    <a:pt x="420" y="559"/>
                    <a:pt x="652" y="435"/>
                  </a:cubicBezTo>
                  <a:lnTo>
                    <a:pt x="420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9" name="Google Shape;21629;p32"/>
            <p:cNvSpPr/>
            <p:nvPr/>
          </p:nvSpPr>
          <p:spPr>
            <a:xfrm>
              <a:off x="6266775" y="207313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8" y="249"/>
                  </a:moveTo>
                  <a:cubicBezTo>
                    <a:pt x="621" y="171"/>
                    <a:pt x="544" y="109"/>
                    <a:pt x="451" y="63"/>
                  </a:cubicBezTo>
                  <a:cubicBezTo>
                    <a:pt x="404" y="32"/>
                    <a:pt x="342" y="16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56" y="16"/>
                    <a:pt x="125" y="16"/>
                    <a:pt x="94" y="32"/>
                  </a:cubicBezTo>
                  <a:cubicBezTo>
                    <a:pt x="63" y="32"/>
                    <a:pt x="32" y="47"/>
                    <a:pt x="1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0" name="Google Shape;21630;p32"/>
            <p:cNvSpPr/>
            <p:nvPr/>
          </p:nvSpPr>
          <p:spPr>
            <a:xfrm>
              <a:off x="6366425" y="201421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745" y="62"/>
                  </a:moveTo>
                  <a:cubicBezTo>
                    <a:pt x="683" y="31"/>
                    <a:pt x="637" y="0"/>
                    <a:pt x="575" y="0"/>
                  </a:cubicBezTo>
                  <a:cubicBezTo>
                    <a:pt x="528" y="0"/>
                    <a:pt x="497" y="0"/>
                    <a:pt x="466" y="0"/>
                  </a:cubicBezTo>
                  <a:cubicBezTo>
                    <a:pt x="404" y="16"/>
                    <a:pt x="342" y="31"/>
                    <a:pt x="280" y="62"/>
                  </a:cubicBezTo>
                  <a:cubicBezTo>
                    <a:pt x="187" y="109"/>
                    <a:pt x="125" y="186"/>
                    <a:pt x="78" y="264"/>
                  </a:cubicBezTo>
                  <a:cubicBezTo>
                    <a:pt x="1" y="403"/>
                    <a:pt x="1" y="590"/>
                    <a:pt x="78" y="729"/>
                  </a:cubicBezTo>
                  <a:lnTo>
                    <a:pt x="947" y="248"/>
                  </a:lnTo>
                  <a:cubicBezTo>
                    <a:pt x="900" y="171"/>
                    <a:pt x="823" y="93"/>
                    <a:pt x="74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1" name="Google Shape;21631;p32"/>
            <p:cNvSpPr/>
            <p:nvPr/>
          </p:nvSpPr>
          <p:spPr>
            <a:xfrm>
              <a:off x="6305175" y="19056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42"/>
                    <a:pt x="62" y="900"/>
                    <a:pt x="481" y="1024"/>
                  </a:cubicBezTo>
                  <a:cubicBezTo>
                    <a:pt x="900" y="1148"/>
                    <a:pt x="1256" y="698"/>
                    <a:pt x="1055" y="326"/>
                  </a:cubicBezTo>
                  <a:cubicBezTo>
                    <a:pt x="915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2" name="Google Shape;21632;p32"/>
            <p:cNvSpPr/>
            <p:nvPr/>
          </p:nvSpPr>
          <p:spPr>
            <a:xfrm>
              <a:off x="6280750" y="19878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09"/>
                  </a:moveTo>
                  <a:cubicBezTo>
                    <a:pt x="1256" y="807"/>
                    <a:pt x="1194" y="233"/>
                    <a:pt x="776" y="109"/>
                  </a:cubicBezTo>
                  <a:cubicBezTo>
                    <a:pt x="357" y="1"/>
                    <a:pt x="0" y="435"/>
                    <a:pt x="202" y="823"/>
                  </a:cubicBezTo>
                  <a:cubicBezTo>
                    <a:pt x="341" y="1055"/>
                    <a:pt x="636" y="1148"/>
                    <a:pt x="869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3" name="Google Shape;21633;p32"/>
            <p:cNvSpPr/>
            <p:nvPr/>
          </p:nvSpPr>
          <p:spPr>
            <a:xfrm>
              <a:off x="6329200" y="1822663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373" y="140"/>
                  </a:moveTo>
                  <a:cubicBezTo>
                    <a:pt x="1" y="342"/>
                    <a:pt x="63" y="900"/>
                    <a:pt x="482" y="1024"/>
                  </a:cubicBezTo>
                  <a:cubicBezTo>
                    <a:pt x="885" y="1148"/>
                    <a:pt x="1242" y="714"/>
                    <a:pt x="1040" y="326"/>
                  </a:cubicBezTo>
                  <a:cubicBezTo>
                    <a:pt x="916" y="94"/>
                    <a:pt x="621" y="0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4" name="Google Shape;21634;p32"/>
            <p:cNvSpPr/>
            <p:nvPr/>
          </p:nvSpPr>
          <p:spPr>
            <a:xfrm>
              <a:off x="6388525" y="19281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3" y="0"/>
                    <a:pt x="249" y="62"/>
                    <a:pt x="125" y="481"/>
                  </a:cubicBezTo>
                  <a:cubicBezTo>
                    <a:pt x="1" y="900"/>
                    <a:pt x="451" y="1256"/>
                    <a:pt x="838" y="1039"/>
                  </a:cubicBezTo>
                  <a:cubicBezTo>
                    <a:pt x="1071" y="915"/>
                    <a:pt x="1148" y="620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5" name="Google Shape;21635;p32"/>
            <p:cNvSpPr/>
            <p:nvPr/>
          </p:nvSpPr>
          <p:spPr>
            <a:xfrm>
              <a:off x="6473825" y="1956813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4" y="1"/>
                  </a:moveTo>
                  <a:cubicBezTo>
                    <a:pt x="202" y="32"/>
                    <a:pt x="156" y="78"/>
                    <a:pt x="125" y="125"/>
                  </a:cubicBezTo>
                  <a:cubicBezTo>
                    <a:pt x="94" y="156"/>
                    <a:pt x="78" y="171"/>
                    <a:pt x="63" y="202"/>
                  </a:cubicBezTo>
                  <a:cubicBezTo>
                    <a:pt x="32" y="264"/>
                    <a:pt x="16" y="327"/>
                    <a:pt x="16" y="389"/>
                  </a:cubicBezTo>
                  <a:cubicBezTo>
                    <a:pt x="1" y="482"/>
                    <a:pt x="32" y="575"/>
                    <a:pt x="78" y="668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6" name="Google Shape;21636;p32"/>
            <p:cNvSpPr/>
            <p:nvPr/>
          </p:nvSpPr>
          <p:spPr>
            <a:xfrm>
              <a:off x="6414900" y="1849813"/>
              <a:ext cx="18625" cy="23275"/>
            </a:xfrm>
            <a:custGeom>
              <a:avLst/>
              <a:gdLst/>
              <a:ahLst/>
              <a:cxnLst/>
              <a:rect l="l" t="t" r="r" b="b"/>
              <a:pathLst>
                <a:path w="745" h="931" extrusionOk="0">
                  <a:moveTo>
                    <a:pt x="16" y="388"/>
                  </a:moveTo>
                  <a:cubicBezTo>
                    <a:pt x="0" y="574"/>
                    <a:pt x="109" y="776"/>
                    <a:pt x="280" y="853"/>
                  </a:cubicBezTo>
                  <a:cubicBezTo>
                    <a:pt x="419" y="931"/>
                    <a:pt x="590" y="931"/>
                    <a:pt x="745" y="853"/>
                  </a:cubicBezTo>
                  <a:lnTo>
                    <a:pt x="264" y="0"/>
                  </a:lnTo>
                  <a:cubicBezTo>
                    <a:pt x="124" y="78"/>
                    <a:pt x="31" y="217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7" name="Google Shape;21637;p32"/>
            <p:cNvSpPr/>
            <p:nvPr/>
          </p:nvSpPr>
          <p:spPr>
            <a:xfrm>
              <a:off x="6357900" y="1753638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667" y="435"/>
                  </a:moveTo>
                  <a:lnTo>
                    <a:pt x="419" y="1"/>
                  </a:lnTo>
                  <a:lnTo>
                    <a:pt x="0" y="249"/>
                  </a:lnTo>
                  <a:cubicBezTo>
                    <a:pt x="47" y="326"/>
                    <a:pt x="109" y="389"/>
                    <a:pt x="202" y="435"/>
                  </a:cubicBezTo>
                  <a:cubicBezTo>
                    <a:pt x="233" y="451"/>
                    <a:pt x="264" y="466"/>
                    <a:pt x="295" y="466"/>
                  </a:cubicBezTo>
                  <a:cubicBezTo>
                    <a:pt x="419" y="513"/>
                    <a:pt x="543" y="497"/>
                    <a:pt x="667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8" name="Google Shape;21638;p32"/>
            <p:cNvSpPr/>
            <p:nvPr/>
          </p:nvSpPr>
          <p:spPr>
            <a:xfrm>
              <a:off x="6260200" y="20746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1"/>
                  </a:moveTo>
                  <a:cubicBezTo>
                    <a:pt x="202" y="32"/>
                    <a:pt x="155" y="78"/>
                    <a:pt x="109" y="125"/>
                  </a:cubicBezTo>
                  <a:cubicBezTo>
                    <a:pt x="93" y="156"/>
                    <a:pt x="78" y="171"/>
                    <a:pt x="62" y="202"/>
                  </a:cubicBezTo>
                  <a:cubicBezTo>
                    <a:pt x="31" y="264"/>
                    <a:pt x="16" y="326"/>
                    <a:pt x="16" y="388"/>
                  </a:cubicBezTo>
                  <a:cubicBezTo>
                    <a:pt x="0" y="482"/>
                    <a:pt x="16" y="575"/>
                    <a:pt x="78" y="668"/>
                  </a:cubicBezTo>
                  <a:lnTo>
                    <a:pt x="496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9" name="Google Shape;21639;p32"/>
            <p:cNvSpPr/>
            <p:nvPr/>
          </p:nvSpPr>
          <p:spPr>
            <a:xfrm>
              <a:off x="6944925" y="1280613"/>
              <a:ext cx="18250" cy="23275"/>
            </a:xfrm>
            <a:custGeom>
              <a:avLst/>
              <a:gdLst/>
              <a:ahLst/>
              <a:cxnLst/>
              <a:rect l="l" t="t" r="r" b="b"/>
              <a:pathLst>
                <a:path w="730" h="931" extrusionOk="0">
                  <a:moveTo>
                    <a:pt x="466" y="931"/>
                  </a:moveTo>
                  <a:cubicBezTo>
                    <a:pt x="497" y="915"/>
                    <a:pt x="528" y="900"/>
                    <a:pt x="544" y="884"/>
                  </a:cubicBezTo>
                  <a:cubicBezTo>
                    <a:pt x="668" y="776"/>
                    <a:pt x="730" y="620"/>
                    <a:pt x="714" y="450"/>
                  </a:cubicBezTo>
                  <a:cubicBezTo>
                    <a:pt x="714" y="388"/>
                    <a:pt x="699" y="326"/>
                    <a:pt x="668" y="279"/>
                  </a:cubicBezTo>
                  <a:cubicBezTo>
                    <a:pt x="637" y="217"/>
                    <a:pt x="590" y="171"/>
                    <a:pt x="544" y="124"/>
                  </a:cubicBezTo>
                  <a:cubicBezTo>
                    <a:pt x="404" y="31"/>
                    <a:pt x="249" y="0"/>
                    <a:pt x="94" y="47"/>
                  </a:cubicBezTo>
                  <a:cubicBezTo>
                    <a:pt x="63" y="47"/>
                    <a:pt x="32" y="62"/>
                    <a:pt x="1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0" name="Google Shape;21640;p32"/>
            <p:cNvSpPr/>
            <p:nvPr/>
          </p:nvSpPr>
          <p:spPr>
            <a:xfrm>
              <a:off x="6891825" y="1180188"/>
              <a:ext cx="12425" cy="17075"/>
            </a:xfrm>
            <a:custGeom>
              <a:avLst/>
              <a:gdLst/>
              <a:ahLst/>
              <a:cxnLst/>
              <a:rect l="l" t="t" r="r" b="b"/>
              <a:pathLst>
                <a:path w="497" h="683" extrusionOk="0">
                  <a:moveTo>
                    <a:pt x="0" y="248"/>
                  </a:moveTo>
                  <a:lnTo>
                    <a:pt x="233" y="683"/>
                  </a:lnTo>
                  <a:cubicBezTo>
                    <a:pt x="264" y="667"/>
                    <a:pt x="295" y="636"/>
                    <a:pt x="326" y="620"/>
                  </a:cubicBezTo>
                  <a:cubicBezTo>
                    <a:pt x="388" y="558"/>
                    <a:pt x="450" y="481"/>
                    <a:pt x="465" y="388"/>
                  </a:cubicBezTo>
                  <a:cubicBezTo>
                    <a:pt x="481" y="326"/>
                    <a:pt x="496" y="264"/>
                    <a:pt x="481" y="186"/>
                  </a:cubicBezTo>
                  <a:cubicBezTo>
                    <a:pt x="481" y="124"/>
                    <a:pt x="465" y="62"/>
                    <a:pt x="43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1" name="Google Shape;21641;p32"/>
            <p:cNvSpPr/>
            <p:nvPr/>
          </p:nvSpPr>
          <p:spPr>
            <a:xfrm>
              <a:off x="6789850" y="1505888"/>
              <a:ext cx="16700" cy="12025"/>
            </a:xfrm>
            <a:custGeom>
              <a:avLst/>
              <a:gdLst/>
              <a:ahLst/>
              <a:cxnLst/>
              <a:rect l="l" t="t" r="r" b="b"/>
              <a:pathLst>
                <a:path w="668" h="481" extrusionOk="0">
                  <a:moveTo>
                    <a:pt x="667" y="248"/>
                  </a:moveTo>
                  <a:cubicBezTo>
                    <a:pt x="589" y="109"/>
                    <a:pt x="450" y="16"/>
                    <a:pt x="279" y="0"/>
                  </a:cubicBezTo>
                  <a:cubicBezTo>
                    <a:pt x="248" y="0"/>
                    <a:pt x="217" y="0"/>
                    <a:pt x="186" y="0"/>
                  </a:cubicBezTo>
                  <a:cubicBezTo>
                    <a:pt x="155" y="0"/>
                    <a:pt x="124" y="16"/>
                    <a:pt x="93" y="16"/>
                  </a:cubicBezTo>
                  <a:cubicBezTo>
                    <a:pt x="62" y="31"/>
                    <a:pt x="31" y="47"/>
                    <a:pt x="0" y="62"/>
                  </a:cubicBezTo>
                  <a:lnTo>
                    <a:pt x="248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2" name="Google Shape;21642;p32"/>
            <p:cNvSpPr/>
            <p:nvPr/>
          </p:nvSpPr>
          <p:spPr>
            <a:xfrm>
              <a:off x="6731300" y="1397688"/>
              <a:ext cx="19400" cy="24075"/>
            </a:xfrm>
            <a:custGeom>
              <a:avLst/>
              <a:gdLst/>
              <a:ahLst/>
              <a:cxnLst/>
              <a:rect l="l" t="t" r="r" b="b"/>
              <a:pathLst>
                <a:path w="776" h="963" extrusionOk="0">
                  <a:moveTo>
                    <a:pt x="652" y="311"/>
                  </a:moveTo>
                  <a:cubicBezTo>
                    <a:pt x="543" y="94"/>
                    <a:pt x="310" y="1"/>
                    <a:pt x="78" y="79"/>
                  </a:cubicBezTo>
                  <a:cubicBezTo>
                    <a:pt x="47" y="79"/>
                    <a:pt x="31" y="94"/>
                    <a:pt x="0" y="110"/>
                  </a:cubicBezTo>
                  <a:lnTo>
                    <a:pt x="465" y="963"/>
                  </a:lnTo>
                  <a:cubicBezTo>
                    <a:pt x="496" y="947"/>
                    <a:pt x="528" y="932"/>
                    <a:pt x="543" y="916"/>
                  </a:cubicBezTo>
                  <a:cubicBezTo>
                    <a:pt x="729" y="761"/>
                    <a:pt x="776" y="513"/>
                    <a:pt x="652" y="31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3" name="Google Shape;21643;p32"/>
            <p:cNvSpPr/>
            <p:nvPr/>
          </p:nvSpPr>
          <p:spPr>
            <a:xfrm>
              <a:off x="6890275" y="1446938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264" y="63"/>
                  </a:moveTo>
                  <a:cubicBezTo>
                    <a:pt x="217" y="94"/>
                    <a:pt x="155" y="140"/>
                    <a:pt x="124" y="187"/>
                  </a:cubicBezTo>
                  <a:cubicBezTo>
                    <a:pt x="93" y="202"/>
                    <a:pt x="78" y="233"/>
                    <a:pt x="62" y="264"/>
                  </a:cubicBezTo>
                  <a:cubicBezTo>
                    <a:pt x="47" y="326"/>
                    <a:pt x="16" y="373"/>
                    <a:pt x="16" y="450"/>
                  </a:cubicBezTo>
                  <a:cubicBezTo>
                    <a:pt x="0" y="544"/>
                    <a:pt x="31" y="637"/>
                    <a:pt x="78" y="730"/>
                  </a:cubicBezTo>
                  <a:lnTo>
                    <a:pt x="931" y="249"/>
                  </a:lnTo>
                  <a:cubicBezTo>
                    <a:pt x="853" y="109"/>
                    <a:pt x="714" y="16"/>
                    <a:pt x="543" y="1"/>
                  </a:cubicBezTo>
                  <a:cubicBezTo>
                    <a:pt x="512" y="1"/>
                    <a:pt x="481" y="1"/>
                    <a:pt x="450" y="1"/>
                  </a:cubicBezTo>
                  <a:cubicBezTo>
                    <a:pt x="388" y="1"/>
                    <a:pt x="326" y="32"/>
                    <a:pt x="264" y="6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4" name="Google Shape;21644;p32"/>
            <p:cNvSpPr/>
            <p:nvPr/>
          </p:nvSpPr>
          <p:spPr>
            <a:xfrm>
              <a:off x="6830175" y="1336438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40" y="869"/>
                  </a:moveTo>
                  <a:cubicBezTo>
                    <a:pt x="341" y="1241"/>
                    <a:pt x="900" y="1195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26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5" name="Google Shape;21645;p32"/>
            <p:cNvSpPr/>
            <p:nvPr/>
          </p:nvSpPr>
          <p:spPr>
            <a:xfrm>
              <a:off x="6747200" y="131238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24" y="869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8"/>
                    <a:pt x="698" y="1"/>
                    <a:pt x="326" y="202"/>
                  </a:cubicBezTo>
                  <a:cubicBezTo>
                    <a:pt x="78" y="342"/>
                    <a:pt x="0" y="637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6" name="Google Shape;21646;p32"/>
            <p:cNvSpPr/>
            <p:nvPr/>
          </p:nvSpPr>
          <p:spPr>
            <a:xfrm>
              <a:off x="6806125" y="14190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84"/>
                  </a:moveTo>
                  <a:cubicBezTo>
                    <a:pt x="342" y="1256"/>
                    <a:pt x="900" y="1194"/>
                    <a:pt x="1024" y="775"/>
                  </a:cubicBezTo>
                  <a:cubicBezTo>
                    <a:pt x="1148" y="357"/>
                    <a:pt x="698" y="0"/>
                    <a:pt x="326" y="217"/>
                  </a:cubicBezTo>
                  <a:cubicBezTo>
                    <a:pt x="78" y="341"/>
                    <a:pt x="1" y="636"/>
                    <a:pt x="125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7" name="Google Shape;21647;p32"/>
            <p:cNvSpPr/>
            <p:nvPr/>
          </p:nvSpPr>
          <p:spPr>
            <a:xfrm>
              <a:off x="6853825" y="12534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15" y="1195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8" name="Google Shape;21648;p32"/>
            <p:cNvSpPr/>
            <p:nvPr/>
          </p:nvSpPr>
          <p:spPr>
            <a:xfrm>
              <a:off x="6911200" y="136241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1" y="326"/>
                    <a:pt x="63" y="900"/>
                    <a:pt x="481" y="1024"/>
                  </a:cubicBezTo>
                  <a:cubicBezTo>
                    <a:pt x="900" y="1148"/>
                    <a:pt x="1257" y="699"/>
                    <a:pt x="1040" y="311"/>
                  </a:cubicBezTo>
                  <a:cubicBezTo>
                    <a:pt x="916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9" name="Google Shape;21649;p32"/>
            <p:cNvSpPr/>
            <p:nvPr/>
          </p:nvSpPr>
          <p:spPr>
            <a:xfrm>
              <a:off x="6678175" y="129843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7"/>
                  </a:moveTo>
                  <a:cubicBezTo>
                    <a:pt x="264" y="652"/>
                    <a:pt x="295" y="621"/>
                    <a:pt x="311" y="605"/>
                  </a:cubicBezTo>
                  <a:cubicBezTo>
                    <a:pt x="497" y="450"/>
                    <a:pt x="543" y="20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0" name="Google Shape;21650;p32"/>
            <p:cNvSpPr/>
            <p:nvPr/>
          </p:nvSpPr>
          <p:spPr>
            <a:xfrm>
              <a:off x="6774325" y="1239513"/>
              <a:ext cx="23300" cy="18625"/>
            </a:xfrm>
            <a:custGeom>
              <a:avLst/>
              <a:gdLst/>
              <a:ahLst/>
              <a:cxnLst/>
              <a:rect l="l" t="t" r="r" b="b"/>
              <a:pathLst>
                <a:path w="932" h="745" extrusionOk="0">
                  <a:moveTo>
                    <a:pt x="295" y="698"/>
                  </a:moveTo>
                  <a:cubicBezTo>
                    <a:pt x="419" y="745"/>
                    <a:pt x="544" y="729"/>
                    <a:pt x="668" y="667"/>
                  </a:cubicBezTo>
                  <a:cubicBezTo>
                    <a:pt x="776" y="605"/>
                    <a:pt x="854" y="496"/>
                    <a:pt x="900" y="372"/>
                  </a:cubicBezTo>
                  <a:cubicBezTo>
                    <a:pt x="931" y="248"/>
                    <a:pt x="916" y="109"/>
                    <a:pt x="854" y="0"/>
                  </a:cubicBezTo>
                  <a:lnTo>
                    <a:pt x="1" y="465"/>
                  </a:lnTo>
                  <a:cubicBezTo>
                    <a:pt x="63" y="589"/>
                    <a:pt x="171" y="667"/>
                    <a:pt x="295" y="69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1" name="Google Shape;21651;p32"/>
            <p:cNvSpPr/>
            <p:nvPr/>
          </p:nvSpPr>
          <p:spPr>
            <a:xfrm>
              <a:off x="6936025" y="1282538"/>
              <a:ext cx="20950" cy="23300"/>
            </a:xfrm>
            <a:custGeom>
              <a:avLst/>
              <a:gdLst/>
              <a:ahLst/>
              <a:cxnLst/>
              <a:rect l="l" t="t" r="r" b="b"/>
              <a:pathLst>
                <a:path w="838" h="932" extrusionOk="0">
                  <a:moveTo>
                    <a:pt x="171" y="202"/>
                  </a:moveTo>
                  <a:cubicBezTo>
                    <a:pt x="0" y="512"/>
                    <a:pt x="202" y="885"/>
                    <a:pt x="559" y="916"/>
                  </a:cubicBezTo>
                  <a:cubicBezTo>
                    <a:pt x="652" y="931"/>
                    <a:pt x="745" y="900"/>
                    <a:pt x="838" y="854"/>
                  </a:cubicBezTo>
                  <a:lnTo>
                    <a:pt x="357" y="1"/>
                  </a:lnTo>
                  <a:cubicBezTo>
                    <a:pt x="279" y="47"/>
                    <a:pt x="202" y="125"/>
                    <a:pt x="171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2" name="Google Shape;21652;p32"/>
            <p:cNvSpPr/>
            <p:nvPr/>
          </p:nvSpPr>
          <p:spPr>
            <a:xfrm>
              <a:off x="6881350" y="118638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0" y="233"/>
                  </a:moveTo>
                  <a:cubicBezTo>
                    <a:pt x="62" y="357"/>
                    <a:pt x="155" y="435"/>
                    <a:pt x="280" y="466"/>
                  </a:cubicBezTo>
                  <a:cubicBezTo>
                    <a:pt x="311" y="481"/>
                    <a:pt x="342" y="481"/>
                    <a:pt x="373" y="481"/>
                  </a:cubicBezTo>
                  <a:cubicBezTo>
                    <a:pt x="466" y="497"/>
                    <a:pt x="574" y="481"/>
                    <a:pt x="652" y="435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3" name="Google Shape;21653;p32"/>
            <p:cNvSpPr/>
            <p:nvPr/>
          </p:nvSpPr>
          <p:spPr>
            <a:xfrm>
              <a:off x="6576200" y="1623763"/>
              <a:ext cx="16700" cy="12025"/>
            </a:xfrm>
            <a:custGeom>
              <a:avLst/>
              <a:gdLst/>
              <a:ahLst/>
              <a:cxnLst/>
              <a:rect l="l" t="t" r="r" b="b"/>
              <a:pathLst>
                <a:path w="668" h="481" extrusionOk="0">
                  <a:moveTo>
                    <a:pt x="667" y="248"/>
                  </a:moveTo>
                  <a:cubicBezTo>
                    <a:pt x="590" y="109"/>
                    <a:pt x="450" y="16"/>
                    <a:pt x="280" y="0"/>
                  </a:cubicBezTo>
                  <a:cubicBezTo>
                    <a:pt x="249" y="0"/>
                    <a:pt x="217" y="0"/>
                    <a:pt x="186" y="0"/>
                  </a:cubicBezTo>
                  <a:cubicBezTo>
                    <a:pt x="155" y="0"/>
                    <a:pt x="124" y="0"/>
                    <a:pt x="93" y="16"/>
                  </a:cubicBezTo>
                  <a:cubicBezTo>
                    <a:pt x="62" y="31"/>
                    <a:pt x="31" y="47"/>
                    <a:pt x="0" y="62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4" name="Google Shape;21654;p32"/>
            <p:cNvSpPr/>
            <p:nvPr/>
          </p:nvSpPr>
          <p:spPr>
            <a:xfrm>
              <a:off x="6517250" y="1515563"/>
              <a:ext cx="19425" cy="24075"/>
            </a:xfrm>
            <a:custGeom>
              <a:avLst/>
              <a:gdLst/>
              <a:ahLst/>
              <a:cxnLst/>
              <a:rect l="l" t="t" r="r" b="b"/>
              <a:pathLst>
                <a:path w="777" h="963" extrusionOk="0">
                  <a:moveTo>
                    <a:pt x="668" y="311"/>
                  </a:moveTo>
                  <a:cubicBezTo>
                    <a:pt x="559" y="94"/>
                    <a:pt x="311" y="1"/>
                    <a:pt x="94" y="78"/>
                  </a:cubicBezTo>
                  <a:cubicBezTo>
                    <a:pt x="63" y="78"/>
                    <a:pt x="32" y="94"/>
                    <a:pt x="1" y="109"/>
                  </a:cubicBezTo>
                  <a:lnTo>
                    <a:pt x="466" y="962"/>
                  </a:lnTo>
                  <a:cubicBezTo>
                    <a:pt x="497" y="947"/>
                    <a:pt x="528" y="931"/>
                    <a:pt x="544" y="916"/>
                  </a:cubicBezTo>
                  <a:cubicBezTo>
                    <a:pt x="730" y="761"/>
                    <a:pt x="776" y="513"/>
                    <a:pt x="668" y="31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5" name="Google Shape;21655;p32"/>
            <p:cNvSpPr/>
            <p:nvPr/>
          </p:nvSpPr>
          <p:spPr>
            <a:xfrm>
              <a:off x="6676625" y="1564813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109" y="187"/>
                  </a:moveTo>
                  <a:cubicBezTo>
                    <a:pt x="93" y="202"/>
                    <a:pt x="78" y="233"/>
                    <a:pt x="62" y="264"/>
                  </a:cubicBezTo>
                  <a:cubicBezTo>
                    <a:pt x="31" y="311"/>
                    <a:pt x="16" y="373"/>
                    <a:pt x="16" y="450"/>
                  </a:cubicBezTo>
                  <a:cubicBezTo>
                    <a:pt x="0" y="543"/>
                    <a:pt x="16" y="637"/>
                    <a:pt x="78" y="730"/>
                  </a:cubicBezTo>
                  <a:lnTo>
                    <a:pt x="931" y="264"/>
                  </a:lnTo>
                  <a:cubicBezTo>
                    <a:pt x="853" y="109"/>
                    <a:pt x="698" y="16"/>
                    <a:pt x="543" y="1"/>
                  </a:cubicBezTo>
                  <a:cubicBezTo>
                    <a:pt x="512" y="1"/>
                    <a:pt x="481" y="1"/>
                    <a:pt x="450" y="1"/>
                  </a:cubicBezTo>
                  <a:cubicBezTo>
                    <a:pt x="373" y="16"/>
                    <a:pt x="311" y="32"/>
                    <a:pt x="248" y="63"/>
                  </a:cubicBezTo>
                  <a:cubicBezTo>
                    <a:pt x="202" y="94"/>
                    <a:pt x="155" y="140"/>
                    <a:pt x="109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6" name="Google Shape;21656;p32"/>
            <p:cNvSpPr/>
            <p:nvPr/>
          </p:nvSpPr>
          <p:spPr>
            <a:xfrm>
              <a:off x="6616125" y="14543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95"/>
                    <a:pt x="1024" y="776"/>
                  </a:cubicBezTo>
                  <a:cubicBezTo>
                    <a:pt x="1149" y="357"/>
                    <a:pt x="714" y="0"/>
                    <a:pt x="327" y="202"/>
                  </a:cubicBezTo>
                  <a:cubicBezTo>
                    <a:pt x="94" y="326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7" name="Google Shape;21657;p32"/>
            <p:cNvSpPr/>
            <p:nvPr/>
          </p:nvSpPr>
          <p:spPr>
            <a:xfrm>
              <a:off x="6533150" y="14302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85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9" y="358"/>
                    <a:pt x="714" y="1"/>
                    <a:pt x="326" y="218"/>
                  </a:cubicBezTo>
                  <a:cubicBezTo>
                    <a:pt x="94" y="342"/>
                    <a:pt x="1" y="637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8" name="Google Shape;21658;p32"/>
            <p:cNvSpPr/>
            <p:nvPr/>
          </p:nvSpPr>
          <p:spPr>
            <a:xfrm>
              <a:off x="6592100" y="153688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40" y="885"/>
                  </a:moveTo>
                  <a:cubicBezTo>
                    <a:pt x="341" y="1257"/>
                    <a:pt x="915" y="1195"/>
                    <a:pt x="1039" y="776"/>
                  </a:cubicBezTo>
                  <a:cubicBezTo>
                    <a:pt x="1148" y="358"/>
                    <a:pt x="714" y="1"/>
                    <a:pt x="326" y="218"/>
                  </a:cubicBezTo>
                  <a:cubicBezTo>
                    <a:pt x="93" y="342"/>
                    <a:pt x="0" y="637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9" name="Google Shape;21659;p32"/>
            <p:cNvSpPr/>
            <p:nvPr/>
          </p:nvSpPr>
          <p:spPr>
            <a:xfrm>
              <a:off x="6640175" y="13713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42"/>
                    <a:pt x="0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0" name="Google Shape;21660;p32"/>
            <p:cNvSpPr/>
            <p:nvPr/>
          </p:nvSpPr>
          <p:spPr>
            <a:xfrm>
              <a:off x="6699500" y="14779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85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7"/>
                    <a:pt x="698" y="0"/>
                    <a:pt x="326" y="218"/>
                  </a:cubicBezTo>
                  <a:cubicBezTo>
                    <a:pt x="78" y="342"/>
                    <a:pt x="0" y="636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1" name="Google Shape;21661;p32"/>
            <p:cNvSpPr/>
            <p:nvPr/>
          </p:nvSpPr>
          <p:spPr>
            <a:xfrm>
              <a:off x="6464525" y="141631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7"/>
                  </a:moveTo>
                  <a:cubicBezTo>
                    <a:pt x="264" y="636"/>
                    <a:pt x="280" y="621"/>
                    <a:pt x="311" y="605"/>
                  </a:cubicBezTo>
                  <a:cubicBezTo>
                    <a:pt x="481" y="450"/>
                    <a:pt x="528" y="202"/>
                    <a:pt x="419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2" name="Google Shape;21662;p32"/>
            <p:cNvSpPr/>
            <p:nvPr/>
          </p:nvSpPr>
          <p:spPr>
            <a:xfrm>
              <a:off x="6560675" y="1357363"/>
              <a:ext cx="23300" cy="19425"/>
            </a:xfrm>
            <a:custGeom>
              <a:avLst/>
              <a:gdLst/>
              <a:ahLst/>
              <a:cxnLst/>
              <a:rect l="l" t="t" r="r" b="b"/>
              <a:pathLst>
                <a:path w="932" h="777" extrusionOk="0">
                  <a:moveTo>
                    <a:pt x="296" y="699"/>
                  </a:moveTo>
                  <a:cubicBezTo>
                    <a:pt x="544" y="776"/>
                    <a:pt x="823" y="621"/>
                    <a:pt x="885" y="373"/>
                  </a:cubicBezTo>
                  <a:cubicBezTo>
                    <a:pt x="932" y="249"/>
                    <a:pt x="916" y="110"/>
                    <a:pt x="854" y="1"/>
                  </a:cubicBezTo>
                  <a:lnTo>
                    <a:pt x="1" y="466"/>
                  </a:lnTo>
                  <a:cubicBezTo>
                    <a:pt x="63" y="590"/>
                    <a:pt x="156" y="668"/>
                    <a:pt x="296" y="69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3" name="Google Shape;21663;p32"/>
            <p:cNvSpPr/>
            <p:nvPr/>
          </p:nvSpPr>
          <p:spPr>
            <a:xfrm>
              <a:off x="6783625" y="150743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16" y="388"/>
                  </a:moveTo>
                  <a:cubicBezTo>
                    <a:pt x="1" y="481"/>
                    <a:pt x="16" y="574"/>
                    <a:pt x="63" y="667"/>
                  </a:cubicBezTo>
                  <a:lnTo>
                    <a:pt x="497" y="419"/>
                  </a:lnTo>
                  <a:lnTo>
                    <a:pt x="265" y="0"/>
                  </a:lnTo>
                  <a:cubicBezTo>
                    <a:pt x="203" y="31"/>
                    <a:pt x="156" y="62"/>
                    <a:pt x="110" y="124"/>
                  </a:cubicBezTo>
                  <a:cubicBezTo>
                    <a:pt x="94" y="140"/>
                    <a:pt x="79" y="171"/>
                    <a:pt x="63" y="202"/>
                  </a:cubicBezTo>
                  <a:cubicBezTo>
                    <a:pt x="32" y="264"/>
                    <a:pt x="16" y="310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4" name="Google Shape;21664;p32"/>
            <p:cNvSpPr/>
            <p:nvPr/>
          </p:nvSpPr>
          <p:spPr>
            <a:xfrm>
              <a:off x="6722375" y="1400413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6" y="202"/>
                  </a:moveTo>
                  <a:cubicBezTo>
                    <a:pt x="0" y="512"/>
                    <a:pt x="202" y="885"/>
                    <a:pt x="543" y="916"/>
                  </a:cubicBezTo>
                  <a:cubicBezTo>
                    <a:pt x="636" y="931"/>
                    <a:pt x="729" y="900"/>
                    <a:pt x="822" y="854"/>
                  </a:cubicBezTo>
                  <a:lnTo>
                    <a:pt x="342" y="1"/>
                  </a:lnTo>
                  <a:cubicBezTo>
                    <a:pt x="264" y="47"/>
                    <a:pt x="202" y="125"/>
                    <a:pt x="156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5" name="Google Shape;21665;p32"/>
            <p:cNvSpPr/>
            <p:nvPr/>
          </p:nvSpPr>
          <p:spPr>
            <a:xfrm>
              <a:off x="6667325" y="1304263"/>
              <a:ext cx="16675" cy="12425"/>
            </a:xfrm>
            <a:custGeom>
              <a:avLst/>
              <a:gdLst/>
              <a:ahLst/>
              <a:cxnLst/>
              <a:rect l="l" t="t" r="r" b="b"/>
              <a:pathLst>
                <a:path w="667" h="497" extrusionOk="0">
                  <a:moveTo>
                    <a:pt x="0" y="233"/>
                  </a:moveTo>
                  <a:cubicBezTo>
                    <a:pt x="62" y="357"/>
                    <a:pt x="171" y="434"/>
                    <a:pt x="295" y="465"/>
                  </a:cubicBezTo>
                  <a:cubicBezTo>
                    <a:pt x="326" y="481"/>
                    <a:pt x="357" y="481"/>
                    <a:pt x="388" y="481"/>
                  </a:cubicBezTo>
                  <a:cubicBezTo>
                    <a:pt x="481" y="496"/>
                    <a:pt x="589" y="481"/>
                    <a:pt x="667" y="434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6" name="Google Shape;21666;p32"/>
            <p:cNvSpPr/>
            <p:nvPr/>
          </p:nvSpPr>
          <p:spPr>
            <a:xfrm>
              <a:off x="6362550" y="174161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590" y="110"/>
                    <a:pt x="435" y="16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25" y="1"/>
                    <a:pt x="63" y="16"/>
                    <a:pt x="1" y="63"/>
                  </a:cubicBezTo>
                  <a:lnTo>
                    <a:pt x="233" y="48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7" name="Google Shape;21667;p32"/>
            <p:cNvSpPr/>
            <p:nvPr/>
          </p:nvSpPr>
          <p:spPr>
            <a:xfrm>
              <a:off x="6462975" y="1682688"/>
              <a:ext cx="23300" cy="18250"/>
            </a:xfrm>
            <a:custGeom>
              <a:avLst/>
              <a:gdLst/>
              <a:ahLst/>
              <a:cxnLst/>
              <a:rect l="l" t="t" r="r" b="b"/>
              <a:pathLst>
                <a:path w="932" h="730" extrusionOk="0">
                  <a:moveTo>
                    <a:pt x="109" y="187"/>
                  </a:moveTo>
                  <a:cubicBezTo>
                    <a:pt x="94" y="202"/>
                    <a:pt x="78" y="233"/>
                    <a:pt x="63" y="264"/>
                  </a:cubicBezTo>
                  <a:cubicBezTo>
                    <a:pt x="32" y="326"/>
                    <a:pt x="16" y="373"/>
                    <a:pt x="16" y="450"/>
                  </a:cubicBezTo>
                  <a:cubicBezTo>
                    <a:pt x="1" y="543"/>
                    <a:pt x="16" y="636"/>
                    <a:pt x="63" y="729"/>
                  </a:cubicBezTo>
                  <a:lnTo>
                    <a:pt x="931" y="249"/>
                  </a:lnTo>
                  <a:cubicBezTo>
                    <a:pt x="838" y="109"/>
                    <a:pt x="698" y="16"/>
                    <a:pt x="543" y="1"/>
                  </a:cubicBezTo>
                  <a:cubicBezTo>
                    <a:pt x="497" y="1"/>
                    <a:pt x="466" y="1"/>
                    <a:pt x="435" y="1"/>
                  </a:cubicBezTo>
                  <a:cubicBezTo>
                    <a:pt x="311" y="16"/>
                    <a:pt x="187" y="78"/>
                    <a:pt x="109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8" name="Google Shape;21668;p32"/>
            <p:cNvSpPr/>
            <p:nvPr/>
          </p:nvSpPr>
          <p:spPr>
            <a:xfrm>
              <a:off x="6402500" y="1572188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24" y="869"/>
                  </a:moveTo>
                  <a:cubicBezTo>
                    <a:pt x="341" y="1241"/>
                    <a:pt x="900" y="1195"/>
                    <a:pt x="1024" y="776"/>
                  </a:cubicBezTo>
                  <a:cubicBezTo>
                    <a:pt x="1148" y="357"/>
                    <a:pt x="698" y="0"/>
                    <a:pt x="326" y="202"/>
                  </a:cubicBezTo>
                  <a:cubicBezTo>
                    <a:pt x="93" y="326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9" name="Google Shape;21669;p32"/>
            <p:cNvSpPr/>
            <p:nvPr/>
          </p:nvSpPr>
          <p:spPr>
            <a:xfrm>
              <a:off x="6378450" y="16547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85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8"/>
                    <a:pt x="714" y="1"/>
                    <a:pt x="326" y="218"/>
                  </a:cubicBezTo>
                  <a:cubicBezTo>
                    <a:pt x="94" y="342"/>
                    <a:pt x="0" y="637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0" name="Google Shape;21670;p32"/>
            <p:cNvSpPr/>
            <p:nvPr/>
          </p:nvSpPr>
          <p:spPr>
            <a:xfrm>
              <a:off x="6424975" y="14911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1" y="342"/>
                    <a:pt x="63" y="900"/>
                    <a:pt x="481" y="1024"/>
                  </a:cubicBezTo>
                  <a:cubicBezTo>
                    <a:pt x="900" y="1148"/>
                    <a:pt x="1257" y="699"/>
                    <a:pt x="1040" y="326"/>
                  </a:cubicBezTo>
                  <a:cubicBezTo>
                    <a:pt x="916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1" name="Google Shape;21671;p32"/>
            <p:cNvSpPr/>
            <p:nvPr/>
          </p:nvSpPr>
          <p:spPr>
            <a:xfrm>
              <a:off x="6485475" y="15958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84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7"/>
                    <a:pt x="698" y="0"/>
                    <a:pt x="326" y="218"/>
                  </a:cubicBezTo>
                  <a:cubicBezTo>
                    <a:pt x="78" y="342"/>
                    <a:pt x="0" y="636"/>
                    <a:pt x="124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2" name="Google Shape;21672;p32"/>
            <p:cNvSpPr/>
            <p:nvPr/>
          </p:nvSpPr>
          <p:spPr>
            <a:xfrm>
              <a:off x="6347050" y="1475238"/>
              <a:ext cx="24450" cy="18650"/>
            </a:xfrm>
            <a:custGeom>
              <a:avLst/>
              <a:gdLst/>
              <a:ahLst/>
              <a:cxnLst/>
              <a:rect l="l" t="t" r="r" b="b"/>
              <a:pathLst>
                <a:path w="978" h="746" extrusionOk="0">
                  <a:moveTo>
                    <a:pt x="279" y="699"/>
                  </a:moveTo>
                  <a:cubicBezTo>
                    <a:pt x="403" y="745"/>
                    <a:pt x="543" y="730"/>
                    <a:pt x="652" y="668"/>
                  </a:cubicBezTo>
                  <a:cubicBezTo>
                    <a:pt x="884" y="528"/>
                    <a:pt x="977" y="234"/>
                    <a:pt x="853" y="1"/>
                  </a:cubicBezTo>
                  <a:lnTo>
                    <a:pt x="0" y="466"/>
                  </a:lnTo>
                  <a:cubicBezTo>
                    <a:pt x="62" y="590"/>
                    <a:pt x="155" y="668"/>
                    <a:pt x="279" y="69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3" name="Google Shape;21673;p32"/>
            <p:cNvSpPr/>
            <p:nvPr/>
          </p:nvSpPr>
          <p:spPr>
            <a:xfrm>
              <a:off x="6570000" y="1625313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0" y="388"/>
                  </a:moveTo>
                  <a:cubicBezTo>
                    <a:pt x="0" y="481"/>
                    <a:pt x="16" y="574"/>
                    <a:pt x="62" y="667"/>
                  </a:cubicBezTo>
                  <a:lnTo>
                    <a:pt x="497" y="419"/>
                  </a:lnTo>
                  <a:lnTo>
                    <a:pt x="264" y="0"/>
                  </a:lnTo>
                  <a:cubicBezTo>
                    <a:pt x="202" y="31"/>
                    <a:pt x="155" y="62"/>
                    <a:pt x="124" y="124"/>
                  </a:cubicBezTo>
                  <a:cubicBezTo>
                    <a:pt x="93" y="140"/>
                    <a:pt x="78" y="171"/>
                    <a:pt x="62" y="202"/>
                  </a:cubicBezTo>
                  <a:cubicBezTo>
                    <a:pt x="31" y="248"/>
                    <a:pt x="16" y="310"/>
                    <a:pt x="0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4" name="Google Shape;21674;p32"/>
            <p:cNvSpPr/>
            <p:nvPr/>
          </p:nvSpPr>
          <p:spPr>
            <a:xfrm>
              <a:off x="6509500" y="151828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125" y="667"/>
                  </a:moveTo>
                  <a:cubicBezTo>
                    <a:pt x="249" y="900"/>
                    <a:pt x="544" y="993"/>
                    <a:pt x="792" y="853"/>
                  </a:cubicBezTo>
                  <a:lnTo>
                    <a:pt x="311" y="0"/>
                  </a:lnTo>
                  <a:cubicBezTo>
                    <a:pt x="78" y="140"/>
                    <a:pt x="1" y="435"/>
                    <a:pt x="125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5" name="Google Shape;21675;p32"/>
            <p:cNvSpPr/>
            <p:nvPr/>
          </p:nvSpPr>
          <p:spPr>
            <a:xfrm>
              <a:off x="6453675" y="1422138"/>
              <a:ext cx="16700" cy="13975"/>
            </a:xfrm>
            <a:custGeom>
              <a:avLst/>
              <a:gdLst/>
              <a:ahLst/>
              <a:cxnLst/>
              <a:rect l="l" t="t" r="r" b="b"/>
              <a:pathLst>
                <a:path w="668" h="559" extrusionOk="0">
                  <a:moveTo>
                    <a:pt x="435" y="0"/>
                  </a:moveTo>
                  <a:lnTo>
                    <a:pt x="0" y="233"/>
                  </a:lnTo>
                  <a:cubicBezTo>
                    <a:pt x="124" y="465"/>
                    <a:pt x="419" y="558"/>
                    <a:pt x="667" y="43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6" name="Google Shape;21676;p32"/>
            <p:cNvSpPr/>
            <p:nvPr/>
          </p:nvSpPr>
          <p:spPr>
            <a:xfrm>
              <a:off x="6355950" y="1743188"/>
              <a:ext cx="12450" cy="16300"/>
            </a:xfrm>
            <a:custGeom>
              <a:avLst/>
              <a:gdLst/>
              <a:ahLst/>
              <a:cxnLst/>
              <a:rect l="l" t="t" r="r" b="b"/>
              <a:pathLst>
                <a:path w="498" h="652" extrusionOk="0">
                  <a:moveTo>
                    <a:pt x="265" y="0"/>
                  </a:moveTo>
                  <a:cubicBezTo>
                    <a:pt x="203" y="16"/>
                    <a:pt x="156" y="62"/>
                    <a:pt x="125" y="124"/>
                  </a:cubicBezTo>
                  <a:cubicBezTo>
                    <a:pt x="94" y="140"/>
                    <a:pt x="78" y="171"/>
                    <a:pt x="63" y="202"/>
                  </a:cubicBezTo>
                  <a:cubicBezTo>
                    <a:pt x="32" y="248"/>
                    <a:pt x="16" y="310"/>
                    <a:pt x="16" y="372"/>
                  </a:cubicBezTo>
                  <a:cubicBezTo>
                    <a:pt x="1" y="465"/>
                    <a:pt x="32" y="574"/>
                    <a:pt x="78" y="651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7" name="Google Shape;21677;p32"/>
            <p:cNvSpPr/>
            <p:nvPr/>
          </p:nvSpPr>
          <p:spPr>
            <a:xfrm>
              <a:off x="6886000" y="1173963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667" y="280"/>
                  </a:moveTo>
                  <a:cubicBezTo>
                    <a:pt x="636" y="218"/>
                    <a:pt x="590" y="172"/>
                    <a:pt x="543" y="125"/>
                  </a:cubicBezTo>
                  <a:cubicBezTo>
                    <a:pt x="404" y="32"/>
                    <a:pt x="249" y="1"/>
                    <a:pt x="94" y="47"/>
                  </a:cubicBezTo>
                  <a:cubicBezTo>
                    <a:pt x="63" y="47"/>
                    <a:pt x="32" y="63"/>
                    <a:pt x="0" y="78"/>
                  </a:cubicBezTo>
                  <a:lnTo>
                    <a:pt x="233" y="51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8" name="Google Shape;21678;p32"/>
            <p:cNvSpPr/>
            <p:nvPr/>
          </p:nvSpPr>
          <p:spPr>
            <a:xfrm>
              <a:off x="6827075" y="1066563"/>
              <a:ext cx="18225" cy="23675"/>
            </a:xfrm>
            <a:custGeom>
              <a:avLst/>
              <a:gdLst/>
              <a:ahLst/>
              <a:cxnLst/>
              <a:rect l="l" t="t" r="r" b="b"/>
              <a:pathLst>
                <a:path w="729" h="947" extrusionOk="0">
                  <a:moveTo>
                    <a:pt x="465" y="947"/>
                  </a:moveTo>
                  <a:cubicBezTo>
                    <a:pt x="496" y="931"/>
                    <a:pt x="527" y="916"/>
                    <a:pt x="558" y="885"/>
                  </a:cubicBezTo>
                  <a:cubicBezTo>
                    <a:pt x="667" y="792"/>
                    <a:pt x="729" y="637"/>
                    <a:pt x="713" y="466"/>
                  </a:cubicBezTo>
                  <a:cubicBezTo>
                    <a:pt x="713" y="404"/>
                    <a:pt x="698" y="342"/>
                    <a:pt x="667" y="280"/>
                  </a:cubicBezTo>
                  <a:cubicBezTo>
                    <a:pt x="636" y="218"/>
                    <a:pt x="589" y="171"/>
                    <a:pt x="543" y="125"/>
                  </a:cubicBezTo>
                  <a:cubicBezTo>
                    <a:pt x="403" y="32"/>
                    <a:pt x="248" y="1"/>
                    <a:pt x="93" y="47"/>
                  </a:cubicBezTo>
                  <a:cubicBezTo>
                    <a:pt x="62" y="63"/>
                    <a:pt x="31" y="63"/>
                    <a:pt x="0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9" name="Google Shape;21679;p32"/>
            <p:cNvSpPr/>
            <p:nvPr/>
          </p:nvSpPr>
          <p:spPr>
            <a:xfrm>
              <a:off x="6841025" y="9820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09"/>
                  </a:moveTo>
                  <a:cubicBezTo>
                    <a:pt x="1257" y="807"/>
                    <a:pt x="1195" y="233"/>
                    <a:pt x="776" y="109"/>
                  </a:cubicBezTo>
                  <a:cubicBezTo>
                    <a:pt x="357" y="1"/>
                    <a:pt x="0" y="435"/>
                    <a:pt x="202" y="823"/>
                  </a:cubicBezTo>
                  <a:cubicBezTo>
                    <a:pt x="342" y="1055"/>
                    <a:pt x="636" y="1148"/>
                    <a:pt x="869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0" name="Google Shape;21680;p32"/>
            <p:cNvSpPr/>
            <p:nvPr/>
          </p:nvSpPr>
          <p:spPr>
            <a:xfrm>
              <a:off x="6899950" y="108866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8" y="1"/>
                    <a:pt x="1" y="451"/>
                    <a:pt x="202" y="823"/>
                  </a:cubicBezTo>
                  <a:cubicBezTo>
                    <a:pt x="342" y="1071"/>
                    <a:pt x="637" y="1149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1" name="Google Shape;21681;p32"/>
            <p:cNvSpPr/>
            <p:nvPr/>
          </p:nvSpPr>
          <p:spPr>
            <a:xfrm>
              <a:off x="6773950" y="9665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26" y="621"/>
                  </a:cubicBezTo>
                  <a:cubicBezTo>
                    <a:pt x="388" y="559"/>
                    <a:pt x="450" y="481"/>
                    <a:pt x="466" y="388"/>
                  </a:cubicBezTo>
                  <a:cubicBezTo>
                    <a:pt x="497" y="326"/>
                    <a:pt x="497" y="248"/>
                    <a:pt x="481" y="186"/>
                  </a:cubicBezTo>
                  <a:cubicBezTo>
                    <a:pt x="481" y="124"/>
                    <a:pt x="466" y="47"/>
                    <a:pt x="434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2" name="Google Shape;21682;p32"/>
            <p:cNvSpPr/>
            <p:nvPr/>
          </p:nvSpPr>
          <p:spPr>
            <a:xfrm>
              <a:off x="6672350" y="1291463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249" y="512"/>
                  </a:moveTo>
                  <a:lnTo>
                    <a:pt x="668" y="280"/>
                  </a:lnTo>
                  <a:cubicBezTo>
                    <a:pt x="637" y="217"/>
                    <a:pt x="590" y="171"/>
                    <a:pt x="544" y="124"/>
                  </a:cubicBezTo>
                  <a:cubicBezTo>
                    <a:pt x="419" y="31"/>
                    <a:pt x="249" y="0"/>
                    <a:pt x="94" y="47"/>
                  </a:cubicBezTo>
                  <a:cubicBezTo>
                    <a:pt x="63" y="62"/>
                    <a:pt x="32" y="62"/>
                    <a:pt x="1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3" name="Google Shape;21683;p32"/>
            <p:cNvSpPr/>
            <p:nvPr/>
          </p:nvSpPr>
          <p:spPr>
            <a:xfrm>
              <a:off x="6613025" y="1180963"/>
              <a:ext cx="24850" cy="27150"/>
            </a:xfrm>
            <a:custGeom>
              <a:avLst/>
              <a:gdLst/>
              <a:ahLst/>
              <a:cxnLst/>
              <a:rect l="l" t="t" r="r" b="b"/>
              <a:pathLst>
                <a:path w="994" h="1086" extrusionOk="0">
                  <a:moveTo>
                    <a:pt x="482" y="1086"/>
                  </a:moveTo>
                  <a:cubicBezTo>
                    <a:pt x="513" y="1070"/>
                    <a:pt x="544" y="1055"/>
                    <a:pt x="559" y="1024"/>
                  </a:cubicBezTo>
                  <a:cubicBezTo>
                    <a:pt x="993" y="683"/>
                    <a:pt x="621" y="0"/>
                    <a:pt x="94" y="186"/>
                  </a:cubicBezTo>
                  <a:cubicBezTo>
                    <a:pt x="63" y="202"/>
                    <a:pt x="32" y="202"/>
                    <a:pt x="1" y="23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4" name="Google Shape;21684;p32"/>
            <p:cNvSpPr/>
            <p:nvPr/>
          </p:nvSpPr>
          <p:spPr>
            <a:xfrm>
              <a:off x="6771625" y="1228263"/>
              <a:ext cx="24050" cy="23275"/>
            </a:xfrm>
            <a:custGeom>
              <a:avLst/>
              <a:gdLst/>
              <a:ahLst/>
              <a:cxnLst/>
              <a:rect l="l" t="t" r="r" b="b"/>
              <a:pathLst>
                <a:path w="962" h="931" extrusionOk="0">
                  <a:moveTo>
                    <a:pt x="47" y="729"/>
                  </a:moveTo>
                  <a:cubicBezTo>
                    <a:pt x="47" y="807"/>
                    <a:pt x="78" y="869"/>
                    <a:pt x="109" y="931"/>
                  </a:cubicBezTo>
                  <a:lnTo>
                    <a:pt x="962" y="450"/>
                  </a:lnTo>
                  <a:cubicBezTo>
                    <a:pt x="698" y="0"/>
                    <a:pt x="0" y="217"/>
                    <a:pt x="47" y="74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5" name="Google Shape;21685;p32"/>
            <p:cNvSpPr/>
            <p:nvPr/>
          </p:nvSpPr>
          <p:spPr>
            <a:xfrm>
              <a:off x="6712300" y="11224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84"/>
                  </a:moveTo>
                  <a:cubicBezTo>
                    <a:pt x="326" y="1256"/>
                    <a:pt x="900" y="1194"/>
                    <a:pt x="1024" y="776"/>
                  </a:cubicBezTo>
                  <a:cubicBezTo>
                    <a:pt x="1148" y="357"/>
                    <a:pt x="698" y="0"/>
                    <a:pt x="310" y="217"/>
                  </a:cubicBezTo>
                  <a:cubicBezTo>
                    <a:pt x="78" y="341"/>
                    <a:pt x="0" y="636"/>
                    <a:pt x="124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6" name="Google Shape;21686;p32"/>
            <p:cNvSpPr/>
            <p:nvPr/>
          </p:nvSpPr>
          <p:spPr>
            <a:xfrm>
              <a:off x="6629325" y="1098763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24" y="869"/>
                  </a:moveTo>
                  <a:cubicBezTo>
                    <a:pt x="341" y="1241"/>
                    <a:pt x="900" y="1194"/>
                    <a:pt x="1024" y="776"/>
                  </a:cubicBezTo>
                  <a:cubicBezTo>
                    <a:pt x="1148" y="357"/>
                    <a:pt x="698" y="0"/>
                    <a:pt x="326" y="202"/>
                  </a:cubicBezTo>
                  <a:cubicBezTo>
                    <a:pt x="78" y="326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7" name="Google Shape;21687;p32"/>
            <p:cNvSpPr/>
            <p:nvPr/>
          </p:nvSpPr>
          <p:spPr>
            <a:xfrm>
              <a:off x="6688250" y="12053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84"/>
                  </a:moveTo>
                  <a:cubicBezTo>
                    <a:pt x="342" y="1257"/>
                    <a:pt x="900" y="1194"/>
                    <a:pt x="1024" y="776"/>
                  </a:cubicBezTo>
                  <a:cubicBezTo>
                    <a:pt x="1148" y="357"/>
                    <a:pt x="699" y="0"/>
                    <a:pt x="326" y="217"/>
                  </a:cubicBezTo>
                  <a:cubicBezTo>
                    <a:pt x="78" y="341"/>
                    <a:pt x="1" y="636"/>
                    <a:pt x="125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8" name="Google Shape;21688;p32"/>
            <p:cNvSpPr/>
            <p:nvPr/>
          </p:nvSpPr>
          <p:spPr>
            <a:xfrm>
              <a:off x="6735950" y="103981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40" y="869"/>
                  </a:moveTo>
                  <a:cubicBezTo>
                    <a:pt x="342" y="1241"/>
                    <a:pt x="915" y="1195"/>
                    <a:pt x="1039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3" y="326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9" name="Google Shape;21689;p32"/>
            <p:cNvSpPr/>
            <p:nvPr/>
          </p:nvSpPr>
          <p:spPr>
            <a:xfrm>
              <a:off x="6794875" y="11464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85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4" y="342"/>
                    <a:pt x="1" y="637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0" name="Google Shape;21690;p32"/>
            <p:cNvSpPr/>
            <p:nvPr/>
          </p:nvSpPr>
          <p:spPr>
            <a:xfrm>
              <a:off x="6560300" y="1084788"/>
              <a:ext cx="13600" cy="16325"/>
            </a:xfrm>
            <a:custGeom>
              <a:avLst/>
              <a:gdLst/>
              <a:ahLst/>
              <a:cxnLst/>
              <a:rect l="l" t="t" r="r" b="b"/>
              <a:pathLst>
                <a:path w="544" h="653" extrusionOk="0">
                  <a:moveTo>
                    <a:pt x="233" y="652"/>
                  </a:moveTo>
                  <a:cubicBezTo>
                    <a:pt x="264" y="637"/>
                    <a:pt x="295" y="621"/>
                    <a:pt x="311" y="606"/>
                  </a:cubicBezTo>
                  <a:cubicBezTo>
                    <a:pt x="497" y="451"/>
                    <a:pt x="543" y="20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1" name="Google Shape;21691;p32"/>
            <p:cNvSpPr/>
            <p:nvPr/>
          </p:nvSpPr>
          <p:spPr>
            <a:xfrm>
              <a:off x="6656450" y="1025863"/>
              <a:ext cx="23300" cy="19400"/>
            </a:xfrm>
            <a:custGeom>
              <a:avLst/>
              <a:gdLst/>
              <a:ahLst/>
              <a:cxnLst/>
              <a:rect l="l" t="t" r="r" b="b"/>
              <a:pathLst>
                <a:path w="932" h="776" extrusionOk="0">
                  <a:moveTo>
                    <a:pt x="296" y="698"/>
                  </a:moveTo>
                  <a:cubicBezTo>
                    <a:pt x="559" y="776"/>
                    <a:pt x="823" y="621"/>
                    <a:pt x="900" y="373"/>
                  </a:cubicBezTo>
                  <a:cubicBezTo>
                    <a:pt x="931" y="248"/>
                    <a:pt x="916" y="109"/>
                    <a:pt x="854" y="0"/>
                  </a:cubicBezTo>
                  <a:lnTo>
                    <a:pt x="1" y="466"/>
                  </a:lnTo>
                  <a:cubicBezTo>
                    <a:pt x="63" y="574"/>
                    <a:pt x="171" y="667"/>
                    <a:pt x="296" y="69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2" name="Google Shape;21692;p32"/>
            <p:cNvSpPr/>
            <p:nvPr/>
          </p:nvSpPr>
          <p:spPr>
            <a:xfrm>
              <a:off x="6879400" y="1175913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64" y="0"/>
                  </a:moveTo>
                  <a:cubicBezTo>
                    <a:pt x="187" y="47"/>
                    <a:pt x="109" y="125"/>
                    <a:pt x="63" y="202"/>
                  </a:cubicBezTo>
                  <a:cubicBezTo>
                    <a:pt x="32" y="295"/>
                    <a:pt x="1" y="388"/>
                    <a:pt x="16" y="481"/>
                  </a:cubicBezTo>
                  <a:cubicBezTo>
                    <a:pt x="32" y="543"/>
                    <a:pt x="47" y="605"/>
                    <a:pt x="78" y="667"/>
                  </a:cubicBezTo>
                  <a:lnTo>
                    <a:pt x="513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3" name="Google Shape;21693;p32"/>
            <p:cNvSpPr/>
            <p:nvPr/>
          </p:nvSpPr>
          <p:spPr>
            <a:xfrm>
              <a:off x="6818150" y="1068888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5" y="218"/>
                  </a:moveTo>
                  <a:cubicBezTo>
                    <a:pt x="0" y="513"/>
                    <a:pt x="202" y="885"/>
                    <a:pt x="543" y="916"/>
                  </a:cubicBezTo>
                  <a:cubicBezTo>
                    <a:pt x="636" y="931"/>
                    <a:pt x="745" y="900"/>
                    <a:pt x="822" y="854"/>
                  </a:cubicBezTo>
                  <a:lnTo>
                    <a:pt x="357" y="1"/>
                  </a:lnTo>
                  <a:cubicBezTo>
                    <a:pt x="264" y="47"/>
                    <a:pt x="202" y="125"/>
                    <a:pt x="155" y="21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4" name="Google Shape;21694;p32"/>
            <p:cNvSpPr/>
            <p:nvPr/>
          </p:nvSpPr>
          <p:spPr>
            <a:xfrm>
              <a:off x="6763475" y="97273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0" y="233"/>
                  </a:moveTo>
                  <a:cubicBezTo>
                    <a:pt x="63" y="342"/>
                    <a:pt x="156" y="435"/>
                    <a:pt x="280" y="466"/>
                  </a:cubicBezTo>
                  <a:cubicBezTo>
                    <a:pt x="311" y="481"/>
                    <a:pt x="342" y="481"/>
                    <a:pt x="373" y="481"/>
                  </a:cubicBezTo>
                  <a:cubicBezTo>
                    <a:pt x="481" y="497"/>
                    <a:pt x="574" y="466"/>
                    <a:pt x="652" y="419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5" name="Google Shape;21695;p32"/>
            <p:cNvSpPr/>
            <p:nvPr/>
          </p:nvSpPr>
          <p:spPr>
            <a:xfrm>
              <a:off x="6458325" y="1409338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667" y="279"/>
                  </a:moveTo>
                  <a:cubicBezTo>
                    <a:pt x="636" y="217"/>
                    <a:pt x="590" y="171"/>
                    <a:pt x="543" y="124"/>
                  </a:cubicBezTo>
                  <a:cubicBezTo>
                    <a:pt x="419" y="31"/>
                    <a:pt x="249" y="0"/>
                    <a:pt x="94" y="47"/>
                  </a:cubicBezTo>
                  <a:cubicBezTo>
                    <a:pt x="62" y="62"/>
                    <a:pt x="31" y="62"/>
                    <a:pt x="0" y="78"/>
                  </a:cubicBezTo>
                  <a:lnTo>
                    <a:pt x="249" y="51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6" name="Google Shape;21696;p32"/>
            <p:cNvSpPr/>
            <p:nvPr/>
          </p:nvSpPr>
          <p:spPr>
            <a:xfrm>
              <a:off x="6399375" y="1299988"/>
              <a:ext cx="24075" cy="26400"/>
            </a:xfrm>
            <a:custGeom>
              <a:avLst/>
              <a:gdLst/>
              <a:ahLst/>
              <a:cxnLst/>
              <a:rect l="l" t="t" r="r" b="b"/>
              <a:pathLst>
                <a:path w="963" h="1056" extrusionOk="0">
                  <a:moveTo>
                    <a:pt x="482" y="1055"/>
                  </a:moveTo>
                  <a:cubicBezTo>
                    <a:pt x="513" y="1040"/>
                    <a:pt x="528" y="1009"/>
                    <a:pt x="559" y="993"/>
                  </a:cubicBezTo>
                  <a:cubicBezTo>
                    <a:pt x="963" y="652"/>
                    <a:pt x="606" y="1"/>
                    <a:pt x="94" y="156"/>
                  </a:cubicBezTo>
                  <a:cubicBezTo>
                    <a:pt x="63" y="171"/>
                    <a:pt x="32" y="171"/>
                    <a:pt x="1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7" name="Google Shape;21697;p32"/>
            <p:cNvSpPr/>
            <p:nvPr/>
          </p:nvSpPr>
          <p:spPr>
            <a:xfrm>
              <a:off x="6557975" y="1346913"/>
              <a:ext cx="24050" cy="22125"/>
            </a:xfrm>
            <a:custGeom>
              <a:avLst/>
              <a:gdLst/>
              <a:ahLst/>
              <a:cxnLst/>
              <a:rect l="l" t="t" r="r" b="b"/>
              <a:pathLst>
                <a:path w="962" h="885" extrusionOk="0">
                  <a:moveTo>
                    <a:pt x="47" y="698"/>
                  </a:moveTo>
                  <a:cubicBezTo>
                    <a:pt x="47" y="776"/>
                    <a:pt x="78" y="838"/>
                    <a:pt x="109" y="884"/>
                  </a:cubicBezTo>
                  <a:lnTo>
                    <a:pt x="962" y="419"/>
                  </a:lnTo>
                  <a:cubicBezTo>
                    <a:pt x="931" y="357"/>
                    <a:pt x="884" y="310"/>
                    <a:pt x="838" y="264"/>
                  </a:cubicBezTo>
                  <a:cubicBezTo>
                    <a:pt x="497" y="0"/>
                    <a:pt x="0" y="279"/>
                    <a:pt x="47" y="69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8" name="Google Shape;21698;p32"/>
            <p:cNvSpPr/>
            <p:nvPr/>
          </p:nvSpPr>
          <p:spPr>
            <a:xfrm>
              <a:off x="6498250" y="1240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1" y="884"/>
                  </a:moveTo>
                  <a:cubicBezTo>
                    <a:pt x="342" y="1256"/>
                    <a:pt x="916" y="1194"/>
                    <a:pt x="1025" y="776"/>
                  </a:cubicBezTo>
                  <a:cubicBezTo>
                    <a:pt x="1149" y="357"/>
                    <a:pt x="714" y="0"/>
                    <a:pt x="327" y="217"/>
                  </a:cubicBezTo>
                  <a:cubicBezTo>
                    <a:pt x="94" y="341"/>
                    <a:pt x="1" y="636"/>
                    <a:pt x="141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9" name="Google Shape;21699;p32"/>
            <p:cNvSpPr/>
            <p:nvPr/>
          </p:nvSpPr>
          <p:spPr>
            <a:xfrm>
              <a:off x="6415675" y="1216638"/>
              <a:ext cx="28725" cy="31025"/>
            </a:xfrm>
            <a:custGeom>
              <a:avLst/>
              <a:gdLst/>
              <a:ahLst/>
              <a:cxnLst/>
              <a:rect l="l" t="t" r="r" b="b"/>
              <a:pathLst>
                <a:path w="1149" h="1241" extrusionOk="0">
                  <a:moveTo>
                    <a:pt x="124" y="869"/>
                  </a:moveTo>
                  <a:cubicBezTo>
                    <a:pt x="326" y="1241"/>
                    <a:pt x="900" y="1194"/>
                    <a:pt x="1024" y="775"/>
                  </a:cubicBezTo>
                  <a:cubicBezTo>
                    <a:pt x="1148" y="357"/>
                    <a:pt x="698" y="0"/>
                    <a:pt x="311" y="202"/>
                  </a:cubicBezTo>
                  <a:cubicBezTo>
                    <a:pt x="78" y="326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0" name="Google Shape;21700;p32"/>
            <p:cNvSpPr/>
            <p:nvPr/>
          </p:nvSpPr>
          <p:spPr>
            <a:xfrm>
              <a:off x="6474225" y="1323263"/>
              <a:ext cx="29100" cy="31425"/>
            </a:xfrm>
            <a:custGeom>
              <a:avLst/>
              <a:gdLst/>
              <a:ahLst/>
              <a:cxnLst/>
              <a:rect l="l" t="t" r="r" b="b"/>
              <a:pathLst>
                <a:path w="1164" h="1257" extrusionOk="0">
                  <a:moveTo>
                    <a:pt x="140" y="884"/>
                  </a:moveTo>
                  <a:cubicBezTo>
                    <a:pt x="342" y="1256"/>
                    <a:pt x="915" y="1194"/>
                    <a:pt x="1039" y="776"/>
                  </a:cubicBezTo>
                  <a:cubicBezTo>
                    <a:pt x="1164" y="357"/>
                    <a:pt x="714" y="0"/>
                    <a:pt x="326" y="217"/>
                  </a:cubicBezTo>
                  <a:cubicBezTo>
                    <a:pt x="93" y="341"/>
                    <a:pt x="0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1" name="Google Shape;21701;p32"/>
            <p:cNvSpPr/>
            <p:nvPr/>
          </p:nvSpPr>
          <p:spPr>
            <a:xfrm>
              <a:off x="6522300" y="11576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4" y="326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2" name="Google Shape;21702;p32"/>
            <p:cNvSpPr/>
            <p:nvPr/>
          </p:nvSpPr>
          <p:spPr>
            <a:xfrm>
              <a:off x="6581225" y="12643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1" y="885"/>
                  </a:moveTo>
                  <a:cubicBezTo>
                    <a:pt x="342" y="1257"/>
                    <a:pt x="901" y="1195"/>
                    <a:pt x="1025" y="776"/>
                  </a:cubicBezTo>
                  <a:cubicBezTo>
                    <a:pt x="1149" y="357"/>
                    <a:pt x="714" y="1"/>
                    <a:pt x="327" y="218"/>
                  </a:cubicBezTo>
                  <a:cubicBezTo>
                    <a:pt x="94" y="342"/>
                    <a:pt x="1" y="637"/>
                    <a:pt x="141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3" name="Google Shape;21703;p32"/>
            <p:cNvSpPr/>
            <p:nvPr/>
          </p:nvSpPr>
          <p:spPr>
            <a:xfrm>
              <a:off x="6346650" y="1202663"/>
              <a:ext cx="12425" cy="16325"/>
            </a:xfrm>
            <a:custGeom>
              <a:avLst/>
              <a:gdLst/>
              <a:ahLst/>
              <a:cxnLst/>
              <a:rect l="l" t="t" r="r" b="b"/>
              <a:pathLst>
                <a:path w="497" h="653" extrusionOk="0">
                  <a:moveTo>
                    <a:pt x="233" y="652"/>
                  </a:moveTo>
                  <a:cubicBezTo>
                    <a:pt x="264" y="637"/>
                    <a:pt x="280" y="621"/>
                    <a:pt x="311" y="606"/>
                  </a:cubicBezTo>
                  <a:cubicBezTo>
                    <a:pt x="388" y="543"/>
                    <a:pt x="435" y="450"/>
                    <a:pt x="466" y="373"/>
                  </a:cubicBezTo>
                  <a:cubicBezTo>
                    <a:pt x="497" y="233"/>
                    <a:pt x="481" y="109"/>
                    <a:pt x="419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4" name="Google Shape;21704;p32"/>
            <p:cNvSpPr/>
            <p:nvPr/>
          </p:nvSpPr>
          <p:spPr>
            <a:xfrm>
              <a:off x="6442825" y="1143738"/>
              <a:ext cx="26375" cy="20575"/>
            </a:xfrm>
            <a:custGeom>
              <a:avLst/>
              <a:gdLst/>
              <a:ahLst/>
              <a:cxnLst/>
              <a:rect l="l" t="t" r="r" b="b"/>
              <a:pathLst>
                <a:path w="1055" h="823" extrusionOk="0">
                  <a:moveTo>
                    <a:pt x="295" y="714"/>
                  </a:moveTo>
                  <a:cubicBezTo>
                    <a:pt x="698" y="822"/>
                    <a:pt x="1055" y="388"/>
                    <a:pt x="853" y="0"/>
                  </a:cubicBezTo>
                  <a:lnTo>
                    <a:pt x="0" y="465"/>
                  </a:lnTo>
                  <a:cubicBezTo>
                    <a:pt x="62" y="590"/>
                    <a:pt x="155" y="667"/>
                    <a:pt x="295" y="71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5" name="Google Shape;21705;p32"/>
            <p:cNvSpPr/>
            <p:nvPr/>
          </p:nvSpPr>
          <p:spPr>
            <a:xfrm>
              <a:off x="6665775" y="12933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1"/>
                  </a:moveTo>
                  <a:cubicBezTo>
                    <a:pt x="171" y="63"/>
                    <a:pt x="109" y="125"/>
                    <a:pt x="62" y="218"/>
                  </a:cubicBezTo>
                  <a:cubicBezTo>
                    <a:pt x="16" y="296"/>
                    <a:pt x="0" y="389"/>
                    <a:pt x="16" y="482"/>
                  </a:cubicBezTo>
                  <a:cubicBezTo>
                    <a:pt x="16" y="559"/>
                    <a:pt x="31" y="621"/>
                    <a:pt x="78" y="668"/>
                  </a:cubicBezTo>
                  <a:lnTo>
                    <a:pt x="496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6" name="Google Shape;21706;p32"/>
            <p:cNvSpPr/>
            <p:nvPr/>
          </p:nvSpPr>
          <p:spPr>
            <a:xfrm>
              <a:off x="6604500" y="1186763"/>
              <a:ext cx="20575" cy="22900"/>
            </a:xfrm>
            <a:custGeom>
              <a:avLst/>
              <a:gdLst/>
              <a:ahLst/>
              <a:cxnLst/>
              <a:rect l="l" t="t" r="r" b="b"/>
              <a:pathLst>
                <a:path w="823" h="916" extrusionOk="0">
                  <a:moveTo>
                    <a:pt x="156" y="202"/>
                  </a:moveTo>
                  <a:cubicBezTo>
                    <a:pt x="1" y="513"/>
                    <a:pt x="202" y="885"/>
                    <a:pt x="543" y="916"/>
                  </a:cubicBezTo>
                  <a:cubicBezTo>
                    <a:pt x="636" y="916"/>
                    <a:pt x="730" y="900"/>
                    <a:pt x="823" y="854"/>
                  </a:cubicBezTo>
                  <a:lnTo>
                    <a:pt x="357" y="1"/>
                  </a:lnTo>
                  <a:cubicBezTo>
                    <a:pt x="264" y="47"/>
                    <a:pt x="202" y="125"/>
                    <a:pt x="156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7" name="Google Shape;21707;p32"/>
            <p:cNvSpPr/>
            <p:nvPr/>
          </p:nvSpPr>
          <p:spPr>
            <a:xfrm>
              <a:off x="6549450" y="10906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0" y="233"/>
                  </a:moveTo>
                  <a:cubicBezTo>
                    <a:pt x="62" y="342"/>
                    <a:pt x="171" y="435"/>
                    <a:pt x="295" y="466"/>
                  </a:cubicBezTo>
                  <a:cubicBezTo>
                    <a:pt x="419" y="497"/>
                    <a:pt x="559" y="481"/>
                    <a:pt x="667" y="419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8" name="Google Shape;21708;p32"/>
            <p:cNvSpPr/>
            <p:nvPr/>
          </p:nvSpPr>
          <p:spPr>
            <a:xfrm>
              <a:off x="6344325" y="1464788"/>
              <a:ext cx="24075" cy="22125"/>
            </a:xfrm>
            <a:custGeom>
              <a:avLst/>
              <a:gdLst/>
              <a:ahLst/>
              <a:cxnLst/>
              <a:rect l="l" t="t" r="r" b="b"/>
              <a:pathLst>
                <a:path w="963" h="885" extrusionOk="0">
                  <a:moveTo>
                    <a:pt x="962" y="419"/>
                  </a:moveTo>
                  <a:cubicBezTo>
                    <a:pt x="916" y="357"/>
                    <a:pt x="885" y="310"/>
                    <a:pt x="823" y="264"/>
                  </a:cubicBezTo>
                  <a:cubicBezTo>
                    <a:pt x="481" y="0"/>
                    <a:pt x="1" y="279"/>
                    <a:pt x="47" y="698"/>
                  </a:cubicBezTo>
                  <a:cubicBezTo>
                    <a:pt x="47" y="776"/>
                    <a:pt x="63" y="838"/>
                    <a:pt x="94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9" name="Google Shape;21709;p32"/>
            <p:cNvSpPr/>
            <p:nvPr/>
          </p:nvSpPr>
          <p:spPr>
            <a:xfrm>
              <a:off x="6283850" y="1358938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024" y="372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884"/>
                    <a:pt x="434" y="1241"/>
                    <a:pt x="822" y="1039"/>
                  </a:cubicBezTo>
                  <a:cubicBezTo>
                    <a:pt x="1055" y="915"/>
                    <a:pt x="1148" y="620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0" name="Google Shape;21710;p32"/>
            <p:cNvSpPr/>
            <p:nvPr/>
          </p:nvSpPr>
          <p:spPr>
            <a:xfrm>
              <a:off x="6307100" y="1277513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388" y="124"/>
                  </a:moveTo>
                  <a:cubicBezTo>
                    <a:pt x="1" y="341"/>
                    <a:pt x="63" y="900"/>
                    <a:pt x="482" y="1024"/>
                  </a:cubicBezTo>
                  <a:cubicBezTo>
                    <a:pt x="900" y="1148"/>
                    <a:pt x="1257" y="698"/>
                    <a:pt x="1040" y="326"/>
                  </a:cubicBezTo>
                  <a:cubicBezTo>
                    <a:pt x="916" y="78"/>
                    <a:pt x="621" y="0"/>
                    <a:pt x="388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1" name="Google Shape;21711;p32"/>
            <p:cNvSpPr/>
            <p:nvPr/>
          </p:nvSpPr>
          <p:spPr>
            <a:xfrm>
              <a:off x="6366050" y="1384138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388" y="140"/>
                  </a:moveTo>
                  <a:cubicBezTo>
                    <a:pt x="0" y="341"/>
                    <a:pt x="62" y="915"/>
                    <a:pt x="481" y="1024"/>
                  </a:cubicBezTo>
                  <a:cubicBezTo>
                    <a:pt x="900" y="1148"/>
                    <a:pt x="1256" y="714"/>
                    <a:pt x="1039" y="326"/>
                  </a:cubicBezTo>
                  <a:cubicBezTo>
                    <a:pt x="915" y="93"/>
                    <a:pt x="621" y="0"/>
                    <a:pt x="388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2" name="Google Shape;21712;p32"/>
            <p:cNvSpPr/>
            <p:nvPr/>
          </p:nvSpPr>
          <p:spPr>
            <a:xfrm>
              <a:off x="6228775" y="1261613"/>
              <a:ext cx="23675" cy="19800"/>
            </a:xfrm>
            <a:custGeom>
              <a:avLst/>
              <a:gdLst/>
              <a:ahLst/>
              <a:cxnLst/>
              <a:rect l="l" t="t" r="r" b="b"/>
              <a:pathLst>
                <a:path w="947" h="792" extrusionOk="0">
                  <a:moveTo>
                    <a:pt x="1" y="465"/>
                  </a:moveTo>
                  <a:cubicBezTo>
                    <a:pt x="140" y="698"/>
                    <a:pt x="435" y="791"/>
                    <a:pt x="668" y="667"/>
                  </a:cubicBezTo>
                  <a:cubicBezTo>
                    <a:pt x="776" y="589"/>
                    <a:pt x="869" y="496"/>
                    <a:pt x="900" y="372"/>
                  </a:cubicBezTo>
                  <a:cubicBezTo>
                    <a:pt x="947" y="248"/>
                    <a:pt x="931" y="109"/>
                    <a:pt x="869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3" name="Google Shape;21713;p32"/>
            <p:cNvSpPr/>
            <p:nvPr/>
          </p:nvSpPr>
          <p:spPr>
            <a:xfrm>
              <a:off x="6451725" y="1411663"/>
              <a:ext cx="12825" cy="16300"/>
            </a:xfrm>
            <a:custGeom>
              <a:avLst/>
              <a:gdLst/>
              <a:ahLst/>
              <a:cxnLst/>
              <a:rect l="l" t="t" r="r" b="b"/>
              <a:pathLst>
                <a:path w="513" h="652" extrusionOk="0">
                  <a:moveTo>
                    <a:pt x="264" y="0"/>
                  </a:moveTo>
                  <a:cubicBezTo>
                    <a:pt x="94" y="93"/>
                    <a:pt x="1" y="279"/>
                    <a:pt x="16" y="466"/>
                  </a:cubicBezTo>
                  <a:cubicBezTo>
                    <a:pt x="32" y="543"/>
                    <a:pt x="47" y="605"/>
                    <a:pt x="78" y="652"/>
                  </a:cubicBezTo>
                  <a:lnTo>
                    <a:pt x="513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4" name="Google Shape;21714;p32"/>
            <p:cNvSpPr/>
            <p:nvPr/>
          </p:nvSpPr>
          <p:spPr>
            <a:xfrm>
              <a:off x="6391625" y="130463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125" y="668"/>
                  </a:moveTo>
                  <a:cubicBezTo>
                    <a:pt x="249" y="900"/>
                    <a:pt x="544" y="993"/>
                    <a:pt x="792" y="869"/>
                  </a:cubicBezTo>
                  <a:lnTo>
                    <a:pt x="311" y="1"/>
                  </a:lnTo>
                  <a:cubicBezTo>
                    <a:pt x="78" y="140"/>
                    <a:pt x="1" y="435"/>
                    <a:pt x="125" y="66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5" name="Google Shape;21715;p32"/>
            <p:cNvSpPr/>
            <p:nvPr/>
          </p:nvSpPr>
          <p:spPr>
            <a:xfrm>
              <a:off x="6335800" y="120848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0" y="233"/>
                  </a:moveTo>
                  <a:cubicBezTo>
                    <a:pt x="62" y="342"/>
                    <a:pt x="171" y="435"/>
                    <a:pt x="295" y="466"/>
                  </a:cubicBezTo>
                  <a:cubicBezTo>
                    <a:pt x="419" y="497"/>
                    <a:pt x="543" y="481"/>
                    <a:pt x="667" y="419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6" name="Google Shape;21716;p32"/>
            <p:cNvSpPr/>
            <p:nvPr/>
          </p:nvSpPr>
          <p:spPr>
            <a:xfrm>
              <a:off x="6768125" y="959938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233" y="512"/>
                  </a:moveTo>
                  <a:lnTo>
                    <a:pt x="667" y="280"/>
                  </a:lnTo>
                  <a:cubicBezTo>
                    <a:pt x="636" y="218"/>
                    <a:pt x="590" y="171"/>
                    <a:pt x="543" y="125"/>
                  </a:cubicBezTo>
                  <a:cubicBezTo>
                    <a:pt x="404" y="32"/>
                    <a:pt x="249" y="1"/>
                    <a:pt x="94" y="47"/>
                  </a:cubicBezTo>
                  <a:cubicBezTo>
                    <a:pt x="63" y="47"/>
                    <a:pt x="32" y="63"/>
                    <a:pt x="1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7" name="Google Shape;21717;p32"/>
            <p:cNvSpPr/>
            <p:nvPr/>
          </p:nvSpPr>
          <p:spPr>
            <a:xfrm>
              <a:off x="6709200" y="852938"/>
              <a:ext cx="18250" cy="23675"/>
            </a:xfrm>
            <a:custGeom>
              <a:avLst/>
              <a:gdLst/>
              <a:ahLst/>
              <a:cxnLst/>
              <a:rect l="l" t="t" r="r" b="b"/>
              <a:pathLst>
                <a:path w="730" h="947" extrusionOk="0">
                  <a:moveTo>
                    <a:pt x="465" y="946"/>
                  </a:moveTo>
                  <a:cubicBezTo>
                    <a:pt x="496" y="931"/>
                    <a:pt x="527" y="915"/>
                    <a:pt x="558" y="884"/>
                  </a:cubicBezTo>
                  <a:cubicBezTo>
                    <a:pt x="667" y="775"/>
                    <a:pt x="729" y="620"/>
                    <a:pt x="714" y="465"/>
                  </a:cubicBezTo>
                  <a:cubicBezTo>
                    <a:pt x="714" y="403"/>
                    <a:pt x="698" y="326"/>
                    <a:pt x="667" y="279"/>
                  </a:cubicBezTo>
                  <a:cubicBezTo>
                    <a:pt x="636" y="217"/>
                    <a:pt x="589" y="171"/>
                    <a:pt x="543" y="124"/>
                  </a:cubicBezTo>
                  <a:cubicBezTo>
                    <a:pt x="403" y="31"/>
                    <a:pt x="248" y="0"/>
                    <a:pt x="93" y="47"/>
                  </a:cubicBezTo>
                  <a:cubicBezTo>
                    <a:pt x="62" y="47"/>
                    <a:pt x="31" y="62"/>
                    <a:pt x="0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8" name="Google Shape;21718;p32"/>
            <p:cNvSpPr/>
            <p:nvPr/>
          </p:nvSpPr>
          <p:spPr>
            <a:xfrm>
              <a:off x="6723150" y="76801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24"/>
                  </a:moveTo>
                  <a:cubicBezTo>
                    <a:pt x="1257" y="822"/>
                    <a:pt x="1195" y="249"/>
                    <a:pt x="776" y="124"/>
                  </a:cubicBezTo>
                  <a:cubicBezTo>
                    <a:pt x="357" y="0"/>
                    <a:pt x="0" y="450"/>
                    <a:pt x="202" y="838"/>
                  </a:cubicBezTo>
                  <a:cubicBezTo>
                    <a:pt x="342" y="1071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9" name="Google Shape;21719;p32"/>
            <p:cNvSpPr/>
            <p:nvPr/>
          </p:nvSpPr>
          <p:spPr>
            <a:xfrm>
              <a:off x="6782075" y="875038"/>
              <a:ext cx="31450" cy="28700"/>
            </a:xfrm>
            <a:custGeom>
              <a:avLst/>
              <a:gdLst/>
              <a:ahLst/>
              <a:cxnLst/>
              <a:rect l="l" t="t" r="r" b="b"/>
              <a:pathLst>
                <a:path w="1258" h="1148" extrusionOk="0">
                  <a:moveTo>
                    <a:pt x="869" y="1024"/>
                  </a:moveTo>
                  <a:cubicBezTo>
                    <a:pt x="1257" y="807"/>
                    <a:pt x="1195" y="248"/>
                    <a:pt x="776" y="124"/>
                  </a:cubicBezTo>
                  <a:cubicBezTo>
                    <a:pt x="358" y="0"/>
                    <a:pt x="1" y="450"/>
                    <a:pt x="203" y="822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0" name="Google Shape;21720;p32"/>
            <p:cNvSpPr/>
            <p:nvPr/>
          </p:nvSpPr>
          <p:spPr>
            <a:xfrm>
              <a:off x="6656075" y="7528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26" y="621"/>
                  </a:cubicBezTo>
                  <a:cubicBezTo>
                    <a:pt x="435" y="512"/>
                    <a:pt x="497" y="357"/>
                    <a:pt x="481" y="187"/>
                  </a:cubicBezTo>
                  <a:cubicBezTo>
                    <a:pt x="481" y="156"/>
                    <a:pt x="481" y="125"/>
                    <a:pt x="466" y="94"/>
                  </a:cubicBezTo>
                  <a:cubicBezTo>
                    <a:pt x="466" y="63"/>
                    <a:pt x="450" y="32"/>
                    <a:pt x="435" y="1"/>
                  </a:cubicBezTo>
                  <a:lnTo>
                    <a:pt x="0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1" name="Google Shape;21721;p32"/>
            <p:cNvSpPr/>
            <p:nvPr/>
          </p:nvSpPr>
          <p:spPr>
            <a:xfrm>
              <a:off x="6554100" y="107703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48" y="543"/>
                  </a:moveTo>
                  <a:lnTo>
                    <a:pt x="667" y="311"/>
                  </a:lnTo>
                  <a:cubicBezTo>
                    <a:pt x="559" y="94"/>
                    <a:pt x="311" y="1"/>
                    <a:pt x="93" y="78"/>
                  </a:cubicBezTo>
                  <a:cubicBezTo>
                    <a:pt x="62" y="78"/>
                    <a:pt x="31" y="94"/>
                    <a:pt x="0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2" name="Google Shape;21722;p32"/>
            <p:cNvSpPr/>
            <p:nvPr/>
          </p:nvSpPr>
          <p:spPr>
            <a:xfrm>
              <a:off x="6495550" y="968088"/>
              <a:ext cx="23675" cy="26400"/>
            </a:xfrm>
            <a:custGeom>
              <a:avLst/>
              <a:gdLst/>
              <a:ahLst/>
              <a:cxnLst/>
              <a:rect l="l" t="t" r="r" b="b"/>
              <a:pathLst>
                <a:path w="947" h="1056" extrusionOk="0">
                  <a:moveTo>
                    <a:pt x="466" y="1055"/>
                  </a:moveTo>
                  <a:cubicBezTo>
                    <a:pt x="497" y="1040"/>
                    <a:pt x="528" y="1024"/>
                    <a:pt x="543" y="993"/>
                  </a:cubicBezTo>
                  <a:cubicBezTo>
                    <a:pt x="946" y="652"/>
                    <a:pt x="590" y="0"/>
                    <a:pt x="78" y="155"/>
                  </a:cubicBezTo>
                  <a:cubicBezTo>
                    <a:pt x="47" y="171"/>
                    <a:pt x="31" y="186"/>
                    <a:pt x="0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3" name="Google Shape;21723;p32"/>
            <p:cNvSpPr/>
            <p:nvPr/>
          </p:nvSpPr>
          <p:spPr>
            <a:xfrm>
              <a:off x="6648700" y="1011513"/>
              <a:ext cx="29100" cy="26000"/>
            </a:xfrm>
            <a:custGeom>
              <a:avLst/>
              <a:gdLst/>
              <a:ahLst/>
              <a:cxnLst/>
              <a:rect l="l" t="t" r="r" b="b"/>
              <a:pathLst>
                <a:path w="1164" h="1040" extrusionOk="0">
                  <a:moveTo>
                    <a:pt x="311" y="1040"/>
                  </a:moveTo>
                  <a:lnTo>
                    <a:pt x="1164" y="574"/>
                  </a:lnTo>
                  <a:cubicBezTo>
                    <a:pt x="854" y="0"/>
                    <a:pt x="1" y="466"/>
                    <a:pt x="311" y="10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4" name="Google Shape;21724;p32"/>
            <p:cNvSpPr/>
            <p:nvPr/>
          </p:nvSpPr>
          <p:spPr>
            <a:xfrm>
              <a:off x="6594025" y="908763"/>
              <a:ext cx="29100" cy="31425"/>
            </a:xfrm>
            <a:custGeom>
              <a:avLst/>
              <a:gdLst/>
              <a:ahLst/>
              <a:cxnLst/>
              <a:rect l="l" t="t" r="r" b="b"/>
              <a:pathLst>
                <a:path w="1164" h="1257" extrusionOk="0">
                  <a:moveTo>
                    <a:pt x="140" y="884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64" y="357"/>
                    <a:pt x="714" y="0"/>
                    <a:pt x="326" y="218"/>
                  </a:cubicBezTo>
                  <a:cubicBezTo>
                    <a:pt x="94" y="342"/>
                    <a:pt x="1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5" name="Google Shape;21725;p32"/>
            <p:cNvSpPr/>
            <p:nvPr/>
          </p:nvSpPr>
          <p:spPr>
            <a:xfrm>
              <a:off x="6511450" y="88471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24" y="885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8"/>
                    <a:pt x="698" y="1"/>
                    <a:pt x="326" y="218"/>
                  </a:cubicBezTo>
                  <a:cubicBezTo>
                    <a:pt x="78" y="342"/>
                    <a:pt x="0" y="637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6" name="Google Shape;21726;p32"/>
            <p:cNvSpPr/>
            <p:nvPr/>
          </p:nvSpPr>
          <p:spPr>
            <a:xfrm>
              <a:off x="6570375" y="9917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9" y="0"/>
                    <a:pt x="326" y="218"/>
                  </a:cubicBezTo>
                  <a:cubicBezTo>
                    <a:pt x="78" y="342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7" name="Google Shape;21727;p32"/>
            <p:cNvSpPr/>
            <p:nvPr/>
          </p:nvSpPr>
          <p:spPr>
            <a:xfrm>
              <a:off x="6618075" y="8257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4"/>
                  </a:moveTo>
                  <a:cubicBezTo>
                    <a:pt x="342" y="1257"/>
                    <a:pt x="915" y="1195"/>
                    <a:pt x="1040" y="776"/>
                  </a:cubicBezTo>
                  <a:cubicBezTo>
                    <a:pt x="1148" y="357"/>
                    <a:pt x="714" y="0"/>
                    <a:pt x="326" y="217"/>
                  </a:cubicBezTo>
                  <a:cubicBezTo>
                    <a:pt x="93" y="342"/>
                    <a:pt x="0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8" name="Google Shape;21728;p32"/>
            <p:cNvSpPr/>
            <p:nvPr/>
          </p:nvSpPr>
          <p:spPr>
            <a:xfrm>
              <a:off x="6677000" y="9327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70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9" y="358"/>
                    <a:pt x="714" y="1"/>
                    <a:pt x="327" y="218"/>
                  </a:cubicBezTo>
                  <a:cubicBezTo>
                    <a:pt x="94" y="342"/>
                    <a:pt x="1" y="637"/>
                    <a:pt x="140" y="87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9" name="Google Shape;21729;p32"/>
            <p:cNvSpPr/>
            <p:nvPr/>
          </p:nvSpPr>
          <p:spPr>
            <a:xfrm>
              <a:off x="6442425" y="87076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1" y="621"/>
                  </a:cubicBezTo>
                  <a:cubicBezTo>
                    <a:pt x="466" y="481"/>
                    <a:pt x="528" y="280"/>
                    <a:pt x="466" y="94"/>
                  </a:cubicBezTo>
                  <a:cubicBezTo>
                    <a:pt x="450" y="62"/>
                    <a:pt x="435" y="31"/>
                    <a:pt x="419" y="0"/>
                  </a:cubicBezTo>
                  <a:lnTo>
                    <a:pt x="1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0" name="Google Shape;21730;p32"/>
            <p:cNvSpPr/>
            <p:nvPr/>
          </p:nvSpPr>
          <p:spPr>
            <a:xfrm>
              <a:off x="6538575" y="811813"/>
              <a:ext cx="26400" cy="24075"/>
            </a:xfrm>
            <a:custGeom>
              <a:avLst/>
              <a:gdLst/>
              <a:ahLst/>
              <a:cxnLst/>
              <a:rect l="l" t="t" r="r" b="b"/>
              <a:pathLst>
                <a:path w="1056" h="963" extrusionOk="0">
                  <a:moveTo>
                    <a:pt x="63" y="559"/>
                  </a:moveTo>
                  <a:cubicBezTo>
                    <a:pt x="404" y="963"/>
                    <a:pt x="1056" y="606"/>
                    <a:pt x="900" y="94"/>
                  </a:cubicBezTo>
                  <a:cubicBezTo>
                    <a:pt x="885" y="63"/>
                    <a:pt x="869" y="32"/>
                    <a:pt x="854" y="1"/>
                  </a:cubicBezTo>
                  <a:lnTo>
                    <a:pt x="1" y="482"/>
                  </a:lnTo>
                  <a:cubicBezTo>
                    <a:pt x="16" y="513"/>
                    <a:pt x="32" y="528"/>
                    <a:pt x="63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1" name="Google Shape;21731;p32"/>
            <p:cNvSpPr/>
            <p:nvPr/>
          </p:nvSpPr>
          <p:spPr>
            <a:xfrm>
              <a:off x="6759975" y="961888"/>
              <a:ext cx="14000" cy="16700"/>
            </a:xfrm>
            <a:custGeom>
              <a:avLst/>
              <a:gdLst/>
              <a:ahLst/>
              <a:cxnLst/>
              <a:rect l="l" t="t" r="r" b="b"/>
              <a:pathLst>
                <a:path w="560" h="668" extrusionOk="0">
                  <a:moveTo>
                    <a:pt x="327" y="0"/>
                  </a:moveTo>
                  <a:cubicBezTo>
                    <a:pt x="94" y="140"/>
                    <a:pt x="1" y="434"/>
                    <a:pt x="125" y="667"/>
                  </a:cubicBezTo>
                  <a:lnTo>
                    <a:pt x="559" y="4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2" name="Google Shape;21732;p32"/>
            <p:cNvSpPr/>
            <p:nvPr/>
          </p:nvSpPr>
          <p:spPr>
            <a:xfrm>
              <a:off x="6702200" y="855263"/>
              <a:ext cx="18650" cy="22900"/>
            </a:xfrm>
            <a:custGeom>
              <a:avLst/>
              <a:gdLst/>
              <a:ahLst/>
              <a:cxnLst/>
              <a:rect l="l" t="t" r="r" b="b"/>
              <a:pathLst>
                <a:path w="746" h="916" extrusionOk="0">
                  <a:moveTo>
                    <a:pt x="79" y="202"/>
                  </a:moveTo>
                  <a:cubicBezTo>
                    <a:pt x="1" y="341"/>
                    <a:pt x="1" y="512"/>
                    <a:pt x="79" y="651"/>
                  </a:cubicBezTo>
                  <a:cubicBezTo>
                    <a:pt x="156" y="807"/>
                    <a:pt x="311" y="900"/>
                    <a:pt x="466" y="915"/>
                  </a:cubicBezTo>
                  <a:cubicBezTo>
                    <a:pt x="559" y="915"/>
                    <a:pt x="668" y="900"/>
                    <a:pt x="745" y="853"/>
                  </a:cubicBezTo>
                  <a:lnTo>
                    <a:pt x="280" y="0"/>
                  </a:lnTo>
                  <a:cubicBezTo>
                    <a:pt x="187" y="47"/>
                    <a:pt x="125" y="109"/>
                    <a:pt x="79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3" name="Google Shape;21733;p32"/>
            <p:cNvSpPr/>
            <p:nvPr/>
          </p:nvSpPr>
          <p:spPr>
            <a:xfrm>
              <a:off x="6645600" y="75908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1" y="233"/>
                  </a:moveTo>
                  <a:cubicBezTo>
                    <a:pt x="16" y="264"/>
                    <a:pt x="32" y="295"/>
                    <a:pt x="47" y="311"/>
                  </a:cubicBezTo>
                  <a:cubicBezTo>
                    <a:pt x="140" y="404"/>
                    <a:pt x="249" y="466"/>
                    <a:pt x="373" y="481"/>
                  </a:cubicBezTo>
                  <a:cubicBezTo>
                    <a:pt x="481" y="497"/>
                    <a:pt x="574" y="466"/>
                    <a:pt x="652" y="419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4" name="Google Shape;21734;p32"/>
            <p:cNvSpPr/>
            <p:nvPr/>
          </p:nvSpPr>
          <p:spPr>
            <a:xfrm>
              <a:off x="6340450" y="119491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49" y="543"/>
                  </a:moveTo>
                  <a:lnTo>
                    <a:pt x="667" y="311"/>
                  </a:lnTo>
                  <a:cubicBezTo>
                    <a:pt x="559" y="94"/>
                    <a:pt x="311" y="0"/>
                    <a:pt x="94" y="78"/>
                  </a:cubicBezTo>
                  <a:cubicBezTo>
                    <a:pt x="63" y="78"/>
                    <a:pt x="32" y="94"/>
                    <a:pt x="1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5" name="Google Shape;21735;p32"/>
            <p:cNvSpPr/>
            <p:nvPr/>
          </p:nvSpPr>
          <p:spPr>
            <a:xfrm>
              <a:off x="6281525" y="1085963"/>
              <a:ext cx="24050" cy="26375"/>
            </a:xfrm>
            <a:custGeom>
              <a:avLst/>
              <a:gdLst/>
              <a:ahLst/>
              <a:cxnLst/>
              <a:rect l="l" t="t" r="r" b="b"/>
              <a:pathLst>
                <a:path w="962" h="1055" extrusionOk="0">
                  <a:moveTo>
                    <a:pt x="481" y="1055"/>
                  </a:moveTo>
                  <a:cubicBezTo>
                    <a:pt x="512" y="1039"/>
                    <a:pt x="527" y="1024"/>
                    <a:pt x="558" y="993"/>
                  </a:cubicBezTo>
                  <a:cubicBezTo>
                    <a:pt x="962" y="652"/>
                    <a:pt x="605" y="0"/>
                    <a:pt x="93" y="155"/>
                  </a:cubicBezTo>
                  <a:cubicBezTo>
                    <a:pt x="62" y="171"/>
                    <a:pt x="31" y="186"/>
                    <a:pt x="0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6" name="Google Shape;21736;p32"/>
            <p:cNvSpPr/>
            <p:nvPr/>
          </p:nvSpPr>
          <p:spPr>
            <a:xfrm>
              <a:off x="6433900" y="1128213"/>
              <a:ext cx="30275" cy="27175"/>
            </a:xfrm>
            <a:custGeom>
              <a:avLst/>
              <a:gdLst/>
              <a:ahLst/>
              <a:cxnLst/>
              <a:rect l="l" t="t" r="r" b="b"/>
              <a:pathLst>
                <a:path w="1211" h="1087" extrusionOk="0">
                  <a:moveTo>
                    <a:pt x="357" y="1086"/>
                  </a:moveTo>
                  <a:lnTo>
                    <a:pt x="1210" y="621"/>
                  </a:lnTo>
                  <a:cubicBezTo>
                    <a:pt x="900" y="1"/>
                    <a:pt x="0" y="513"/>
                    <a:pt x="357" y="10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7" name="Google Shape;21737;p32"/>
            <p:cNvSpPr/>
            <p:nvPr/>
          </p:nvSpPr>
          <p:spPr>
            <a:xfrm>
              <a:off x="6380400" y="10266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15" y="1195"/>
                    <a:pt x="1024" y="776"/>
                  </a:cubicBezTo>
                  <a:cubicBezTo>
                    <a:pt x="1148" y="357"/>
                    <a:pt x="713" y="0"/>
                    <a:pt x="326" y="217"/>
                  </a:cubicBezTo>
                  <a:cubicBezTo>
                    <a:pt x="93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8" name="Google Shape;21738;p32"/>
            <p:cNvSpPr/>
            <p:nvPr/>
          </p:nvSpPr>
          <p:spPr>
            <a:xfrm>
              <a:off x="6297800" y="10025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85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7"/>
                    <a:pt x="698" y="1"/>
                    <a:pt x="311" y="218"/>
                  </a:cubicBezTo>
                  <a:cubicBezTo>
                    <a:pt x="78" y="342"/>
                    <a:pt x="0" y="637"/>
                    <a:pt x="125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9" name="Google Shape;21739;p32"/>
            <p:cNvSpPr/>
            <p:nvPr/>
          </p:nvSpPr>
          <p:spPr>
            <a:xfrm>
              <a:off x="6356725" y="11096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27" y="1257"/>
                    <a:pt x="900" y="1195"/>
                    <a:pt x="1025" y="776"/>
                  </a:cubicBezTo>
                  <a:cubicBezTo>
                    <a:pt x="1149" y="357"/>
                    <a:pt x="699" y="0"/>
                    <a:pt x="311" y="217"/>
                  </a:cubicBezTo>
                  <a:cubicBezTo>
                    <a:pt x="78" y="342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0" name="Google Shape;21740;p32"/>
            <p:cNvSpPr/>
            <p:nvPr/>
          </p:nvSpPr>
          <p:spPr>
            <a:xfrm>
              <a:off x="6404425" y="9436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4"/>
                  </a:moveTo>
                  <a:cubicBezTo>
                    <a:pt x="342" y="1257"/>
                    <a:pt x="900" y="1194"/>
                    <a:pt x="1024" y="776"/>
                  </a:cubicBezTo>
                  <a:cubicBezTo>
                    <a:pt x="1148" y="357"/>
                    <a:pt x="714" y="0"/>
                    <a:pt x="326" y="217"/>
                  </a:cubicBezTo>
                  <a:cubicBezTo>
                    <a:pt x="94" y="341"/>
                    <a:pt x="1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1" name="Google Shape;21741;p32"/>
            <p:cNvSpPr/>
            <p:nvPr/>
          </p:nvSpPr>
          <p:spPr>
            <a:xfrm>
              <a:off x="6463375" y="105066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40" y="869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8"/>
                    <a:pt x="714" y="1"/>
                    <a:pt x="326" y="218"/>
                  </a:cubicBezTo>
                  <a:cubicBezTo>
                    <a:pt x="93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2" name="Google Shape;21742;p32"/>
            <p:cNvSpPr/>
            <p:nvPr/>
          </p:nvSpPr>
          <p:spPr>
            <a:xfrm>
              <a:off x="6228775" y="9886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1" y="621"/>
                  </a:cubicBezTo>
                  <a:cubicBezTo>
                    <a:pt x="466" y="481"/>
                    <a:pt x="513" y="280"/>
                    <a:pt x="466" y="93"/>
                  </a:cubicBezTo>
                  <a:cubicBezTo>
                    <a:pt x="451" y="62"/>
                    <a:pt x="435" y="31"/>
                    <a:pt x="420" y="0"/>
                  </a:cubicBezTo>
                  <a:lnTo>
                    <a:pt x="1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3" name="Google Shape;21743;p32"/>
            <p:cNvSpPr/>
            <p:nvPr/>
          </p:nvSpPr>
          <p:spPr>
            <a:xfrm>
              <a:off x="6324950" y="929688"/>
              <a:ext cx="26000" cy="24075"/>
            </a:xfrm>
            <a:custGeom>
              <a:avLst/>
              <a:gdLst/>
              <a:ahLst/>
              <a:cxnLst/>
              <a:rect l="l" t="t" r="r" b="b"/>
              <a:pathLst>
                <a:path w="1040" h="963" extrusionOk="0">
                  <a:moveTo>
                    <a:pt x="47" y="559"/>
                  </a:moveTo>
                  <a:cubicBezTo>
                    <a:pt x="403" y="963"/>
                    <a:pt x="1039" y="606"/>
                    <a:pt x="884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82"/>
                  </a:lnTo>
                  <a:cubicBezTo>
                    <a:pt x="16" y="513"/>
                    <a:pt x="31" y="528"/>
                    <a:pt x="47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4" name="Google Shape;21744;p32"/>
            <p:cNvSpPr/>
            <p:nvPr/>
          </p:nvSpPr>
          <p:spPr>
            <a:xfrm>
              <a:off x="6547500" y="1079763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80" y="0"/>
                  </a:moveTo>
                  <a:cubicBezTo>
                    <a:pt x="187" y="47"/>
                    <a:pt x="125" y="124"/>
                    <a:pt x="78" y="217"/>
                  </a:cubicBezTo>
                  <a:cubicBezTo>
                    <a:pt x="1" y="357"/>
                    <a:pt x="1" y="527"/>
                    <a:pt x="78" y="667"/>
                  </a:cubicBezTo>
                  <a:lnTo>
                    <a:pt x="512" y="4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5" name="Google Shape;21745;p32"/>
            <p:cNvSpPr/>
            <p:nvPr/>
          </p:nvSpPr>
          <p:spPr>
            <a:xfrm>
              <a:off x="6488575" y="973113"/>
              <a:ext cx="18625" cy="24475"/>
            </a:xfrm>
            <a:custGeom>
              <a:avLst/>
              <a:gdLst/>
              <a:ahLst/>
              <a:cxnLst/>
              <a:rect l="l" t="t" r="r" b="b"/>
              <a:pathLst>
                <a:path w="745" h="979" extrusionOk="0">
                  <a:moveTo>
                    <a:pt x="78" y="203"/>
                  </a:moveTo>
                  <a:cubicBezTo>
                    <a:pt x="0" y="342"/>
                    <a:pt x="0" y="513"/>
                    <a:pt x="78" y="652"/>
                  </a:cubicBezTo>
                  <a:cubicBezTo>
                    <a:pt x="202" y="901"/>
                    <a:pt x="497" y="978"/>
                    <a:pt x="745" y="854"/>
                  </a:cubicBezTo>
                  <a:lnTo>
                    <a:pt x="264" y="1"/>
                  </a:lnTo>
                  <a:cubicBezTo>
                    <a:pt x="186" y="48"/>
                    <a:pt x="124" y="110"/>
                    <a:pt x="78" y="20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6" name="Google Shape;21746;p32"/>
            <p:cNvSpPr/>
            <p:nvPr/>
          </p:nvSpPr>
          <p:spPr>
            <a:xfrm>
              <a:off x="6431575" y="8769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0" y="233"/>
                  </a:moveTo>
                  <a:cubicBezTo>
                    <a:pt x="16" y="264"/>
                    <a:pt x="47" y="280"/>
                    <a:pt x="62" y="311"/>
                  </a:cubicBezTo>
                  <a:cubicBezTo>
                    <a:pt x="140" y="404"/>
                    <a:pt x="264" y="466"/>
                    <a:pt x="388" y="481"/>
                  </a:cubicBezTo>
                  <a:cubicBezTo>
                    <a:pt x="481" y="481"/>
                    <a:pt x="590" y="466"/>
                    <a:pt x="667" y="419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7" name="Google Shape;21747;p32"/>
            <p:cNvSpPr/>
            <p:nvPr/>
          </p:nvSpPr>
          <p:spPr>
            <a:xfrm>
              <a:off x="6225675" y="125346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326" y="124"/>
                  </a:moveTo>
                  <a:cubicBezTo>
                    <a:pt x="78" y="264"/>
                    <a:pt x="1" y="559"/>
                    <a:pt x="125" y="791"/>
                  </a:cubicBezTo>
                  <a:lnTo>
                    <a:pt x="978" y="326"/>
                  </a:lnTo>
                  <a:cubicBezTo>
                    <a:pt x="854" y="78"/>
                    <a:pt x="559" y="0"/>
                    <a:pt x="326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8" name="Google Shape;21748;p32"/>
            <p:cNvSpPr/>
            <p:nvPr/>
          </p:nvSpPr>
          <p:spPr>
            <a:xfrm>
              <a:off x="6189225" y="1063863"/>
              <a:ext cx="31450" cy="28700"/>
            </a:xfrm>
            <a:custGeom>
              <a:avLst/>
              <a:gdLst/>
              <a:ahLst/>
              <a:cxnLst/>
              <a:rect l="l" t="t" r="r" b="b"/>
              <a:pathLst>
                <a:path w="1258" h="1148" extrusionOk="0">
                  <a:moveTo>
                    <a:pt x="389" y="124"/>
                  </a:moveTo>
                  <a:cubicBezTo>
                    <a:pt x="1" y="326"/>
                    <a:pt x="63" y="900"/>
                    <a:pt x="482" y="1024"/>
                  </a:cubicBezTo>
                  <a:cubicBezTo>
                    <a:pt x="900" y="1148"/>
                    <a:pt x="1257" y="698"/>
                    <a:pt x="1040" y="310"/>
                  </a:cubicBezTo>
                  <a:cubicBezTo>
                    <a:pt x="916" y="78"/>
                    <a:pt x="621" y="0"/>
                    <a:pt x="389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9" name="Google Shape;21749;p32"/>
            <p:cNvSpPr/>
            <p:nvPr/>
          </p:nvSpPr>
          <p:spPr>
            <a:xfrm>
              <a:off x="6248175" y="11704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40"/>
                  </a:moveTo>
                  <a:cubicBezTo>
                    <a:pt x="0" y="342"/>
                    <a:pt x="62" y="900"/>
                    <a:pt x="481" y="1024"/>
                  </a:cubicBezTo>
                  <a:cubicBezTo>
                    <a:pt x="900" y="1148"/>
                    <a:pt x="1257" y="714"/>
                    <a:pt x="1039" y="326"/>
                  </a:cubicBezTo>
                  <a:cubicBezTo>
                    <a:pt x="915" y="93"/>
                    <a:pt x="621" y="0"/>
                    <a:pt x="388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0" name="Google Shape;21750;p32"/>
            <p:cNvSpPr/>
            <p:nvPr/>
          </p:nvSpPr>
          <p:spPr>
            <a:xfrm>
              <a:off x="6111300" y="1047963"/>
              <a:ext cx="26400" cy="23675"/>
            </a:xfrm>
            <a:custGeom>
              <a:avLst/>
              <a:gdLst/>
              <a:ahLst/>
              <a:cxnLst/>
              <a:rect l="l" t="t" r="r" b="b"/>
              <a:pathLst>
                <a:path w="1056" h="947" extrusionOk="0">
                  <a:moveTo>
                    <a:pt x="0" y="466"/>
                  </a:moveTo>
                  <a:cubicBezTo>
                    <a:pt x="16" y="497"/>
                    <a:pt x="31" y="528"/>
                    <a:pt x="62" y="543"/>
                  </a:cubicBezTo>
                  <a:cubicBezTo>
                    <a:pt x="404" y="946"/>
                    <a:pt x="1055" y="590"/>
                    <a:pt x="900" y="93"/>
                  </a:cubicBezTo>
                  <a:cubicBezTo>
                    <a:pt x="884" y="47"/>
                    <a:pt x="869" y="16"/>
                    <a:pt x="853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1" name="Google Shape;21751;p32"/>
            <p:cNvSpPr/>
            <p:nvPr/>
          </p:nvSpPr>
          <p:spPr>
            <a:xfrm>
              <a:off x="6332700" y="1197638"/>
              <a:ext cx="13975" cy="16675"/>
            </a:xfrm>
            <a:custGeom>
              <a:avLst/>
              <a:gdLst/>
              <a:ahLst/>
              <a:cxnLst/>
              <a:rect l="l" t="t" r="r" b="b"/>
              <a:pathLst>
                <a:path w="559" h="667" extrusionOk="0">
                  <a:moveTo>
                    <a:pt x="311" y="0"/>
                  </a:moveTo>
                  <a:cubicBezTo>
                    <a:pt x="78" y="140"/>
                    <a:pt x="0" y="434"/>
                    <a:pt x="124" y="667"/>
                  </a:cubicBezTo>
                  <a:lnTo>
                    <a:pt x="559" y="4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2" name="Google Shape;21752;p32"/>
            <p:cNvSpPr/>
            <p:nvPr/>
          </p:nvSpPr>
          <p:spPr>
            <a:xfrm>
              <a:off x="6273750" y="109098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5" y="652"/>
                  </a:moveTo>
                  <a:cubicBezTo>
                    <a:pt x="249" y="900"/>
                    <a:pt x="559" y="978"/>
                    <a:pt x="792" y="854"/>
                  </a:cubicBezTo>
                  <a:lnTo>
                    <a:pt x="311" y="1"/>
                  </a:lnTo>
                  <a:cubicBezTo>
                    <a:pt x="78" y="125"/>
                    <a:pt x="1" y="420"/>
                    <a:pt x="125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3" name="Google Shape;21753;p32"/>
            <p:cNvSpPr/>
            <p:nvPr/>
          </p:nvSpPr>
          <p:spPr>
            <a:xfrm>
              <a:off x="6217925" y="994838"/>
              <a:ext cx="16700" cy="13200"/>
            </a:xfrm>
            <a:custGeom>
              <a:avLst/>
              <a:gdLst/>
              <a:ahLst/>
              <a:cxnLst/>
              <a:rect l="l" t="t" r="r" b="b"/>
              <a:pathLst>
                <a:path w="668" h="528" extrusionOk="0">
                  <a:moveTo>
                    <a:pt x="1" y="233"/>
                  </a:moveTo>
                  <a:cubicBezTo>
                    <a:pt x="16" y="264"/>
                    <a:pt x="32" y="280"/>
                    <a:pt x="63" y="311"/>
                  </a:cubicBezTo>
                  <a:cubicBezTo>
                    <a:pt x="202" y="481"/>
                    <a:pt x="466" y="528"/>
                    <a:pt x="667" y="419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4" name="Google Shape;21754;p32"/>
            <p:cNvSpPr/>
            <p:nvPr/>
          </p:nvSpPr>
          <p:spPr>
            <a:xfrm>
              <a:off x="6650250" y="746288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233" y="513"/>
                  </a:moveTo>
                  <a:lnTo>
                    <a:pt x="668" y="280"/>
                  </a:lnTo>
                  <a:cubicBezTo>
                    <a:pt x="637" y="218"/>
                    <a:pt x="590" y="171"/>
                    <a:pt x="544" y="125"/>
                  </a:cubicBezTo>
                  <a:cubicBezTo>
                    <a:pt x="419" y="32"/>
                    <a:pt x="249" y="1"/>
                    <a:pt x="94" y="47"/>
                  </a:cubicBezTo>
                  <a:cubicBezTo>
                    <a:pt x="63" y="47"/>
                    <a:pt x="32" y="63"/>
                    <a:pt x="1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5" name="Google Shape;21755;p32"/>
            <p:cNvSpPr/>
            <p:nvPr/>
          </p:nvSpPr>
          <p:spPr>
            <a:xfrm>
              <a:off x="6591325" y="639288"/>
              <a:ext cx="18250" cy="23675"/>
            </a:xfrm>
            <a:custGeom>
              <a:avLst/>
              <a:gdLst/>
              <a:ahLst/>
              <a:cxnLst/>
              <a:rect l="l" t="t" r="r" b="b"/>
              <a:pathLst>
                <a:path w="730" h="947" extrusionOk="0">
                  <a:moveTo>
                    <a:pt x="466" y="946"/>
                  </a:moveTo>
                  <a:cubicBezTo>
                    <a:pt x="497" y="931"/>
                    <a:pt x="528" y="900"/>
                    <a:pt x="559" y="884"/>
                  </a:cubicBezTo>
                  <a:cubicBezTo>
                    <a:pt x="667" y="776"/>
                    <a:pt x="729" y="621"/>
                    <a:pt x="714" y="466"/>
                  </a:cubicBezTo>
                  <a:cubicBezTo>
                    <a:pt x="714" y="403"/>
                    <a:pt x="698" y="341"/>
                    <a:pt x="667" y="279"/>
                  </a:cubicBezTo>
                  <a:cubicBezTo>
                    <a:pt x="636" y="217"/>
                    <a:pt x="590" y="171"/>
                    <a:pt x="543" y="124"/>
                  </a:cubicBezTo>
                  <a:cubicBezTo>
                    <a:pt x="403" y="31"/>
                    <a:pt x="248" y="0"/>
                    <a:pt x="93" y="47"/>
                  </a:cubicBezTo>
                  <a:cubicBezTo>
                    <a:pt x="62" y="62"/>
                    <a:pt x="31" y="62"/>
                    <a:pt x="0" y="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6" name="Google Shape;21756;p32"/>
            <p:cNvSpPr/>
            <p:nvPr/>
          </p:nvSpPr>
          <p:spPr>
            <a:xfrm>
              <a:off x="6605275" y="55436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02" y="823"/>
                  </a:cubicBezTo>
                  <a:cubicBezTo>
                    <a:pt x="342" y="1055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7" name="Google Shape;21757;p32"/>
            <p:cNvSpPr/>
            <p:nvPr/>
          </p:nvSpPr>
          <p:spPr>
            <a:xfrm>
              <a:off x="6664225" y="661388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869" y="1008"/>
                  </a:moveTo>
                  <a:cubicBezTo>
                    <a:pt x="1256" y="807"/>
                    <a:pt x="1194" y="233"/>
                    <a:pt x="776" y="124"/>
                  </a:cubicBezTo>
                  <a:cubicBezTo>
                    <a:pt x="357" y="0"/>
                    <a:pt x="0" y="435"/>
                    <a:pt x="202" y="822"/>
                  </a:cubicBezTo>
                  <a:cubicBezTo>
                    <a:pt x="341" y="1055"/>
                    <a:pt x="636" y="1148"/>
                    <a:pt x="869" y="100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8" name="Google Shape;21758;p32"/>
            <p:cNvSpPr/>
            <p:nvPr/>
          </p:nvSpPr>
          <p:spPr>
            <a:xfrm>
              <a:off x="6538200" y="5392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33" y="668"/>
                  </a:moveTo>
                  <a:cubicBezTo>
                    <a:pt x="264" y="652"/>
                    <a:pt x="295" y="637"/>
                    <a:pt x="326" y="606"/>
                  </a:cubicBezTo>
                  <a:cubicBezTo>
                    <a:pt x="435" y="513"/>
                    <a:pt x="497" y="342"/>
                    <a:pt x="481" y="187"/>
                  </a:cubicBezTo>
                  <a:cubicBezTo>
                    <a:pt x="481" y="156"/>
                    <a:pt x="481" y="125"/>
                    <a:pt x="466" y="94"/>
                  </a:cubicBezTo>
                  <a:cubicBezTo>
                    <a:pt x="466" y="63"/>
                    <a:pt x="450" y="32"/>
                    <a:pt x="435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9" name="Google Shape;21759;p32"/>
            <p:cNvSpPr/>
            <p:nvPr/>
          </p:nvSpPr>
          <p:spPr>
            <a:xfrm>
              <a:off x="6436225" y="86338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49" y="544"/>
                  </a:moveTo>
                  <a:lnTo>
                    <a:pt x="667" y="295"/>
                  </a:lnTo>
                  <a:cubicBezTo>
                    <a:pt x="559" y="94"/>
                    <a:pt x="311" y="1"/>
                    <a:pt x="93" y="78"/>
                  </a:cubicBezTo>
                  <a:cubicBezTo>
                    <a:pt x="62" y="78"/>
                    <a:pt x="31" y="94"/>
                    <a:pt x="0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0" name="Google Shape;21760;p32"/>
            <p:cNvSpPr/>
            <p:nvPr/>
          </p:nvSpPr>
          <p:spPr>
            <a:xfrm>
              <a:off x="6377675" y="754438"/>
              <a:ext cx="23675" cy="26400"/>
            </a:xfrm>
            <a:custGeom>
              <a:avLst/>
              <a:gdLst/>
              <a:ahLst/>
              <a:cxnLst/>
              <a:rect l="l" t="t" r="r" b="b"/>
              <a:pathLst>
                <a:path w="947" h="1056" extrusionOk="0">
                  <a:moveTo>
                    <a:pt x="466" y="1055"/>
                  </a:moveTo>
                  <a:cubicBezTo>
                    <a:pt x="497" y="1040"/>
                    <a:pt x="528" y="1009"/>
                    <a:pt x="543" y="993"/>
                  </a:cubicBezTo>
                  <a:cubicBezTo>
                    <a:pt x="947" y="652"/>
                    <a:pt x="590" y="1"/>
                    <a:pt x="94" y="156"/>
                  </a:cubicBezTo>
                  <a:cubicBezTo>
                    <a:pt x="47" y="171"/>
                    <a:pt x="31" y="171"/>
                    <a:pt x="0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1" name="Google Shape;21761;p32"/>
            <p:cNvSpPr/>
            <p:nvPr/>
          </p:nvSpPr>
          <p:spPr>
            <a:xfrm>
              <a:off x="6530825" y="797863"/>
              <a:ext cx="29100" cy="26000"/>
            </a:xfrm>
            <a:custGeom>
              <a:avLst/>
              <a:gdLst/>
              <a:ahLst/>
              <a:cxnLst/>
              <a:rect l="l" t="t" r="r" b="b"/>
              <a:pathLst>
                <a:path w="1164" h="1040" extrusionOk="0">
                  <a:moveTo>
                    <a:pt x="311" y="1040"/>
                  </a:moveTo>
                  <a:lnTo>
                    <a:pt x="1164" y="559"/>
                  </a:lnTo>
                  <a:cubicBezTo>
                    <a:pt x="854" y="1"/>
                    <a:pt x="1" y="466"/>
                    <a:pt x="311" y="10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2" name="Google Shape;21762;p32"/>
            <p:cNvSpPr/>
            <p:nvPr/>
          </p:nvSpPr>
          <p:spPr>
            <a:xfrm>
              <a:off x="6476550" y="6951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69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7"/>
                    <a:pt x="698" y="1"/>
                    <a:pt x="326" y="218"/>
                  </a:cubicBezTo>
                  <a:cubicBezTo>
                    <a:pt x="78" y="342"/>
                    <a:pt x="0" y="637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3" name="Google Shape;21763;p32"/>
            <p:cNvSpPr/>
            <p:nvPr/>
          </p:nvSpPr>
          <p:spPr>
            <a:xfrm>
              <a:off x="6393575" y="6710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69"/>
                  </a:moveTo>
                  <a:cubicBezTo>
                    <a:pt x="342" y="1256"/>
                    <a:pt x="900" y="1194"/>
                    <a:pt x="1024" y="775"/>
                  </a:cubicBezTo>
                  <a:cubicBezTo>
                    <a:pt x="1148" y="357"/>
                    <a:pt x="698" y="0"/>
                    <a:pt x="326" y="217"/>
                  </a:cubicBezTo>
                  <a:cubicBezTo>
                    <a:pt x="78" y="341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4" name="Google Shape;21764;p32"/>
            <p:cNvSpPr/>
            <p:nvPr/>
          </p:nvSpPr>
          <p:spPr>
            <a:xfrm>
              <a:off x="6452500" y="7780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9" y="357"/>
                    <a:pt x="699" y="1"/>
                    <a:pt x="327" y="202"/>
                  </a:cubicBezTo>
                  <a:cubicBezTo>
                    <a:pt x="78" y="342"/>
                    <a:pt x="1" y="637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5" name="Google Shape;21765;p32"/>
            <p:cNvSpPr/>
            <p:nvPr/>
          </p:nvSpPr>
          <p:spPr>
            <a:xfrm>
              <a:off x="6500200" y="6121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4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6" name="Google Shape;21766;p32"/>
            <p:cNvSpPr/>
            <p:nvPr/>
          </p:nvSpPr>
          <p:spPr>
            <a:xfrm>
              <a:off x="6559125" y="7191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1" y="869"/>
                  </a:moveTo>
                  <a:cubicBezTo>
                    <a:pt x="342" y="1256"/>
                    <a:pt x="916" y="1194"/>
                    <a:pt x="1040" y="776"/>
                  </a:cubicBezTo>
                  <a:cubicBezTo>
                    <a:pt x="1149" y="357"/>
                    <a:pt x="714" y="0"/>
                    <a:pt x="327" y="202"/>
                  </a:cubicBezTo>
                  <a:cubicBezTo>
                    <a:pt x="94" y="341"/>
                    <a:pt x="1" y="636"/>
                    <a:pt x="141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7" name="Google Shape;21767;p32"/>
            <p:cNvSpPr/>
            <p:nvPr/>
          </p:nvSpPr>
          <p:spPr>
            <a:xfrm>
              <a:off x="6324550" y="65711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8"/>
                  </a:moveTo>
                  <a:cubicBezTo>
                    <a:pt x="264" y="652"/>
                    <a:pt x="295" y="637"/>
                    <a:pt x="311" y="606"/>
                  </a:cubicBezTo>
                  <a:cubicBezTo>
                    <a:pt x="466" y="481"/>
                    <a:pt x="528" y="280"/>
                    <a:pt x="466" y="94"/>
                  </a:cubicBezTo>
                  <a:cubicBezTo>
                    <a:pt x="450" y="63"/>
                    <a:pt x="450" y="32"/>
                    <a:pt x="435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8" name="Google Shape;21768;p32"/>
            <p:cNvSpPr/>
            <p:nvPr/>
          </p:nvSpPr>
          <p:spPr>
            <a:xfrm>
              <a:off x="6420725" y="598188"/>
              <a:ext cx="26375" cy="24050"/>
            </a:xfrm>
            <a:custGeom>
              <a:avLst/>
              <a:gdLst/>
              <a:ahLst/>
              <a:cxnLst/>
              <a:rect l="l" t="t" r="r" b="b"/>
              <a:pathLst>
                <a:path w="1055" h="962" extrusionOk="0">
                  <a:moveTo>
                    <a:pt x="62" y="559"/>
                  </a:moveTo>
                  <a:cubicBezTo>
                    <a:pt x="403" y="962"/>
                    <a:pt x="1055" y="605"/>
                    <a:pt x="900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497"/>
                    <a:pt x="31" y="528"/>
                    <a:pt x="62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9" name="Google Shape;21769;p32"/>
            <p:cNvSpPr/>
            <p:nvPr/>
          </p:nvSpPr>
          <p:spPr>
            <a:xfrm>
              <a:off x="6643275" y="7482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80" y="0"/>
                  </a:moveTo>
                  <a:cubicBezTo>
                    <a:pt x="202" y="47"/>
                    <a:pt x="125" y="125"/>
                    <a:pt x="78" y="202"/>
                  </a:cubicBezTo>
                  <a:cubicBezTo>
                    <a:pt x="1" y="357"/>
                    <a:pt x="1" y="528"/>
                    <a:pt x="78" y="667"/>
                  </a:cubicBezTo>
                  <a:lnTo>
                    <a:pt x="512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0" name="Google Shape;21770;p32"/>
            <p:cNvSpPr/>
            <p:nvPr/>
          </p:nvSpPr>
          <p:spPr>
            <a:xfrm>
              <a:off x="6582400" y="641613"/>
              <a:ext cx="20575" cy="22900"/>
            </a:xfrm>
            <a:custGeom>
              <a:avLst/>
              <a:gdLst/>
              <a:ahLst/>
              <a:cxnLst/>
              <a:rect l="l" t="t" r="r" b="b"/>
              <a:pathLst>
                <a:path w="823" h="916" extrusionOk="0">
                  <a:moveTo>
                    <a:pt x="156" y="202"/>
                  </a:moveTo>
                  <a:cubicBezTo>
                    <a:pt x="1" y="497"/>
                    <a:pt x="202" y="869"/>
                    <a:pt x="543" y="900"/>
                  </a:cubicBezTo>
                  <a:cubicBezTo>
                    <a:pt x="636" y="915"/>
                    <a:pt x="729" y="900"/>
                    <a:pt x="823" y="853"/>
                  </a:cubicBezTo>
                  <a:lnTo>
                    <a:pt x="357" y="0"/>
                  </a:lnTo>
                  <a:cubicBezTo>
                    <a:pt x="264" y="47"/>
                    <a:pt x="202" y="109"/>
                    <a:pt x="156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1" name="Google Shape;21771;p32"/>
            <p:cNvSpPr/>
            <p:nvPr/>
          </p:nvSpPr>
          <p:spPr>
            <a:xfrm>
              <a:off x="6527725" y="545063"/>
              <a:ext cx="16325" cy="12425"/>
            </a:xfrm>
            <a:custGeom>
              <a:avLst/>
              <a:gdLst/>
              <a:ahLst/>
              <a:cxnLst/>
              <a:rect l="l" t="t" r="r" b="b"/>
              <a:pathLst>
                <a:path w="653" h="497" extrusionOk="0">
                  <a:moveTo>
                    <a:pt x="1" y="249"/>
                  </a:moveTo>
                  <a:cubicBezTo>
                    <a:pt x="16" y="264"/>
                    <a:pt x="32" y="295"/>
                    <a:pt x="47" y="326"/>
                  </a:cubicBezTo>
                  <a:cubicBezTo>
                    <a:pt x="140" y="419"/>
                    <a:pt x="249" y="481"/>
                    <a:pt x="373" y="497"/>
                  </a:cubicBezTo>
                  <a:cubicBezTo>
                    <a:pt x="481" y="497"/>
                    <a:pt x="575" y="481"/>
                    <a:pt x="652" y="435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2" name="Google Shape;21772;p32"/>
            <p:cNvSpPr/>
            <p:nvPr/>
          </p:nvSpPr>
          <p:spPr>
            <a:xfrm>
              <a:off x="6222575" y="98126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49" y="544"/>
                  </a:moveTo>
                  <a:lnTo>
                    <a:pt x="668" y="295"/>
                  </a:lnTo>
                  <a:cubicBezTo>
                    <a:pt x="559" y="94"/>
                    <a:pt x="326" y="1"/>
                    <a:pt x="94" y="78"/>
                  </a:cubicBezTo>
                  <a:cubicBezTo>
                    <a:pt x="63" y="78"/>
                    <a:pt x="32" y="94"/>
                    <a:pt x="1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3" name="Google Shape;21773;p32"/>
            <p:cNvSpPr/>
            <p:nvPr/>
          </p:nvSpPr>
          <p:spPr>
            <a:xfrm>
              <a:off x="6163650" y="872313"/>
              <a:ext cx="24050" cy="26400"/>
            </a:xfrm>
            <a:custGeom>
              <a:avLst/>
              <a:gdLst/>
              <a:ahLst/>
              <a:cxnLst/>
              <a:rect l="l" t="t" r="r" b="b"/>
              <a:pathLst>
                <a:path w="962" h="1056" extrusionOk="0">
                  <a:moveTo>
                    <a:pt x="481" y="1055"/>
                  </a:moveTo>
                  <a:cubicBezTo>
                    <a:pt x="512" y="1024"/>
                    <a:pt x="543" y="1009"/>
                    <a:pt x="559" y="993"/>
                  </a:cubicBezTo>
                  <a:cubicBezTo>
                    <a:pt x="962" y="652"/>
                    <a:pt x="605" y="0"/>
                    <a:pt x="93" y="156"/>
                  </a:cubicBezTo>
                  <a:cubicBezTo>
                    <a:pt x="62" y="171"/>
                    <a:pt x="31" y="171"/>
                    <a:pt x="0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4" name="Google Shape;21774;p32"/>
            <p:cNvSpPr/>
            <p:nvPr/>
          </p:nvSpPr>
          <p:spPr>
            <a:xfrm>
              <a:off x="6316800" y="915738"/>
              <a:ext cx="29500" cy="26000"/>
            </a:xfrm>
            <a:custGeom>
              <a:avLst/>
              <a:gdLst/>
              <a:ahLst/>
              <a:cxnLst/>
              <a:rect l="l" t="t" r="r" b="b"/>
              <a:pathLst>
                <a:path w="1180" h="1040" extrusionOk="0">
                  <a:moveTo>
                    <a:pt x="326" y="1040"/>
                  </a:moveTo>
                  <a:lnTo>
                    <a:pt x="1179" y="559"/>
                  </a:lnTo>
                  <a:cubicBezTo>
                    <a:pt x="853" y="1"/>
                    <a:pt x="0" y="466"/>
                    <a:pt x="326" y="10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5" name="Google Shape;21775;p32"/>
            <p:cNvSpPr/>
            <p:nvPr/>
          </p:nvSpPr>
          <p:spPr>
            <a:xfrm>
              <a:off x="6262525" y="8129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15" y="1195"/>
                    <a:pt x="1024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3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6" name="Google Shape;21776;p32"/>
            <p:cNvSpPr/>
            <p:nvPr/>
          </p:nvSpPr>
          <p:spPr>
            <a:xfrm>
              <a:off x="6179925" y="7889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25" y="869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8"/>
                    <a:pt x="699" y="1"/>
                    <a:pt x="311" y="218"/>
                  </a:cubicBezTo>
                  <a:cubicBezTo>
                    <a:pt x="78" y="342"/>
                    <a:pt x="1" y="637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7" name="Google Shape;21777;p32"/>
            <p:cNvSpPr/>
            <p:nvPr/>
          </p:nvSpPr>
          <p:spPr>
            <a:xfrm>
              <a:off x="6238875" y="8959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7"/>
                    <a:pt x="713" y="1"/>
                    <a:pt x="326" y="202"/>
                  </a:cubicBezTo>
                  <a:cubicBezTo>
                    <a:pt x="93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8" name="Google Shape;21778;p32"/>
            <p:cNvSpPr/>
            <p:nvPr/>
          </p:nvSpPr>
          <p:spPr>
            <a:xfrm>
              <a:off x="6286550" y="7300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714" y="0"/>
                    <a:pt x="326" y="218"/>
                  </a:cubicBezTo>
                  <a:cubicBezTo>
                    <a:pt x="94" y="342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9" name="Google Shape;21779;p32"/>
            <p:cNvSpPr/>
            <p:nvPr/>
          </p:nvSpPr>
          <p:spPr>
            <a:xfrm>
              <a:off x="6345500" y="8370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6"/>
                    <a:pt x="900" y="1194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41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0" name="Google Shape;21780;p32"/>
            <p:cNvSpPr/>
            <p:nvPr/>
          </p:nvSpPr>
          <p:spPr>
            <a:xfrm>
              <a:off x="6110900" y="77498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4" y="667"/>
                  </a:moveTo>
                  <a:cubicBezTo>
                    <a:pt x="265" y="652"/>
                    <a:pt x="296" y="636"/>
                    <a:pt x="311" y="605"/>
                  </a:cubicBezTo>
                  <a:cubicBezTo>
                    <a:pt x="466" y="481"/>
                    <a:pt x="513" y="280"/>
                    <a:pt x="466" y="94"/>
                  </a:cubicBezTo>
                  <a:cubicBezTo>
                    <a:pt x="451" y="63"/>
                    <a:pt x="435" y="32"/>
                    <a:pt x="420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1" name="Google Shape;21781;p32"/>
            <p:cNvSpPr/>
            <p:nvPr/>
          </p:nvSpPr>
          <p:spPr>
            <a:xfrm>
              <a:off x="6207075" y="716063"/>
              <a:ext cx="26000" cy="24050"/>
            </a:xfrm>
            <a:custGeom>
              <a:avLst/>
              <a:gdLst/>
              <a:ahLst/>
              <a:cxnLst/>
              <a:rect l="l" t="t" r="r" b="b"/>
              <a:pathLst>
                <a:path w="1040" h="962" extrusionOk="0">
                  <a:moveTo>
                    <a:pt x="47" y="558"/>
                  </a:moveTo>
                  <a:cubicBezTo>
                    <a:pt x="388" y="962"/>
                    <a:pt x="1039" y="605"/>
                    <a:pt x="884" y="93"/>
                  </a:cubicBezTo>
                  <a:cubicBezTo>
                    <a:pt x="869" y="62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512"/>
                    <a:pt x="31" y="527"/>
                    <a:pt x="47" y="55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2" name="Google Shape;21782;p32"/>
            <p:cNvSpPr/>
            <p:nvPr/>
          </p:nvSpPr>
          <p:spPr>
            <a:xfrm>
              <a:off x="6429625" y="866113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80" y="0"/>
                  </a:moveTo>
                  <a:cubicBezTo>
                    <a:pt x="187" y="47"/>
                    <a:pt x="125" y="124"/>
                    <a:pt x="78" y="202"/>
                  </a:cubicBezTo>
                  <a:cubicBezTo>
                    <a:pt x="1" y="342"/>
                    <a:pt x="1" y="528"/>
                    <a:pt x="78" y="667"/>
                  </a:cubicBezTo>
                  <a:lnTo>
                    <a:pt x="513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3" name="Google Shape;21783;p32"/>
            <p:cNvSpPr/>
            <p:nvPr/>
          </p:nvSpPr>
          <p:spPr>
            <a:xfrm>
              <a:off x="6368750" y="759088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6" y="218"/>
                  </a:moveTo>
                  <a:cubicBezTo>
                    <a:pt x="1" y="513"/>
                    <a:pt x="202" y="885"/>
                    <a:pt x="544" y="916"/>
                  </a:cubicBezTo>
                  <a:cubicBezTo>
                    <a:pt x="637" y="931"/>
                    <a:pt x="730" y="916"/>
                    <a:pt x="823" y="869"/>
                  </a:cubicBezTo>
                  <a:lnTo>
                    <a:pt x="357" y="1"/>
                  </a:lnTo>
                  <a:cubicBezTo>
                    <a:pt x="264" y="47"/>
                    <a:pt x="202" y="125"/>
                    <a:pt x="156" y="21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4" name="Google Shape;21784;p32"/>
            <p:cNvSpPr/>
            <p:nvPr/>
          </p:nvSpPr>
          <p:spPr>
            <a:xfrm>
              <a:off x="6313700" y="66293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0" y="248"/>
                  </a:moveTo>
                  <a:cubicBezTo>
                    <a:pt x="16" y="264"/>
                    <a:pt x="47" y="295"/>
                    <a:pt x="62" y="326"/>
                  </a:cubicBezTo>
                  <a:cubicBezTo>
                    <a:pt x="140" y="419"/>
                    <a:pt x="264" y="481"/>
                    <a:pt x="388" y="497"/>
                  </a:cubicBezTo>
                  <a:cubicBezTo>
                    <a:pt x="481" y="497"/>
                    <a:pt x="590" y="481"/>
                    <a:pt x="667" y="435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5" name="Google Shape;21785;p32"/>
            <p:cNvSpPr/>
            <p:nvPr/>
          </p:nvSpPr>
          <p:spPr>
            <a:xfrm>
              <a:off x="6107800" y="103981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327" y="125"/>
                  </a:moveTo>
                  <a:cubicBezTo>
                    <a:pt x="94" y="249"/>
                    <a:pt x="1" y="543"/>
                    <a:pt x="125" y="792"/>
                  </a:cubicBezTo>
                  <a:lnTo>
                    <a:pt x="978" y="311"/>
                  </a:lnTo>
                  <a:cubicBezTo>
                    <a:pt x="854" y="78"/>
                    <a:pt x="559" y="1"/>
                    <a:pt x="327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6" name="Google Shape;21786;p32"/>
            <p:cNvSpPr/>
            <p:nvPr/>
          </p:nvSpPr>
          <p:spPr>
            <a:xfrm>
              <a:off x="6048100" y="9312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8" y="63"/>
                    <a:pt x="124" y="482"/>
                  </a:cubicBezTo>
                  <a:cubicBezTo>
                    <a:pt x="0" y="901"/>
                    <a:pt x="450" y="1257"/>
                    <a:pt x="822" y="1056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7" name="Google Shape;21787;p32"/>
            <p:cNvSpPr/>
            <p:nvPr/>
          </p:nvSpPr>
          <p:spPr>
            <a:xfrm>
              <a:off x="6071350" y="84981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1"/>
                  </a:moveTo>
                  <a:cubicBezTo>
                    <a:pt x="1" y="342"/>
                    <a:pt x="63" y="916"/>
                    <a:pt x="482" y="1025"/>
                  </a:cubicBezTo>
                  <a:cubicBezTo>
                    <a:pt x="900" y="1149"/>
                    <a:pt x="1257" y="714"/>
                    <a:pt x="1040" y="327"/>
                  </a:cubicBezTo>
                  <a:cubicBezTo>
                    <a:pt x="916" y="94"/>
                    <a:pt x="621" y="1"/>
                    <a:pt x="389" y="14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8" name="Google Shape;21788;p32"/>
            <p:cNvSpPr/>
            <p:nvPr/>
          </p:nvSpPr>
          <p:spPr>
            <a:xfrm>
              <a:off x="6130300" y="9568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42"/>
                    <a:pt x="62" y="900"/>
                    <a:pt x="481" y="1024"/>
                  </a:cubicBezTo>
                  <a:cubicBezTo>
                    <a:pt x="900" y="1148"/>
                    <a:pt x="1257" y="699"/>
                    <a:pt x="1040" y="326"/>
                  </a:cubicBezTo>
                  <a:cubicBezTo>
                    <a:pt x="915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9" name="Google Shape;21789;p32"/>
            <p:cNvSpPr/>
            <p:nvPr/>
          </p:nvSpPr>
          <p:spPr>
            <a:xfrm>
              <a:off x="5993425" y="833938"/>
              <a:ext cx="26000" cy="24050"/>
            </a:xfrm>
            <a:custGeom>
              <a:avLst/>
              <a:gdLst/>
              <a:ahLst/>
              <a:cxnLst/>
              <a:rect l="l" t="t" r="r" b="b"/>
              <a:pathLst>
                <a:path w="1040" h="962" extrusionOk="0">
                  <a:moveTo>
                    <a:pt x="0" y="481"/>
                  </a:moveTo>
                  <a:cubicBezTo>
                    <a:pt x="16" y="496"/>
                    <a:pt x="32" y="527"/>
                    <a:pt x="47" y="558"/>
                  </a:cubicBezTo>
                  <a:cubicBezTo>
                    <a:pt x="388" y="962"/>
                    <a:pt x="1040" y="605"/>
                    <a:pt x="885" y="93"/>
                  </a:cubicBezTo>
                  <a:cubicBezTo>
                    <a:pt x="869" y="62"/>
                    <a:pt x="869" y="31"/>
                    <a:pt x="85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0" name="Google Shape;21790;p32"/>
            <p:cNvSpPr/>
            <p:nvPr/>
          </p:nvSpPr>
          <p:spPr>
            <a:xfrm>
              <a:off x="6214825" y="983988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326" y="0"/>
                  </a:moveTo>
                  <a:cubicBezTo>
                    <a:pt x="78" y="124"/>
                    <a:pt x="0" y="435"/>
                    <a:pt x="125" y="667"/>
                  </a:cubicBezTo>
                  <a:lnTo>
                    <a:pt x="559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1" name="Google Shape;21791;p32"/>
            <p:cNvSpPr/>
            <p:nvPr/>
          </p:nvSpPr>
          <p:spPr>
            <a:xfrm>
              <a:off x="6155875" y="87736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5" y="652"/>
                  </a:moveTo>
                  <a:cubicBezTo>
                    <a:pt x="249" y="884"/>
                    <a:pt x="559" y="977"/>
                    <a:pt x="792" y="853"/>
                  </a:cubicBezTo>
                  <a:lnTo>
                    <a:pt x="327" y="0"/>
                  </a:lnTo>
                  <a:cubicBezTo>
                    <a:pt x="79" y="124"/>
                    <a:pt x="1" y="419"/>
                    <a:pt x="125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2" name="Google Shape;21792;p32"/>
            <p:cNvSpPr/>
            <p:nvPr/>
          </p:nvSpPr>
          <p:spPr>
            <a:xfrm>
              <a:off x="6100050" y="78081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48"/>
                  </a:moveTo>
                  <a:cubicBezTo>
                    <a:pt x="16" y="264"/>
                    <a:pt x="32" y="295"/>
                    <a:pt x="63" y="326"/>
                  </a:cubicBezTo>
                  <a:cubicBezTo>
                    <a:pt x="202" y="497"/>
                    <a:pt x="466" y="543"/>
                    <a:pt x="668" y="4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3" name="Google Shape;21793;p32"/>
            <p:cNvSpPr/>
            <p:nvPr/>
          </p:nvSpPr>
          <p:spPr>
            <a:xfrm>
              <a:off x="6532000" y="531888"/>
              <a:ext cx="17075" cy="13200"/>
            </a:xfrm>
            <a:custGeom>
              <a:avLst/>
              <a:gdLst/>
              <a:ahLst/>
              <a:cxnLst/>
              <a:rect l="l" t="t" r="r" b="b"/>
              <a:pathLst>
                <a:path w="683" h="528" extrusionOk="0">
                  <a:moveTo>
                    <a:pt x="683" y="295"/>
                  </a:moveTo>
                  <a:cubicBezTo>
                    <a:pt x="574" y="93"/>
                    <a:pt x="326" y="0"/>
                    <a:pt x="93" y="62"/>
                  </a:cubicBezTo>
                  <a:cubicBezTo>
                    <a:pt x="62" y="78"/>
                    <a:pt x="31" y="93"/>
                    <a:pt x="0" y="109"/>
                  </a:cubicBezTo>
                  <a:lnTo>
                    <a:pt x="248" y="52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4" name="Google Shape;21794;p32"/>
            <p:cNvSpPr/>
            <p:nvPr/>
          </p:nvSpPr>
          <p:spPr>
            <a:xfrm>
              <a:off x="6473450" y="425238"/>
              <a:ext cx="18250" cy="23700"/>
            </a:xfrm>
            <a:custGeom>
              <a:avLst/>
              <a:gdLst/>
              <a:ahLst/>
              <a:cxnLst/>
              <a:rect l="l" t="t" r="r" b="b"/>
              <a:pathLst>
                <a:path w="730" h="948" extrusionOk="0">
                  <a:moveTo>
                    <a:pt x="466" y="947"/>
                  </a:moveTo>
                  <a:cubicBezTo>
                    <a:pt x="497" y="932"/>
                    <a:pt x="528" y="916"/>
                    <a:pt x="559" y="885"/>
                  </a:cubicBezTo>
                  <a:cubicBezTo>
                    <a:pt x="667" y="792"/>
                    <a:pt x="729" y="621"/>
                    <a:pt x="729" y="466"/>
                  </a:cubicBezTo>
                  <a:cubicBezTo>
                    <a:pt x="714" y="404"/>
                    <a:pt x="698" y="342"/>
                    <a:pt x="667" y="280"/>
                  </a:cubicBezTo>
                  <a:cubicBezTo>
                    <a:pt x="636" y="218"/>
                    <a:pt x="590" y="172"/>
                    <a:pt x="543" y="125"/>
                  </a:cubicBezTo>
                  <a:cubicBezTo>
                    <a:pt x="404" y="32"/>
                    <a:pt x="248" y="1"/>
                    <a:pt x="93" y="47"/>
                  </a:cubicBezTo>
                  <a:cubicBezTo>
                    <a:pt x="62" y="47"/>
                    <a:pt x="31" y="63"/>
                    <a:pt x="0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5" name="Google Shape;21795;p32"/>
            <p:cNvSpPr/>
            <p:nvPr/>
          </p:nvSpPr>
          <p:spPr>
            <a:xfrm>
              <a:off x="6546350" y="4477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24"/>
                  </a:moveTo>
                  <a:cubicBezTo>
                    <a:pt x="1256" y="807"/>
                    <a:pt x="1194" y="249"/>
                    <a:pt x="776" y="125"/>
                  </a:cubicBezTo>
                  <a:cubicBezTo>
                    <a:pt x="357" y="0"/>
                    <a:pt x="0" y="435"/>
                    <a:pt x="202" y="823"/>
                  </a:cubicBezTo>
                  <a:cubicBezTo>
                    <a:pt x="341" y="1055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6" name="Google Shape;21796;p32"/>
            <p:cNvSpPr/>
            <p:nvPr/>
          </p:nvSpPr>
          <p:spPr>
            <a:xfrm>
              <a:off x="6318350" y="649738"/>
              <a:ext cx="17075" cy="13225"/>
            </a:xfrm>
            <a:custGeom>
              <a:avLst/>
              <a:gdLst/>
              <a:ahLst/>
              <a:cxnLst/>
              <a:rect l="l" t="t" r="r" b="b"/>
              <a:pathLst>
                <a:path w="683" h="529" extrusionOk="0">
                  <a:moveTo>
                    <a:pt x="249" y="528"/>
                  </a:moveTo>
                  <a:lnTo>
                    <a:pt x="683" y="311"/>
                  </a:lnTo>
                  <a:cubicBezTo>
                    <a:pt x="559" y="94"/>
                    <a:pt x="311" y="1"/>
                    <a:pt x="94" y="79"/>
                  </a:cubicBezTo>
                  <a:cubicBezTo>
                    <a:pt x="63" y="79"/>
                    <a:pt x="32" y="94"/>
                    <a:pt x="0" y="11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7" name="Google Shape;21797;p32"/>
            <p:cNvSpPr/>
            <p:nvPr/>
          </p:nvSpPr>
          <p:spPr>
            <a:xfrm>
              <a:off x="6259800" y="540788"/>
              <a:ext cx="23675" cy="26000"/>
            </a:xfrm>
            <a:custGeom>
              <a:avLst/>
              <a:gdLst/>
              <a:ahLst/>
              <a:cxnLst/>
              <a:rect l="l" t="t" r="r" b="b"/>
              <a:pathLst>
                <a:path w="947" h="1040" extrusionOk="0">
                  <a:moveTo>
                    <a:pt x="466" y="1040"/>
                  </a:moveTo>
                  <a:cubicBezTo>
                    <a:pt x="497" y="1024"/>
                    <a:pt x="528" y="1009"/>
                    <a:pt x="543" y="993"/>
                  </a:cubicBezTo>
                  <a:cubicBezTo>
                    <a:pt x="947" y="652"/>
                    <a:pt x="590" y="1"/>
                    <a:pt x="94" y="156"/>
                  </a:cubicBezTo>
                  <a:cubicBezTo>
                    <a:pt x="63" y="156"/>
                    <a:pt x="32" y="171"/>
                    <a:pt x="1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8" name="Google Shape;21798;p32"/>
            <p:cNvSpPr/>
            <p:nvPr/>
          </p:nvSpPr>
          <p:spPr>
            <a:xfrm>
              <a:off x="6412950" y="583838"/>
              <a:ext cx="29125" cy="26400"/>
            </a:xfrm>
            <a:custGeom>
              <a:avLst/>
              <a:gdLst/>
              <a:ahLst/>
              <a:cxnLst/>
              <a:rect l="l" t="t" r="r" b="b"/>
              <a:pathLst>
                <a:path w="1165" h="1056" extrusionOk="0">
                  <a:moveTo>
                    <a:pt x="311" y="1055"/>
                  </a:moveTo>
                  <a:lnTo>
                    <a:pt x="1164" y="574"/>
                  </a:lnTo>
                  <a:cubicBezTo>
                    <a:pt x="854" y="0"/>
                    <a:pt x="1" y="481"/>
                    <a:pt x="311" y="105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9" name="Google Shape;21799;p32"/>
            <p:cNvSpPr/>
            <p:nvPr/>
          </p:nvSpPr>
          <p:spPr>
            <a:xfrm>
              <a:off x="6358675" y="4814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25" y="869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8"/>
                    <a:pt x="698" y="1"/>
                    <a:pt x="326" y="202"/>
                  </a:cubicBezTo>
                  <a:cubicBezTo>
                    <a:pt x="78" y="342"/>
                    <a:pt x="0" y="637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0" name="Google Shape;21800;p32"/>
            <p:cNvSpPr/>
            <p:nvPr/>
          </p:nvSpPr>
          <p:spPr>
            <a:xfrm>
              <a:off x="6275700" y="4574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4"/>
                    <a:pt x="1024" y="776"/>
                  </a:cubicBezTo>
                  <a:cubicBezTo>
                    <a:pt x="1148" y="357"/>
                    <a:pt x="698" y="0"/>
                    <a:pt x="326" y="202"/>
                  </a:cubicBezTo>
                  <a:cubicBezTo>
                    <a:pt x="78" y="341"/>
                    <a:pt x="0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1" name="Google Shape;21801;p32"/>
            <p:cNvSpPr/>
            <p:nvPr/>
          </p:nvSpPr>
          <p:spPr>
            <a:xfrm>
              <a:off x="6334625" y="56443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25" y="869"/>
                  </a:moveTo>
                  <a:cubicBezTo>
                    <a:pt x="342" y="1242"/>
                    <a:pt x="900" y="1180"/>
                    <a:pt x="1025" y="761"/>
                  </a:cubicBezTo>
                  <a:cubicBezTo>
                    <a:pt x="1149" y="358"/>
                    <a:pt x="699" y="1"/>
                    <a:pt x="327" y="203"/>
                  </a:cubicBezTo>
                  <a:cubicBezTo>
                    <a:pt x="78" y="327"/>
                    <a:pt x="1" y="621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2" name="Google Shape;21802;p32"/>
            <p:cNvSpPr/>
            <p:nvPr/>
          </p:nvSpPr>
          <p:spPr>
            <a:xfrm>
              <a:off x="6382325" y="3984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69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4" y="342"/>
                    <a:pt x="1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3" name="Google Shape;21803;p32"/>
            <p:cNvSpPr/>
            <p:nvPr/>
          </p:nvSpPr>
          <p:spPr>
            <a:xfrm>
              <a:off x="6441275" y="50551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40" y="869"/>
                  </a:moveTo>
                  <a:cubicBezTo>
                    <a:pt x="341" y="1241"/>
                    <a:pt x="915" y="1179"/>
                    <a:pt x="1039" y="760"/>
                  </a:cubicBezTo>
                  <a:cubicBezTo>
                    <a:pt x="1148" y="357"/>
                    <a:pt x="713" y="0"/>
                    <a:pt x="326" y="202"/>
                  </a:cubicBezTo>
                  <a:cubicBezTo>
                    <a:pt x="93" y="326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4" name="Google Shape;21804;p32"/>
            <p:cNvSpPr/>
            <p:nvPr/>
          </p:nvSpPr>
          <p:spPr>
            <a:xfrm>
              <a:off x="6206675" y="443463"/>
              <a:ext cx="13225" cy="16700"/>
            </a:xfrm>
            <a:custGeom>
              <a:avLst/>
              <a:gdLst/>
              <a:ahLst/>
              <a:cxnLst/>
              <a:rect l="l" t="t" r="r" b="b"/>
              <a:pathLst>
                <a:path w="529" h="668" extrusionOk="0">
                  <a:moveTo>
                    <a:pt x="233" y="668"/>
                  </a:moveTo>
                  <a:cubicBezTo>
                    <a:pt x="264" y="652"/>
                    <a:pt x="295" y="621"/>
                    <a:pt x="311" y="606"/>
                  </a:cubicBezTo>
                  <a:cubicBezTo>
                    <a:pt x="466" y="482"/>
                    <a:pt x="528" y="280"/>
                    <a:pt x="466" y="94"/>
                  </a:cubicBezTo>
                  <a:cubicBezTo>
                    <a:pt x="451" y="63"/>
                    <a:pt x="451" y="32"/>
                    <a:pt x="420" y="1"/>
                  </a:cubicBezTo>
                  <a:lnTo>
                    <a:pt x="1" y="2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5" name="Google Shape;21805;p32"/>
            <p:cNvSpPr/>
            <p:nvPr/>
          </p:nvSpPr>
          <p:spPr>
            <a:xfrm>
              <a:off x="6302850" y="384538"/>
              <a:ext cx="26375" cy="23675"/>
            </a:xfrm>
            <a:custGeom>
              <a:avLst/>
              <a:gdLst/>
              <a:ahLst/>
              <a:cxnLst/>
              <a:rect l="l" t="t" r="r" b="b"/>
              <a:pathLst>
                <a:path w="1055" h="947" extrusionOk="0">
                  <a:moveTo>
                    <a:pt x="62" y="559"/>
                  </a:moveTo>
                  <a:cubicBezTo>
                    <a:pt x="403" y="947"/>
                    <a:pt x="1055" y="590"/>
                    <a:pt x="900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62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6" name="Google Shape;21806;p32"/>
            <p:cNvSpPr/>
            <p:nvPr/>
          </p:nvSpPr>
          <p:spPr>
            <a:xfrm>
              <a:off x="6525400" y="53458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94" y="668"/>
                  </a:moveTo>
                  <a:lnTo>
                    <a:pt x="512" y="419"/>
                  </a:lnTo>
                  <a:lnTo>
                    <a:pt x="280" y="1"/>
                  </a:lnTo>
                  <a:cubicBezTo>
                    <a:pt x="202" y="47"/>
                    <a:pt x="125" y="109"/>
                    <a:pt x="94" y="187"/>
                  </a:cubicBezTo>
                  <a:cubicBezTo>
                    <a:pt x="1" y="342"/>
                    <a:pt x="1" y="512"/>
                    <a:pt x="94" y="66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7" name="Google Shape;21807;p32"/>
            <p:cNvSpPr/>
            <p:nvPr/>
          </p:nvSpPr>
          <p:spPr>
            <a:xfrm>
              <a:off x="6464525" y="427563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6" y="203"/>
                  </a:moveTo>
                  <a:cubicBezTo>
                    <a:pt x="1" y="513"/>
                    <a:pt x="202" y="885"/>
                    <a:pt x="543" y="916"/>
                  </a:cubicBezTo>
                  <a:cubicBezTo>
                    <a:pt x="636" y="932"/>
                    <a:pt x="745" y="901"/>
                    <a:pt x="823" y="854"/>
                  </a:cubicBezTo>
                  <a:lnTo>
                    <a:pt x="357" y="1"/>
                  </a:lnTo>
                  <a:cubicBezTo>
                    <a:pt x="264" y="48"/>
                    <a:pt x="202" y="125"/>
                    <a:pt x="156" y="20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8" name="Google Shape;21808;p32"/>
            <p:cNvSpPr/>
            <p:nvPr/>
          </p:nvSpPr>
          <p:spPr>
            <a:xfrm>
              <a:off x="6104700" y="767613"/>
              <a:ext cx="16700" cy="13225"/>
            </a:xfrm>
            <a:custGeom>
              <a:avLst/>
              <a:gdLst/>
              <a:ahLst/>
              <a:cxnLst/>
              <a:rect l="l" t="t" r="r" b="b"/>
              <a:pathLst>
                <a:path w="668" h="529" extrusionOk="0">
                  <a:moveTo>
                    <a:pt x="249" y="528"/>
                  </a:moveTo>
                  <a:lnTo>
                    <a:pt x="668" y="296"/>
                  </a:lnTo>
                  <a:cubicBezTo>
                    <a:pt x="559" y="94"/>
                    <a:pt x="311" y="1"/>
                    <a:pt x="94" y="63"/>
                  </a:cubicBezTo>
                  <a:cubicBezTo>
                    <a:pt x="63" y="78"/>
                    <a:pt x="32" y="94"/>
                    <a:pt x="1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9" name="Google Shape;21809;p32"/>
            <p:cNvSpPr/>
            <p:nvPr/>
          </p:nvSpPr>
          <p:spPr>
            <a:xfrm>
              <a:off x="6045775" y="660613"/>
              <a:ext cx="19400" cy="24050"/>
            </a:xfrm>
            <a:custGeom>
              <a:avLst/>
              <a:gdLst/>
              <a:ahLst/>
              <a:cxnLst/>
              <a:rect l="l" t="t" r="r" b="b"/>
              <a:pathLst>
                <a:path w="776" h="962" extrusionOk="0">
                  <a:moveTo>
                    <a:pt x="667" y="310"/>
                  </a:moveTo>
                  <a:cubicBezTo>
                    <a:pt x="559" y="93"/>
                    <a:pt x="310" y="0"/>
                    <a:pt x="93" y="78"/>
                  </a:cubicBezTo>
                  <a:cubicBezTo>
                    <a:pt x="62" y="78"/>
                    <a:pt x="31" y="93"/>
                    <a:pt x="0" y="109"/>
                  </a:cubicBezTo>
                  <a:lnTo>
                    <a:pt x="466" y="962"/>
                  </a:lnTo>
                  <a:cubicBezTo>
                    <a:pt x="497" y="946"/>
                    <a:pt x="528" y="931"/>
                    <a:pt x="559" y="915"/>
                  </a:cubicBezTo>
                  <a:cubicBezTo>
                    <a:pt x="729" y="760"/>
                    <a:pt x="776" y="512"/>
                    <a:pt x="667" y="31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0" name="Google Shape;21810;p32"/>
            <p:cNvSpPr/>
            <p:nvPr/>
          </p:nvSpPr>
          <p:spPr>
            <a:xfrm>
              <a:off x="6198150" y="700938"/>
              <a:ext cx="30275" cy="27150"/>
            </a:xfrm>
            <a:custGeom>
              <a:avLst/>
              <a:gdLst/>
              <a:ahLst/>
              <a:cxnLst/>
              <a:rect l="l" t="t" r="r" b="b"/>
              <a:pathLst>
                <a:path w="1211" h="1086" extrusionOk="0">
                  <a:moveTo>
                    <a:pt x="357" y="1086"/>
                  </a:moveTo>
                  <a:lnTo>
                    <a:pt x="1210" y="605"/>
                  </a:lnTo>
                  <a:cubicBezTo>
                    <a:pt x="900" y="0"/>
                    <a:pt x="1" y="497"/>
                    <a:pt x="357" y="10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1" name="Google Shape;21811;p32"/>
            <p:cNvSpPr/>
            <p:nvPr/>
          </p:nvSpPr>
          <p:spPr>
            <a:xfrm>
              <a:off x="6144650" y="59933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40" y="869"/>
                  </a:moveTo>
                  <a:cubicBezTo>
                    <a:pt x="341" y="1257"/>
                    <a:pt x="915" y="1195"/>
                    <a:pt x="1039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3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2" name="Google Shape;21812;p32"/>
            <p:cNvSpPr/>
            <p:nvPr/>
          </p:nvSpPr>
          <p:spPr>
            <a:xfrm>
              <a:off x="6062050" y="5753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26" y="1256"/>
                    <a:pt x="900" y="1194"/>
                    <a:pt x="1024" y="776"/>
                  </a:cubicBezTo>
                  <a:cubicBezTo>
                    <a:pt x="1148" y="357"/>
                    <a:pt x="699" y="0"/>
                    <a:pt x="311" y="202"/>
                  </a:cubicBezTo>
                  <a:cubicBezTo>
                    <a:pt x="78" y="341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3" name="Google Shape;21813;p32"/>
            <p:cNvSpPr/>
            <p:nvPr/>
          </p:nvSpPr>
          <p:spPr>
            <a:xfrm>
              <a:off x="6121000" y="68231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24" y="869"/>
                  </a:moveTo>
                  <a:cubicBezTo>
                    <a:pt x="326" y="1242"/>
                    <a:pt x="900" y="1180"/>
                    <a:pt x="1024" y="761"/>
                  </a:cubicBezTo>
                  <a:cubicBezTo>
                    <a:pt x="1148" y="358"/>
                    <a:pt x="698" y="1"/>
                    <a:pt x="310" y="202"/>
                  </a:cubicBezTo>
                  <a:cubicBezTo>
                    <a:pt x="78" y="326"/>
                    <a:pt x="0" y="621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4" name="Google Shape;21814;p32"/>
            <p:cNvSpPr/>
            <p:nvPr/>
          </p:nvSpPr>
          <p:spPr>
            <a:xfrm>
              <a:off x="6168675" y="5163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42"/>
                    <a:pt x="1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5" name="Google Shape;21815;p32"/>
            <p:cNvSpPr/>
            <p:nvPr/>
          </p:nvSpPr>
          <p:spPr>
            <a:xfrm>
              <a:off x="6227625" y="623388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40" y="869"/>
                  </a:moveTo>
                  <a:cubicBezTo>
                    <a:pt x="341" y="1241"/>
                    <a:pt x="900" y="1179"/>
                    <a:pt x="1024" y="760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26"/>
                    <a:pt x="0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6" name="Google Shape;21816;p32"/>
            <p:cNvSpPr/>
            <p:nvPr/>
          </p:nvSpPr>
          <p:spPr>
            <a:xfrm>
              <a:off x="5993025" y="5613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4" y="668"/>
                  </a:moveTo>
                  <a:cubicBezTo>
                    <a:pt x="265" y="652"/>
                    <a:pt x="280" y="621"/>
                    <a:pt x="311" y="606"/>
                  </a:cubicBezTo>
                  <a:cubicBezTo>
                    <a:pt x="466" y="482"/>
                    <a:pt x="513" y="280"/>
                    <a:pt x="466" y="94"/>
                  </a:cubicBezTo>
                  <a:cubicBezTo>
                    <a:pt x="451" y="63"/>
                    <a:pt x="435" y="32"/>
                    <a:pt x="420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7" name="Google Shape;21817;p32"/>
            <p:cNvSpPr/>
            <p:nvPr/>
          </p:nvSpPr>
          <p:spPr>
            <a:xfrm>
              <a:off x="6089200" y="502413"/>
              <a:ext cx="26000" cy="23675"/>
            </a:xfrm>
            <a:custGeom>
              <a:avLst/>
              <a:gdLst/>
              <a:ahLst/>
              <a:cxnLst/>
              <a:rect l="l" t="t" r="r" b="b"/>
              <a:pathLst>
                <a:path w="1040" h="947" extrusionOk="0">
                  <a:moveTo>
                    <a:pt x="47" y="559"/>
                  </a:moveTo>
                  <a:cubicBezTo>
                    <a:pt x="404" y="946"/>
                    <a:pt x="1039" y="590"/>
                    <a:pt x="884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47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8" name="Google Shape;21818;p32"/>
            <p:cNvSpPr/>
            <p:nvPr/>
          </p:nvSpPr>
          <p:spPr>
            <a:xfrm>
              <a:off x="6311750" y="652463"/>
              <a:ext cx="12825" cy="16300"/>
            </a:xfrm>
            <a:custGeom>
              <a:avLst/>
              <a:gdLst/>
              <a:ahLst/>
              <a:cxnLst/>
              <a:rect l="l" t="t" r="r" b="b"/>
              <a:pathLst>
                <a:path w="513" h="652" extrusionOk="0">
                  <a:moveTo>
                    <a:pt x="280" y="1"/>
                  </a:moveTo>
                  <a:cubicBezTo>
                    <a:pt x="187" y="47"/>
                    <a:pt x="125" y="109"/>
                    <a:pt x="78" y="202"/>
                  </a:cubicBezTo>
                  <a:cubicBezTo>
                    <a:pt x="1" y="342"/>
                    <a:pt x="1" y="512"/>
                    <a:pt x="78" y="652"/>
                  </a:cubicBezTo>
                  <a:lnTo>
                    <a:pt x="513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9" name="Google Shape;21819;p32"/>
            <p:cNvSpPr/>
            <p:nvPr/>
          </p:nvSpPr>
          <p:spPr>
            <a:xfrm>
              <a:off x="6250875" y="545438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6" y="218"/>
                  </a:moveTo>
                  <a:cubicBezTo>
                    <a:pt x="1" y="513"/>
                    <a:pt x="202" y="885"/>
                    <a:pt x="544" y="916"/>
                  </a:cubicBezTo>
                  <a:cubicBezTo>
                    <a:pt x="637" y="931"/>
                    <a:pt x="730" y="900"/>
                    <a:pt x="823" y="869"/>
                  </a:cubicBezTo>
                  <a:lnTo>
                    <a:pt x="358" y="1"/>
                  </a:lnTo>
                  <a:cubicBezTo>
                    <a:pt x="264" y="47"/>
                    <a:pt x="202" y="125"/>
                    <a:pt x="156" y="21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0" name="Google Shape;21820;p32"/>
            <p:cNvSpPr/>
            <p:nvPr/>
          </p:nvSpPr>
          <p:spPr>
            <a:xfrm>
              <a:off x="6195825" y="44928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0" y="233"/>
                  </a:moveTo>
                  <a:cubicBezTo>
                    <a:pt x="16" y="264"/>
                    <a:pt x="47" y="295"/>
                    <a:pt x="63" y="326"/>
                  </a:cubicBezTo>
                  <a:cubicBezTo>
                    <a:pt x="140" y="419"/>
                    <a:pt x="264" y="481"/>
                    <a:pt x="388" y="497"/>
                  </a:cubicBezTo>
                  <a:cubicBezTo>
                    <a:pt x="481" y="497"/>
                    <a:pt x="590" y="481"/>
                    <a:pt x="667" y="435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1" name="Google Shape;21821;p32"/>
            <p:cNvSpPr/>
            <p:nvPr/>
          </p:nvSpPr>
          <p:spPr>
            <a:xfrm>
              <a:off x="5832125" y="77808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667" y="326"/>
                  </a:moveTo>
                  <a:cubicBezTo>
                    <a:pt x="543" y="78"/>
                    <a:pt x="249" y="1"/>
                    <a:pt x="1" y="125"/>
                  </a:cubicBezTo>
                  <a:lnTo>
                    <a:pt x="481" y="978"/>
                  </a:lnTo>
                  <a:cubicBezTo>
                    <a:pt x="714" y="854"/>
                    <a:pt x="791" y="559"/>
                    <a:pt x="667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2" name="Google Shape;21822;p32"/>
            <p:cNvSpPr/>
            <p:nvPr/>
          </p:nvSpPr>
          <p:spPr>
            <a:xfrm>
              <a:off x="5989925" y="826163"/>
              <a:ext cx="24850" cy="19800"/>
            </a:xfrm>
            <a:custGeom>
              <a:avLst/>
              <a:gdLst/>
              <a:ahLst/>
              <a:cxnLst/>
              <a:rect l="l" t="t" r="r" b="b"/>
              <a:pathLst>
                <a:path w="994" h="792" extrusionOk="0">
                  <a:moveTo>
                    <a:pt x="327" y="125"/>
                  </a:moveTo>
                  <a:cubicBezTo>
                    <a:pt x="94" y="249"/>
                    <a:pt x="1" y="544"/>
                    <a:pt x="125" y="792"/>
                  </a:cubicBezTo>
                  <a:lnTo>
                    <a:pt x="994" y="311"/>
                  </a:lnTo>
                  <a:cubicBezTo>
                    <a:pt x="854" y="78"/>
                    <a:pt x="559" y="1"/>
                    <a:pt x="327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3" name="Google Shape;21823;p32"/>
            <p:cNvSpPr/>
            <p:nvPr/>
          </p:nvSpPr>
          <p:spPr>
            <a:xfrm>
              <a:off x="5931000" y="7172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4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4" name="Google Shape;21824;p32"/>
            <p:cNvSpPr/>
            <p:nvPr/>
          </p:nvSpPr>
          <p:spPr>
            <a:xfrm>
              <a:off x="5847250" y="6935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4" y="481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5" name="Google Shape;21825;p32"/>
            <p:cNvSpPr/>
            <p:nvPr/>
          </p:nvSpPr>
          <p:spPr>
            <a:xfrm>
              <a:off x="5906950" y="8001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6" name="Google Shape;21826;p32"/>
            <p:cNvSpPr/>
            <p:nvPr/>
          </p:nvSpPr>
          <p:spPr>
            <a:xfrm>
              <a:off x="5954275" y="6346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24" y="481"/>
                  </a:cubicBezTo>
                  <a:cubicBezTo>
                    <a:pt x="0" y="900"/>
                    <a:pt x="434" y="1256"/>
                    <a:pt x="822" y="1055"/>
                  </a:cubicBezTo>
                  <a:cubicBezTo>
                    <a:pt x="1055" y="915"/>
                    <a:pt x="1148" y="620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7" name="Google Shape;21827;p32"/>
            <p:cNvSpPr/>
            <p:nvPr/>
          </p:nvSpPr>
          <p:spPr>
            <a:xfrm>
              <a:off x="6012425" y="7431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27"/>
                    <a:pt x="62" y="900"/>
                    <a:pt x="481" y="1024"/>
                  </a:cubicBezTo>
                  <a:cubicBezTo>
                    <a:pt x="900" y="1149"/>
                    <a:pt x="1257" y="699"/>
                    <a:pt x="1040" y="327"/>
                  </a:cubicBezTo>
                  <a:cubicBezTo>
                    <a:pt x="916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8" name="Google Shape;21828;p32"/>
            <p:cNvSpPr/>
            <p:nvPr/>
          </p:nvSpPr>
          <p:spPr>
            <a:xfrm>
              <a:off x="5779000" y="678838"/>
              <a:ext cx="13600" cy="17075"/>
            </a:xfrm>
            <a:custGeom>
              <a:avLst/>
              <a:gdLst/>
              <a:ahLst/>
              <a:cxnLst/>
              <a:rect l="l" t="t" r="r" b="b"/>
              <a:pathLst>
                <a:path w="544" h="683" extrusionOk="0">
                  <a:moveTo>
                    <a:pt x="249" y="683"/>
                  </a:moveTo>
                  <a:cubicBezTo>
                    <a:pt x="450" y="559"/>
                    <a:pt x="544" y="326"/>
                    <a:pt x="481" y="93"/>
                  </a:cubicBezTo>
                  <a:cubicBezTo>
                    <a:pt x="466" y="62"/>
                    <a:pt x="450" y="31"/>
                    <a:pt x="435" y="0"/>
                  </a:cubicBezTo>
                  <a:lnTo>
                    <a:pt x="1" y="24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9" name="Google Shape;21829;p32"/>
            <p:cNvSpPr/>
            <p:nvPr/>
          </p:nvSpPr>
          <p:spPr>
            <a:xfrm>
              <a:off x="5875550" y="620288"/>
              <a:ext cx="26000" cy="24050"/>
            </a:xfrm>
            <a:custGeom>
              <a:avLst/>
              <a:gdLst/>
              <a:ahLst/>
              <a:cxnLst/>
              <a:rect l="l" t="t" r="r" b="b"/>
              <a:pathLst>
                <a:path w="1040" h="962" extrusionOk="0">
                  <a:moveTo>
                    <a:pt x="1" y="466"/>
                  </a:moveTo>
                  <a:cubicBezTo>
                    <a:pt x="16" y="497"/>
                    <a:pt x="32" y="528"/>
                    <a:pt x="47" y="559"/>
                  </a:cubicBezTo>
                  <a:cubicBezTo>
                    <a:pt x="388" y="962"/>
                    <a:pt x="1040" y="590"/>
                    <a:pt x="885" y="93"/>
                  </a:cubicBezTo>
                  <a:cubicBezTo>
                    <a:pt x="869" y="62"/>
                    <a:pt x="869" y="31"/>
                    <a:pt x="85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0" name="Google Shape;21830;p32"/>
            <p:cNvSpPr/>
            <p:nvPr/>
          </p:nvSpPr>
          <p:spPr>
            <a:xfrm>
              <a:off x="6096950" y="770338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326" y="0"/>
                  </a:moveTo>
                  <a:cubicBezTo>
                    <a:pt x="78" y="125"/>
                    <a:pt x="1" y="419"/>
                    <a:pt x="125" y="667"/>
                  </a:cubicBezTo>
                  <a:lnTo>
                    <a:pt x="559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1" name="Google Shape;21831;p32"/>
            <p:cNvSpPr/>
            <p:nvPr/>
          </p:nvSpPr>
          <p:spPr>
            <a:xfrm>
              <a:off x="6038025" y="663313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124" y="668"/>
                  </a:moveTo>
                  <a:cubicBezTo>
                    <a:pt x="248" y="900"/>
                    <a:pt x="558" y="993"/>
                    <a:pt x="791" y="869"/>
                  </a:cubicBezTo>
                  <a:lnTo>
                    <a:pt x="326" y="1"/>
                  </a:lnTo>
                  <a:cubicBezTo>
                    <a:pt x="78" y="140"/>
                    <a:pt x="0" y="435"/>
                    <a:pt x="124" y="66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2" name="Google Shape;21832;p32"/>
            <p:cNvSpPr/>
            <p:nvPr/>
          </p:nvSpPr>
          <p:spPr>
            <a:xfrm>
              <a:off x="5982175" y="56716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33"/>
                  </a:moveTo>
                  <a:cubicBezTo>
                    <a:pt x="16" y="264"/>
                    <a:pt x="32" y="295"/>
                    <a:pt x="63" y="326"/>
                  </a:cubicBezTo>
                  <a:cubicBezTo>
                    <a:pt x="202" y="497"/>
                    <a:pt x="466" y="543"/>
                    <a:pt x="668" y="435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3" name="Google Shape;21833;p32"/>
            <p:cNvSpPr/>
            <p:nvPr/>
          </p:nvSpPr>
          <p:spPr>
            <a:xfrm>
              <a:off x="5825525" y="781188"/>
              <a:ext cx="18650" cy="23675"/>
            </a:xfrm>
            <a:custGeom>
              <a:avLst/>
              <a:gdLst/>
              <a:ahLst/>
              <a:cxnLst/>
              <a:rect l="l" t="t" r="r" b="b"/>
              <a:pathLst>
                <a:path w="746" h="947" extrusionOk="0">
                  <a:moveTo>
                    <a:pt x="745" y="869"/>
                  </a:moveTo>
                  <a:lnTo>
                    <a:pt x="265" y="1"/>
                  </a:lnTo>
                  <a:cubicBezTo>
                    <a:pt x="125" y="78"/>
                    <a:pt x="32" y="233"/>
                    <a:pt x="16" y="388"/>
                  </a:cubicBezTo>
                  <a:cubicBezTo>
                    <a:pt x="1" y="590"/>
                    <a:pt x="109" y="776"/>
                    <a:pt x="280" y="869"/>
                  </a:cubicBezTo>
                  <a:cubicBezTo>
                    <a:pt x="420" y="947"/>
                    <a:pt x="606" y="947"/>
                    <a:pt x="74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4" name="Google Shape;21834;p32"/>
            <p:cNvSpPr/>
            <p:nvPr/>
          </p:nvSpPr>
          <p:spPr>
            <a:xfrm>
              <a:off x="5768525" y="685413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1" y="234"/>
                  </a:moveTo>
                  <a:cubicBezTo>
                    <a:pt x="16" y="265"/>
                    <a:pt x="32" y="296"/>
                    <a:pt x="63" y="311"/>
                  </a:cubicBezTo>
                  <a:cubicBezTo>
                    <a:pt x="94" y="358"/>
                    <a:pt x="141" y="404"/>
                    <a:pt x="203" y="435"/>
                  </a:cubicBezTo>
                  <a:cubicBezTo>
                    <a:pt x="342" y="513"/>
                    <a:pt x="513" y="513"/>
                    <a:pt x="668" y="435"/>
                  </a:cubicBezTo>
                  <a:lnTo>
                    <a:pt x="420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5" name="Google Shape;21835;p32"/>
            <p:cNvSpPr/>
            <p:nvPr/>
          </p:nvSpPr>
          <p:spPr>
            <a:xfrm>
              <a:off x="6200475" y="435713"/>
              <a:ext cx="17075" cy="13600"/>
            </a:xfrm>
            <a:custGeom>
              <a:avLst/>
              <a:gdLst/>
              <a:ahLst/>
              <a:cxnLst/>
              <a:rect l="l" t="t" r="r" b="b"/>
              <a:pathLst>
                <a:path w="683" h="544" extrusionOk="0">
                  <a:moveTo>
                    <a:pt x="683" y="311"/>
                  </a:moveTo>
                  <a:cubicBezTo>
                    <a:pt x="559" y="109"/>
                    <a:pt x="311" y="1"/>
                    <a:pt x="94" y="78"/>
                  </a:cubicBezTo>
                  <a:cubicBezTo>
                    <a:pt x="63" y="94"/>
                    <a:pt x="32" y="109"/>
                    <a:pt x="1" y="125"/>
                  </a:cubicBezTo>
                  <a:lnTo>
                    <a:pt x="233" y="54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6" name="Google Shape;21836;p32"/>
            <p:cNvSpPr/>
            <p:nvPr/>
          </p:nvSpPr>
          <p:spPr>
            <a:xfrm>
              <a:off x="6141550" y="329088"/>
              <a:ext cx="19800" cy="24075"/>
            </a:xfrm>
            <a:custGeom>
              <a:avLst/>
              <a:gdLst/>
              <a:ahLst/>
              <a:cxnLst/>
              <a:rect l="l" t="t" r="r" b="b"/>
              <a:pathLst>
                <a:path w="792" h="963" extrusionOk="0">
                  <a:moveTo>
                    <a:pt x="683" y="295"/>
                  </a:moveTo>
                  <a:cubicBezTo>
                    <a:pt x="558" y="94"/>
                    <a:pt x="310" y="1"/>
                    <a:pt x="93" y="78"/>
                  </a:cubicBezTo>
                  <a:cubicBezTo>
                    <a:pt x="62" y="78"/>
                    <a:pt x="31" y="94"/>
                    <a:pt x="0" y="109"/>
                  </a:cubicBezTo>
                  <a:lnTo>
                    <a:pt x="481" y="962"/>
                  </a:lnTo>
                  <a:cubicBezTo>
                    <a:pt x="496" y="947"/>
                    <a:pt x="527" y="931"/>
                    <a:pt x="558" y="900"/>
                  </a:cubicBezTo>
                  <a:cubicBezTo>
                    <a:pt x="729" y="761"/>
                    <a:pt x="791" y="512"/>
                    <a:pt x="683" y="29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7" name="Google Shape;21837;p32"/>
            <p:cNvSpPr/>
            <p:nvPr/>
          </p:nvSpPr>
          <p:spPr>
            <a:xfrm>
              <a:off x="6293925" y="369413"/>
              <a:ext cx="30275" cy="26775"/>
            </a:xfrm>
            <a:custGeom>
              <a:avLst/>
              <a:gdLst/>
              <a:ahLst/>
              <a:cxnLst/>
              <a:rect l="l" t="t" r="r" b="b"/>
              <a:pathLst>
                <a:path w="1211" h="1071" extrusionOk="0">
                  <a:moveTo>
                    <a:pt x="357" y="1071"/>
                  </a:moveTo>
                  <a:lnTo>
                    <a:pt x="1210" y="605"/>
                  </a:lnTo>
                  <a:cubicBezTo>
                    <a:pt x="915" y="1"/>
                    <a:pt x="0" y="497"/>
                    <a:pt x="357" y="107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8" name="Google Shape;21838;p32"/>
            <p:cNvSpPr/>
            <p:nvPr/>
          </p:nvSpPr>
          <p:spPr>
            <a:xfrm>
              <a:off x="6239650" y="2682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73"/>
                  </a:moveTo>
                  <a:cubicBezTo>
                    <a:pt x="822" y="1"/>
                    <a:pt x="248" y="63"/>
                    <a:pt x="124" y="481"/>
                  </a:cubicBezTo>
                  <a:cubicBezTo>
                    <a:pt x="0" y="900"/>
                    <a:pt x="450" y="1257"/>
                    <a:pt x="838" y="1040"/>
                  </a:cubicBezTo>
                  <a:cubicBezTo>
                    <a:pt x="1070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9" name="Google Shape;21839;p32"/>
            <p:cNvSpPr/>
            <p:nvPr/>
          </p:nvSpPr>
          <p:spPr>
            <a:xfrm>
              <a:off x="6155875" y="244938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870" y="1009"/>
                  </a:moveTo>
                  <a:cubicBezTo>
                    <a:pt x="1242" y="807"/>
                    <a:pt x="1195" y="234"/>
                    <a:pt x="776" y="125"/>
                  </a:cubicBezTo>
                  <a:cubicBezTo>
                    <a:pt x="358" y="1"/>
                    <a:pt x="1" y="435"/>
                    <a:pt x="203" y="823"/>
                  </a:cubicBezTo>
                  <a:cubicBezTo>
                    <a:pt x="342" y="1056"/>
                    <a:pt x="637" y="1149"/>
                    <a:pt x="870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0" name="Google Shape;21840;p32"/>
            <p:cNvSpPr/>
            <p:nvPr/>
          </p:nvSpPr>
          <p:spPr>
            <a:xfrm>
              <a:off x="6214825" y="351588"/>
              <a:ext cx="31050" cy="28700"/>
            </a:xfrm>
            <a:custGeom>
              <a:avLst/>
              <a:gdLst/>
              <a:ahLst/>
              <a:cxnLst/>
              <a:rect l="l" t="t" r="r" b="b"/>
              <a:pathLst>
                <a:path w="1242" h="1148" extrusionOk="0">
                  <a:moveTo>
                    <a:pt x="869" y="1024"/>
                  </a:moveTo>
                  <a:cubicBezTo>
                    <a:pt x="1241" y="822"/>
                    <a:pt x="1195" y="248"/>
                    <a:pt x="776" y="124"/>
                  </a:cubicBezTo>
                  <a:cubicBezTo>
                    <a:pt x="357" y="0"/>
                    <a:pt x="0" y="450"/>
                    <a:pt x="202" y="838"/>
                  </a:cubicBezTo>
                  <a:cubicBezTo>
                    <a:pt x="326" y="1070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1" name="Google Shape;21841;p32"/>
            <p:cNvSpPr/>
            <p:nvPr/>
          </p:nvSpPr>
          <p:spPr>
            <a:xfrm>
              <a:off x="6322625" y="292263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024" y="372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884"/>
                    <a:pt x="450" y="1241"/>
                    <a:pt x="822" y="1039"/>
                  </a:cubicBezTo>
                  <a:cubicBezTo>
                    <a:pt x="1070" y="915"/>
                    <a:pt x="1148" y="605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2" name="Google Shape;21842;p32"/>
            <p:cNvSpPr/>
            <p:nvPr/>
          </p:nvSpPr>
          <p:spPr>
            <a:xfrm>
              <a:off x="6088800" y="229838"/>
              <a:ext cx="13225" cy="16700"/>
            </a:xfrm>
            <a:custGeom>
              <a:avLst/>
              <a:gdLst/>
              <a:ahLst/>
              <a:cxnLst/>
              <a:rect l="l" t="t" r="r" b="b"/>
              <a:pathLst>
                <a:path w="529" h="668" extrusionOk="0">
                  <a:moveTo>
                    <a:pt x="233" y="667"/>
                  </a:moveTo>
                  <a:cubicBezTo>
                    <a:pt x="265" y="636"/>
                    <a:pt x="296" y="620"/>
                    <a:pt x="311" y="605"/>
                  </a:cubicBezTo>
                  <a:cubicBezTo>
                    <a:pt x="466" y="481"/>
                    <a:pt x="528" y="279"/>
                    <a:pt x="466" y="93"/>
                  </a:cubicBezTo>
                  <a:cubicBezTo>
                    <a:pt x="451" y="62"/>
                    <a:pt x="451" y="31"/>
                    <a:pt x="435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3" name="Google Shape;21843;p32"/>
            <p:cNvSpPr/>
            <p:nvPr/>
          </p:nvSpPr>
          <p:spPr>
            <a:xfrm>
              <a:off x="5987225" y="553988"/>
              <a:ext cx="16300" cy="13200"/>
            </a:xfrm>
            <a:custGeom>
              <a:avLst/>
              <a:gdLst/>
              <a:ahLst/>
              <a:cxnLst/>
              <a:rect l="l" t="t" r="r" b="b"/>
              <a:pathLst>
                <a:path w="652" h="528" extrusionOk="0">
                  <a:moveTo>
                    <a:pt x="233" y="527"/>
                  </a:moveTo>
                  <a:lnTo>
                    <a:pt x="652" y="295"/>
                  </a:lnTo>
                  <a:cubicBezTo>
                    <a:pt x="543" y="93"/>
                    <a:pt x="311" y="0"/>
                    <a:pt x="78" y="62"/>
                  </a:cubicBezTo>
                  <a:cubicBezTo>
                    <a:pt x="47" y="78"/>
                    <a:pt x="16" y="93"/>
                    <a:pt x="0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4" name="Google Shape;21844;p32"/>
            <p:cNvSpPr/>
            <p:nvPr/>
          </p:nvSpPr>
          <p:spPr>
            <a:xfrm>
              <a:off x="5927900" y="446963"/>
              <a:ext cx="19400" cy="24075"/>
            </a:xfrm>
            <a:custGeom>
              <a:avLst/>
              <a:gdLst/>
              <a:ahLst/>
              <a:cxnLst/>
              <a:rect l="l" t="t" r="r" b="b"/>
              <a:pathLst>
                <a:path w="776" h="963" extrusionOk="0">
                  <a:moveTo>
                    <a:pt x="667" y="295"/>
                  </a:moveTo>
                  <a:cubicBezTo>
                    <a:pt x="559" y="94"/>
                    <a:pt x="311" y="0"/>
                    <a:pt x="93" y="78"/>
                  </a:cubicBezTo>
                  <a:cubicBezTo>
                    <a:pt x="62" y="78"/>
                    <a:pt x="31" y="94"/>
                    <a:pt x="0" y="109"/>
                  </a:cubicBezTo>
                  <a:lnTo>
                    <a:pt x="466" y="962"/>
                  </a:lnTo>
                  <a:cubicBezTo>
                    <a:pt x="497" y="947"/>
                    <a:pt x="528" y="931"/>
                    <a:pt x="543" y="916"/>
                  </a:cubicBezTo>
                  <a:cubicBezTo>
                    <a:pt x="729" y="760"/>
                    <a:pt x="776" y="512"/>
                    <a:pt x="667" y="29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5" name="Google Shape;21845;p32"/>
            <p:cNvSpPr/>
            <p:nvPr/>
          </p:nvSpPr>
          <p:spPr>
            <a:xfrm>
              <a:off x="6080275" y="487288"/>
              <a:ext cx="30275" cy="26775"/>
            </a:xfrm>
            <a:custGeom>
              <a:avLst/>
              <a:gdLst/>
              <a:ahLst/>
              <a:cxnLst/>
              <a:rect l="l" t="t" r="r" b="b"/>
              <a:pathLst>
                <a:path w="1211" h="1071" extrusionOk="0">
                  <a:moveTo>
                    <a:pt x="357" y="1071"/>
                  </a:moveTo>
                  <a:lnTo>
                    <a:pt x="1210" y="605"/>
                  </a:lnTo>
                  <a:cubicBezTo>
                    <a:pt x="900" y="0"/>
                    <a:pt x="1" y="497"/>
                    <a:pt x="357" y="107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6" name="Google Shape;21846;p32"/>
            <p:cNvSpPr/>
            <p:nvPr/>
          </p:nvSpPr>
          <p:spPr>
            <a:xfrm>
              <a:off x="6026775" y="3856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2"/>
                    <a:pt x="915" y="1180"/>
                    <a:pt x="1039" y="761"/>
                  </a:cubicBezTo>
                  <a:cubicBezTo>
                    <a:pt x="1148" y="358"/>
                    <a:pt x="714" y="1"/>
                    <a:pt x="326" y="203"/>
                  </a:cubicBezTo>
                  <a:cubicBezTo>
                    <a:pt x="93" y="327"/>
                    <a:pt x="0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7" name="Google Shape;21847;p32"/>
            <p:cNvSpPr/>
            <p:nvPr/>
          </p:nvSpPr>
          <p:spPr>
            <a:xfrm>
              <a:off x="5943800" y="361663"/>
              <a:ext cx="29100" cy="31050"/>
            </a:xfrm>
            <a:custGeom>
              <a:avLst/>
              <a:gdLst/>
              <a:ahLst/>
              <a:cxnLst/>
              <a:rect l="l" t="t" r="r" b="b"/>
              <a:pathLst>
                <a:path w="1164" h="1242" extrusionOk="0">
                  <a:moveTo>
                    <a:pt x="140" y="869"/>
                  </a:moveTo>
                  <a:cubicBezTo>
                    <a:pt x="341" y="1241"/>
                    <a:pt x="915" y="1195"/>
                    <a:pt x="1039" y="776"/>
                  </a:cubicBezTo>
                  <a:cubicBezTo>
                    <a:pt x="1163" y="357"/>
                    <a:pt x="714" y="0"/>
                    <a:pt x="326" y="202"/>
                  </a:cubicBezTo>
                  <a:cubicBezTo>
                    <a:pt x="93" y="326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8" name="Google Shape;21848;p32"/>
            <p:cNvSpPr/>
            <p:nvPr/>
          </p:nvSpPr>
          <p:spPr>
            <a:xfrm>
              <a:off x="6003125" y="4682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85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7"/>
                    <a:pt x="698" y="1"/>
                    <a:pt x="310" y="218"/>
                  </a:cubicBezTo>
                  <a:cubicBezTo>
                    <a:pt x="78" y="342"/>
                    <a:pt x="0" y="636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9" name="Google Shape;21849;p32"/>
            <p:cNvSpPr/>
            <p:nvPr/>
          </p:nvSpPr>
          <p:spPr>
            <a:xfrm>
              <a:off x="6050800" y="3027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2"/>
                    <a:pt x="900" y="1195"/>
                    <a:pt x="1025" y="776"/>
                  </a:cubicBezTo>
                  <a:cubicBezTo>
                    <a:pt x="1149" y="358"/>
                    <a:pt x="714" y="1"/>
                    <a:pt x="327" y="203"/>
                  </a:cubicBezTo>
                  <a:cubicBezTo>
                    <a:pt x="94" y="327"/>
                    <a:pt x="1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0" name="Google Shape;21850;p32"/>
            <p:cNvSpPr/>
            <p:nvPr/>
          </p:nvSpPr>
          <p:spPr>
            <a:xfrm>
              <a:off x="6109750" y="4093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4"/>
                  </a:moveTo>
                  <a:cubicBezTo>
                    <a:pt x="342" y="1256"/>
                    <a:pt x="900" y="1194"/>
                    <a:pt x="1024" y="776"/>
                  </a:cubicBezTo>
                  <a:cubicBezTo>
                    <a:pt x="1148" y="357"/>
                    <a:pt x="714" y="0"/>
                    <a:pt x="326" y="217"/>
                  </a:cubicBezTo>
                  <a:cubicBezTo>
                    <a:pt x="93" y="341"/>
                    <a:pt x="0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1" name="Google Shape;21851;p32"/>
            <p:cNvSpPr/>
            <p:nvPr/>
          </p:nvSpPr>
          <p:spPr>
            <a:xfrm>
              <a:off x="5875175" y="347713"/>
              <a:ext cx="13200" cy="16675"/>
            </a:xfrm>
            <a:custGeom>
              <a:avLst/>
              <a:gdLst/>
              <a:ahLst/>
              <a:cxnLst/>
              <a:rect l="l" t="t" r="r" b="b"/>
              <a:pathLst>
                <a:path w="528" h="667" extrusionOk="0">
                  <a:moveTo>
                    <a:pt x="233" y="667"/>
                  </a:moveTo>
                  <a:cubicBezTo>
                    <a:pt x="264" y="636"/>
                    <a:pt x="279" y="620"/>
                    <a:pt x="310" y="605"/>
                  </a:cubicBezTo>
                  <a:cubicBezTo>
                    <a:pt x="465" y="481"/>
                    <a:pt x="527" y="279"/>
                    <a:pt x="465" y="93"/>
                  </a:cubicBezTo>
                  <a:cubicBezTo>
                    <a:pt x="450" y="62"/>
                    <a:pt x="434" y="31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2" name="Google Shape;21852;p32"/>
            <p:cNvSpPr/>
            <p:nvPr/>
          </p:nvSpPr>
          <p:spPr>
            <a:xfrm>
              <a:off x="5971325" y="288763"/>
              <a:ext cx="26000" cy="23675"/>
            </a:xfrm>
            <a:custGeom>
              <a:avLst/>
              <a:gdLst/>
              <a:ahLst/>
              <a:cxnLst/>
              <a:rect l="l" t="t" r="r" b="b"/>
              <a:pathLst>
                <a:path w="1040" h="947" extrusionOk="0">
                  <a:moveTo>
                    <a:pt x="47" y="543"/>
                  </a:moveTo>
                  <a:cubicBezTo>
                    <a:pt x="404" y="947"/>
                    <a:pt x="1040" y="590"/>
                    <a:pt x="884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47" y="54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3" name="Google Shape;21853;p32"/>
            <p:cNvSpPr/>
            <p:nvPr/>
          </p:nvSpPr>
          <p:spPr>
            <a:xfrm>
              <a:off x="6193875" y="438813"/>
              <a:ext cx="12825" cy="16325"/>
            </a:xfrm>
            <a:custGeom>
              <a:avLst/>
              <a:gdLst/>
              <a:ahLst/>
              <a:cxnLst/>
              <a:rect l="l" t="t" r="r" b="b"/>
              <a:pathLst>
                <a:path w="513" h="653" extrusionOk="0">
                  <a:moveTo>
                    <a:pt x="78" y="652"/>
                  </a:moveTo>
                  <a:lnTo>
                    <a:pt x="513" y="420"/>
                  </a:lnTo>
                  <a:lnTo>
                    <a:pt x="280" y="1"/>
                  </a:lnTo>
                  <a:cubicBezTo>
                    <a:pt x="187" y="32"/>
                    <a:pt x="125" y="109"/>
                    <a:pt x="78" y="187"/>
                  </a:cubicBezTo>
                  <a:cubicBezTo>
                    <a:pt x="1" y="342"/>
                    <a:pt x="1" y="513"/>
                    <a:pt x="78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4" name="Google Shape;21854;p32"/>
            <p:cNvSpPr/>
            <p:nvPr/>
          </p:nvSpPr>
          <p:spPr>
            <a:xfrm>
              <a:off x="6134950" y="331813"/>
              <a:ext cx="18625" cy="22900"/>
            </a:xfrm>
            <a:custGeom>
              <a:avLst/>
              <a:gdLst/>
              <a:ahLst/>
              <a:cxnLst/>
              <a:rect l="l" t="t" r="r" b="b"/>
              <a:pathLst>
                <a:path w="745" h="916" extrusionOk="0">
                  <a:moveTo>
                    <a:pt x="78" y="202"/>
                  </a:moveTo>
                  <a:cubicBezTo>
                    <a:pt x="0" y="341"/>
                    <a:pt x="0" y="512"/>
                    <a:pt x="78" y="667"/>
                  </a:cubicBezTo>
                  <a:cubicBezTo>
                    <a:pt x="156" y="807"/>
                    <a:pt x="295" y="900"/>
                    <a:pt x="466" y="915"/>
                  </a:cubicBezTo>
                  <a:cubicBezTo>
                    <a:pt x="559" y="915"/>
                    <a:pt x="652" y="900"/>
                    <a:pt x="745" y="853"/>
                  </a:cubicBezTo>
                  <a:lnTo>
                    <a:pt x="280" y="0"/>
                  </a:lnTo>
                  <a:cubicBezTo>
                    <a:pt x="187" y="47"/>
                    <a:pt x="125" y="124"/>
                    <a:pt x="78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5" name="Google Shape;21855;p32"/>
            <p:cNvSpPr/>
            <p:nvPr/>
          </p:nvSpPr>
          <p:spPr>
            <a:xfrm>
              <a:off x="6077950" y="23563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1" y="233"/>
                  </a:moveTo>
                  <a:cubicBezTo>
                    <a:pt x="16" y="264"/>
                    <a:pt x="47" y="295"/>
                    <a:pt x="63" y="311"/>
                  </a:cubicBezTo>
                  <a:cubicBezTo>
                    <a:pt x="140" y="420"/>
                    <a:pt x="264" y="466"/>
                    <a:pt x="388" y="482"/>
                  </a:cubicBezTo>
                  <a:cubicBezTo>
                    <a:pt x="481" y="497"/>
                    <a:pt x="590" y="482"/>
                    <a:pt x="667" y="435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6" name="Google Shape;21856;p32"/>
            <p:cNvSpPr/>
            <p:nvPr/>
          </p:nvSpPr>
          <p:spPr>
            <a:xfrm>
              <a:off x="5773200" y="671088"/>
              <a:ext cx="16675" cy="13975"/>
            </a:xfrm>
            <a:custGeom>
              <a:avLst/>
              <a:gdLst/>
              <a:ahLst/>
              <a:cxnLst/>
              <a:rect l="l" t="t" r="r" b="b"/>
              <a:pathLst>
                <a:path w="667" h="559" extrusionOk="0">
                  <a:moveTo>
                    <a:pt x="233" y="558"/>
                  </a:moveTo>
                  <a:lnTo>
                    <a:pt x="667" y="326"/>
                  </a:lnTo>
                  <a:cubicBezTo>
                    <a:pt x="543" y="93"/>
                    <a:pt x="248" y="0"/>
                    <a:pt x="0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7" name="Google Shape;21857;p32"/>
            <p:cNvSpPr/>
            <p:nvPr/>
          </p:nvSpPr>
          <p:spPr>
            <a:xfrm>
              <a:off x="5714250" y="56443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668" y="311"/>
                  </a:moveTo>
                  <a:cubicBezTo>
                    <a:pt x="543" y="78"/>
                    <a:pt x="249" y="1"/>
                    <a:pt x="1" y="125"/>
                  </a:cubicBezTo>
                  <a:lnTo>
                    <a:pt x="481" y="978"/>
                  </a:lnTo>
                  <a:cubicBezTo>
                    <a:pt x="714" y="854"/>
                    <a:pt x="792" y="559"/>
                    <a:pt x="668" y="31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8" name="Google Shape;21858;p32"/>
            <p:cNvSpPr/>
            <p:nvPr/>
          </p:nvSpPr>
          <p:spPr>
            <a:xfrm>
              <a:off x="5872050" y="612138"/>
              <a:ext cx="24475" cy="19800"/>
            </a:xfrm>
            <a:custGeom>
              <a:avLst/>
              <a:gdLst/>
              <a:ahLst/>
              <a:cxnLst/>
              <a:rect l="l" t="t" r="r" b="b"/>
              <a:pathLst>
                <a:path w="979" h="792" extrusionOk="0">
                  <a:moveTo>
                    <a:pt x="327" y="140"/>
                  </a:moveTo>
                  <a:cubicBezTo>
                    <a:pt x="94" y="264"/>
                    <a:pt x="1" y="559"/>
                    <a:pt x="125" y="792"/>
                  </a:cubicBezTo>
                  <a:lnTo>
                    <a:pt x="978" y="326"/>
                  </a:lnTo>
                  <a:cubicBezTo>
                    <a:pt x="854" y="94"/>
                    <a:pt x="559" y="1"/>
                    <a:pt x="327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9" name="Google Shape;21859;p32"/>
            <p:cNvSpPr/>
            <p:nvPr/>
          </p:nvSpPr>
          <p:spPr>
            <a:xfrm>
              <a:off x="5813125" y="50356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2"/>
                    <a:pt x="900" y="1180"/>
                    <a:pt x="1024" y="761"/>
                  </a:cubicBezTo>
                  <a:cubicBezTo>
                    <a:pt x="1148" y="358"/>
                    <a:pt x="714" y="1"/>
                    <a:pt x="326" y="202"/>
                  </a:cubicBezTo>
                  <a:cubicBezTo>
                    <a:pt x="94" y="327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0" name="Google Shape;21860;p32"/>
            <p:cNvSpPr/>
            <p:nvPr/>
          </p:nvSpPr>
          <p:spPr>
            <a:xfrm>
              <a:off x="5729375" y="4799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1" name="Google Shape;21861;p32"/>
            <p:cNvSpPr/>
            <p:nvPr/>
          </p:nvSpPr>
          <p:spPr>
            <a:xfrm>
              <a:off x="5789075" y="5861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1" y="884"/>
                  </a:moveTo>
                  <a:cubicBezTo>
                    <a:pt x="342" y="1257"/>
                    <a:pt x="916" y="1195"/>
                    <a:pt x="1025" y="776"/>
                  </a:cubicBezTo>
                  <a:cubicBezTo>
                    <a:pt x="1149" y="357"/>
                    <a:pt x="714" y="0"/>
                    <a:pt x="327" y="218"/>
                  </a:cubicBezTo>
                  <a:cubicBezTo>
                    <a:pt x="94" y="342"/>
                    <a:pt x="1" y="636"/>
                    <a:pt x="141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2" name="Google Shape;21862;p32"/>
            <p:cNvSpPr/>
            <p:nvPr/>
          </p:nvSpPr>
          <p:spPr>
            <a:xfrm>
              <a:off x="5836400" y="4209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34" y="1257"/>
                    <a:pt x="822" y="1039"/>
                  </a:cubicBezTo>
                  <a:cubicBezTo>
                    <a:pt x="1055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3" name="Google Shape;21863;p32"/>
            <p:cNvSpPr/>
            <p:nvPr/>
          </p:nvSpPr>
          <p:spPr>
            <a:xfrm>
              <a:off x="5896100" y="5272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25" y="885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8"/>
                    <a:pt x="699" y="1"/>
                    <a:pt x="326" y="218"/>
                  </a:cubicBezTo>
                  <a:cubicBezTo>
                    <a:pt x="78" y="342"/>
                    <a:pt x="1" y="637"/>
                    <a:pt x="125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4" name="Google Shape;21864;p32"/>
            <p:cNvSpPr/>
            <p:nvPr/>
          </p:nvSpPr>
          <p:spPr>
            <a:xfrm>
              <a:off x="5661525" y="465188"/>
              <a:ext cx="13200" cy="17075"/>
            </a:xfrm>
            <a:custGeom>
              <a:avLst/>
              <a:gdLst/>
              <a:ahLst/>
              <a:cxnLst/>
              <a:rect l="l" t="t" r="r" b="b"/>
              <a:pathLst>
                <a:path w="528" h="683" extrusionOk="0">
                  <a:moveTo>
                    <a:pt x="233" y="683"/>
                  </a:moveTo>
                  <a:cubicBezTo>
                    <a:pt x="435" y="559"/>
                    <a:pt x="528" y="311"/>
                    <a:pt x="466" y="93"/>
                  </a:cubicBezTo>
                  <a:cubicBezTo>
                    <a:pt x="450" y="62"/>
                    <a:pt x="435" y="31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5" name="Google Shape;21865;p32"/>
            <p:cNvSpPr/>
            <p:nvPr/>
          </p:nvSpPr>
          <p:spPr>
            <a:xfrm>
              <a:off x="5757675" y="406638"/>
              <a:ext cx="26000" cy="23675"/>
            </a:xfrm>
            <a:custGeom>
              <a:avLst/>
              <a:gdLst/>
              <a:ahLst/>
              <a:cxnLst/>
              <a:rect l="l" t="t" r="r" b="b"/>
              <a:pathLst>
                <a:path w="1040" h="947" extrusionOk="0">
                  <a:moveTo>
                    <a:pt x="1" y="466"/>
                  </a:moveTo>
                  <a:cubicBezTo>
                    <a:pt x="16" y="497"/>
                    <a:pt x="32" y="528"/>
                    <a:pt x="47" y="543"/>
                  </a:cubicBezTo>
                  <a:cubicBezTo>
                    <a:pt x="388" y="947"/>
                    <a:pt x="1040" y="590"/>
                    <a:pt x="885" y="94"/>
                  </a:cubicBezTo>
                  <a:cubicBezTo>
                    <a:pt x="869" y="63"/>
                    <a:pt x="869" y="31"/>
                    <a:pt x="85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6" name="Google Shape;21866;p32"/>
            <p:cNvSpPr/>
            <p:nvPr/>
          </p:nvSpPr>
          <p:spPr>
            <a:xfrm>
              <a:off x="5979075" y="556688"/>
              <a:ext cx="13975" cy="16325"/>
            </a:xfrm>
            <a:custGeom>
              <a:avLst/>
              <a:gdLst/>
              <a:ahLst/>
              <a:cxnLst/>
              <a:rect l="l" t="t" r="r" b="b"/>
              <a:pathLst>
                <a:path w="559" h="653" extrusionOk="0">
                  <a:moveTo>
                    <a:pt x="326" y="1"/>
                  </a:moveTo>
                  <a:cubicBezTo>
                    <a:pt x="78" y="125"/>
                    <a:pt x="1" y="419"/>
                    <a:pt x="125" y="652"/>
                  </a:cubicBezTo>
                  <a:lnTo>
                    <a:pt x="559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7" name="Google Shape;21867;p32"/>
            <p:cNvSpPr/>
            <p:nvPr/>
          </p:nvSpPr>
          <p:spPr>
            <a:xfrm>
              <a:off x="5920150" y="449688"/>
              <a:ext cx="19800" cy="24825"/>
            </a:xfrm>
            <a:custGeom>
              <a:avLst/>
              <a:gdLst/>
              <a:ahLst/>
              <a:cxnLst/>
              <a:rect l="l" t="t" r="r" b="b"/>
              <a:pathLst>
                <a:path w="792" h="993" extrusionOk="0">
                  <a:moveTo>
                    <a:pt x="124" y="667"/>
                  </a:moveTo>
                  <a:cubicBezTo>
                    <a:pt x="248" y="900"/>
                    <a:pt x="559" y="993"/>
                    <a:pt x="791" y="853"/>
                  </a:cubicBezTo>
                  <a:lnTo>
                    <a:pt x="326" y="0"/>
                  </a:lnTo>
                  <a:cubicBezTo>
                    <a:pt x="78" y="140"/>
                    <a:pt x="0" y="434"/>
                    <a:pt x="124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8" name="Google Shape;21868;p32"/>
            <p:cNvSpPr/>
            <p:nvPr/>
          </p:nvSpPr>
          <p:spPr>
            <a:xfrm>
              <a:off x="5864300" y="35351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33"/>
                  </a:moveTo>
                  <a:cubicBezTo>
                    <a:pt x="16" y="264"/>
                    <a:pt x="32" y="295"/>
                    <a:pt x="63" y="311"/>
                  </a:cubicBezTo>
                  <a:cubicBezTo>
                    <a:pt x="202" y="497"/>
                    <a:pt x="466" y="544"/>
                    <a:pt x="668" y="435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9" name="Google Shape;21869;p32"/>
            <p:cNvSpPr/>
            <p:nvPr/>
          </p:nvSpPr>
          <p:spPr>
            <a:xfrm>
              <a:off x="5621975" y="540413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388" y="124"/>
                  </a:moveTo>
                  <a:cubicBezTo>
                    <a:pt x="0" y="341"/>
                    <a:pt x="62" y="900"/>
                    <a:pt x="481" y="1024"/>
                  </a:cubicBezTo>
                  <a:cubicBezTo>
                    <a:pt x="900" y="1148"/>
                    <a:pt x="1257" y="698"/>
                    <a:pt x="1039" y="326"/>
                  </a:cubicBezTo>
                  <a:cubicBezTo>
                    <a:pt x="915" y="78"/>
                    <a:pt x="621" y="0"/>
                    <a:pt x="388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0" name="Google Shape;21870;p32"/>
            <p:cNvSpPr/>
            <p:nvPr/>
          </p:nvSpPr>
          <p:spPr>
            <a:xfrm>
              <a:off x="5680900" y="64703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73" y="140"/>
                  </a:moveTo>
                  <a:cubicBezTo>
                    <a:pt x="1" y="342"/>
                    <a:pt x="63" y="915"/>
                    <a:pt x="482" y="1040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3"/>
                    <a:pt x="621" y="0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1" name="Google Shape;21871;p32"/>
            <p:cNvSpPr/>
            <p:nvPr/>
          </p:nvSpPr>
          <p:spPr>
            <a:xfrm>
              <a:off x="5543650" y="52411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667" y="683"/>
                  </a:moveTo>
                  <a:cubicBezTo>
                    <a:pt x="869" y="559"/>
                    <a:pt x="977" y="311"/>
                    <a:pt x="900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82"/>
                  </a:lnTo>
                  <a:cubicBezTo>
                    <a:pt x="16" y="513"/>
                    <a:pt x="31" y="544"/>
                    <a:pt x="62" y="559"/>
                  </a:cubicBezTo>
                  <a:cubicBezTo>
                    <a:pt x="218" y="745"/>
                    <a:pt x="466" y="792"/>
                    <a:pt x="667" y="68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2" name="Google Shape;21872;p32"/>
            <p:cNvSpPr/>
            <p:nvPr/>
          </p:nvSpPr>
          <p:spPr>
            <a:xfrm>
              <a:off x="5766975" y="674563"/>
              <a:ext cx="12050" cy="16700"/>
            </a:xfrm>
            <a:custGeom>
              <a:avLst/>
              <a:gdLst/>
              <a:ahLst/>
              <a:cxnLst/>
              <a:rect l="l" t="t" r="r" b="b"/>
              <a:pathLst>
                <a:path w="482" h="668" extrusionOk="0">
                  <a:moveTo>
                    <a:pt x="249" y="1"/>
                  </a:moveTo>
                  <a:cubicBezTo>
                    <a:pt x="109" y="78"/>
                    <a:pt x="16" y="218"/>
                    <a:pt x="1" y="388"/>
                  </a:cubicBezTo>
                  <a:cubicBezTo>
                    <a:pt x="1" y="481"/>
                    <a:pt x="16" y="574"/>
                    <a:pt x="63" y="668"/>
                  </a:cubicBezTo>
                  <a:lnTo>
                    <a:pt x="482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3" name="Google Shape;21873;p32"/>
            <p:cNvSpPr/>
            <p:nvPr/>
          </p:nvSpPr>
          <p:spPr>
            <a:xfrm>
              <a:off x="5706100" y="567538"/>
              <a:ext cx="20200" cy="23300"/>
            </a:xfrm>
            <a:custGeom>
              <a:avLst/>
              <a:gdLst/>
              <a:ahLst/>
              <a:cxnLst/>
              <a:rect l="l" t="t" r="r" b="b"/>
              <a:pathLst>
                <a:path w="808" h="932" extrusionOk="0">
                  <a:moveTo>
                    <a:pt x="807" y="854"/>
                  </a:moveTo>
                  <a:lnTo>
                    <a:pt x="327" y="1"/>
                  </a:lnTo>
                  <a:cubicBezTo>
                    <a:pt x="94" y="125"/>
                    <a:pt x="1" y="420"/>
                    <a:pt x="140" y="668"/>
                  </a:cubicBezTo>
                  <a:cubicBezTo>
                    <a:pt x="187" y="745"/>
                    <a:pt x="249" y="807"/>
                    <a:pt x="342" y="854"/>
                  </a:cubicBezTo>
                  <a:cubicBezTo>
                    <a:pt x="482" y="932"/>
                    <a:pt x="652" y="932"/>
                    <a:pt x="807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4" name="Google Shape;21874;p32"/>
            <p:cNvSpPr/>
            <p:nvPr/>
          </p:nvSpPr>
          <p:spPr>
            <a:xfrm>
              <a:off x="5651050" y="471388"/>
              <a:ext cx="16300" cy="12825"/>
            </a:xfrm>
            <a:custGeom>
              <a:avLst/>
              <a:gdLst/>
              <a:ahLst/>
              <a:cxnLst/>
              <a:rect l="l" t="t" r="r" b="b"/>
              <a:pathLst>
                <a:path w="652" h="513" extrusionOk="0">
                  <a:moveTo>
                    <a:pt x="1" y="233"/>
                  </a:moveTo>
                  <a:cubicBezTo>
                    <a:pt x="16" y="264"/>
                    <a:pt x="32" y="295"/>
                    <a:pt x="47" y="311"/>
                  </a:cubicBezTo>
                  <a:cubicBezTo>
                    <a:pt x="94" y="357"/>
                    <a:pt x="140" y="404"/>
                    <a:pt x="202" y="435"/>
                  </a:cubicBezTo>
                  <a:cubicBezTo>
                    <a:pt x="342" y="512"/>
                    <a:pt x="512" y="512"/>
                    <a:pt x="652" y="435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5" name="Google Shape;21875;p32"/>
            <p:cNvSpPr/>
            <p:nvPr/>
          </p:nvSpPr>
          <p:spPr>
            <a:xfrm>
              <a:off x="6083000" y="22206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33" y="544"/>
                  </a:moveTo>
                  <a:lnTo>
                    <a:pt x="667" y="311"/>
                  </a:lnTo>
                  <a:cubicBezTo>
                    <a:pt x="543" y="109"/>
                    <a:pt x="310" y="1"/>
                    <a:pt x="93" y="78"/>
                  </a:cubicBezTo>
                  <a:cubicBezTo>
                    <a:pt x="62" y="94"/>
                    <a:pt x="31" y="94"/>
                    <a:pt x="0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6" name="Google Shape;21876;p32"/>
            <p:cNvSpPr/>
            <p:nvPr/>
          </p:nvSpPr>
          <p:spPr>
            <a:xfrm>
              <a:off x="5868950" y="33993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668" y="311"/>
                  </a:moveTo>
                  <a:cubicBezTo>
                    <a:pt x="559" y="94"/>
                    <a:pt x="311" y="1"/>
                    <a:pt x="94" y="78"/>
                  </a:cubicBezTo>
                  <a:cubicBezTo>
                    <a:pt x="63" y="78"/>
                    <a:pt x="32" y="94"/>
                    <a:pt x="1" y="109"/>
                  </a:cubicBezTo>
                  <a:lnTo>
                    <a:pt x="234" y="54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7" name="Google Shape;21877;p32"/>
            <p:cNvSpPr/>
            <p:nvPr/>
          </p:nvSpPr>
          <p:spPr>
            <a:xfrm>
              <a:off x="5810025" y="233313"/>
              <a:ext cx="19400" cy="24075"/>
            </a:xfrm>
            <a:custGeom>
              <a:avLst/>
              <a:gdLst/>
              <a:ahLst/>
              <a:cxnLst/>
              <a:rect l="l" t="t" r="r" b="b"/>
              <a:pathLst>
                <a:path w="776" h="963" extrusionOk="0">
                  <a:moveTo>
                    <a:pt x="667" y="295"/>
                  </a:moveTo>
                  <a:cubicBezTo>
                    <a:pt x="559" y="94"/>
                    <a:pt x="326" y="1"/>
                    <a:pt x="94" y="63"/>
                  </a:cubicBezTo>
                  <a:cubicBezTo>
                    <a:pt x="63" y="78"/>
                    <a:pt x="31" y="94"/>
                    <a:pt x="0" y="109"/>
                  </a:cubicBezTo>
                  <a:lnTo>
                    <a:pt x="481" y="962"/>
                  </a:lnTo>
                  <a:cubicBezTo>
                    <a:pt x="512" y="947"/>
                    <a:pt x="543" y="931"/>
                    <a:pt x="559" y="900"/>
                  </a:cubicBezTo>
                  <a:cubicBezTo>
                    <a:pt x="729" y="761"/>
                    <a:pt x="776" y="497"/>
                    <a:pt x="667" y="29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8" name="Google Shape;21878;p32"/>
            <p:cNvSpPr/>
            <p:nvPr/>
          </p:nvSpPr>
          <p:spPr>
            <a:xfrm>
              <a:off x="5962400" y="273263"/>
              <a:ext cx="30275" cy="27150"/>
            </a:xfrm>
            <a:custGeom>
              <a:avLst/>
              <a:gdLst/>
              <a:ahLst/>
              <a:cxnLst/>
              <a:rect l="l" t="t" r="r" b="b"/>
              <a:pathLst>
                <a:path w="1211" h="1086" extrusionOk="0">
                  <a:moveTo>
                    <a:pt x="357" y="1086"/>
                  </a:moveTo>
                  <a:lnTo>
                    <a:pt x="1210" y="621"/>
                  </a:lnTo>
                  <a:cubicBezTo>
                    <a:pt x="900" y="0"/>
                    <a:pt x="1" y="512"/>
                    <a:pt x="357" y="10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9" name="Google Shape;21879;p32"/>
            <p:cNvSpPr/>
            <p:nvPr/>
          </p:nvSpPr>
          <p:spPr>
            <a:xfrm>
              <a:off x="5908125" y="17243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4" y="466"/>
                  </a:cubicBezTo>
                  <a:cubicBezTo>
                    <a:pt x="0" y="885"/>
                    <a:pt x="450" y="1241"/>
                    <a:pt x="822" y="1040"/>
                  </a:cubicBezTo>
                  <a:cubicBezTo>
                    <a:pt x="1071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0" name="Google Shape;21880;p32"/>
            <p:cNvSpPr/>
            <p:nvPr/>
          </p:nvSpPr>
          <p:spPr>
            <a:xfrm>
              <a:off x="5885250" y="2546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8" y="1"/>
                    <a:pt x="326" y="218"/>
                  </a:cubicBezTo>
                  <a:cubicBezTo>
                    <a:pt x="78" y="342"/>
                    <a:pt x="0" y="637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1" name="Google Shape;21881;p32"/>
            <p:cNvSpPr/>
            <p:nvPr/>
          </p:nvSpPr>
          <p:spPr>
            <a:xfrm>
              <a:off x="5990325" y="1976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40"/>
                  </a:moveTo>
                  <a:cubicBezTo>
                    <a:pt x="0" y="342"/>
                    <a:pt x="62" y="916"/>
                    <a:pt x="481" y="1024"/>
                  </a:cubicBezTo>
                  <a:cubicBezTo>
                    <a:pt x="900" y="1149"/>
                    <a:pt x="1257" y="714"/>
                    <a:pt x="1040" y="327"/>
                  </a:cubicBezTo>
                  <a:cubicBezTo>
                    <a:pt x="915" y="94"/>
                    <a:pt x="621" y="1"/>
                    <a:pt x="388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2" name="Google Shape;21882;p32"/>
            <p:cNvSpPr/>
            <p:nvPr/>
          </p:nvSpPr>
          <p:spPr>
            <a:xfrm>
              <a:off x="6076025" y="224788"/>
              <a:ext cx="12800" cy="16700"/>
            </a:xfrm>
            <a:custGeom>
              <a:avLst/>
              <a:gdLst/>
              <a:ahLst/>
              <a:cxnLst/>
              <a:rect l="l" t="t" r="r" b="b"/>
              <a:pathLst>
                <a:path w="512" h="668" extrusionOk="0">
                  <a:moveTo>
                    <a:pt x="279" y="0"/>
                  </a:moveTo>
                  <a:cubicBezTo>
                    <a:pt x="186" y="47"/>
                    <a:pt x="124" y="125"/>
                    <a:pt x="78" y="218"/>
                  </a:cubicBezTo>
                  <a:cubicBezTo>
                    <a:pt x="0" y="357"/>
                    <a:pt x="0" y="528"/>
                    <a:pt x="78" y="667"/>
                  </a:cubicBezTo>
                  <a:lnTo>
                    <a:pt x="512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3" name="Google Shape;21883;p32"/>
            <p:cNvSpPr/>
            <p:nvPr/>
          </p:nvSpPr>
          <p:spPr>
            <a:xfrm>
              <a:off x="5655325" y="457438"/>
              <a:ext cx="16700" cy="13975"/>
            </a:xfrm>
            <a:custGeom>
              <a:avLst/>
              <a:gdLst/>
              <a:ahLst/>
              <a:cxnLst/>
              <a:rect l="l" t="t" r="r" b="b"/>
              <a:pathLst>
                <a:path w="668" h="559" extrusionOk="0">
                  <a:moveTo>
                    <a:pt x="248" y="559"/>
                  </a:moveTo>
                  <a:lnTo>
                    <a:pt x="667" y="326"/>
                  </a:lnTo>
                  <a:cubicBezTo>
                    <a:pt x="543" y="78"/>
                    <a:pt x="248" y="0"/>
                    <a:pt x="0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4" name="Google Shape;21884;p32"/>
            <p:cNvSpPr/>
            <p:nvPr/>
          </p:nvSpPr>
          <p:spPr>
            <a:xfrm>
              <a:off x="5596375" y="350413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68" y="326"/>
                  </a:moveTo>
                  <a:cubicBezTo>
                    <a:pt x="544" y="94"/>
                    <a:pt x="249" y="1"/>
                    <a:pt x="1" y="140"/>
                  </a:cubicBezTo>
                  <a:lnTo>
                    <a:pt x="481" y="993"/>
                  </a:lnTo>
                  <a:cubicBezTo>
                    <a:pt x="714" y="854"/>
                    <a:pt x="792" y="559"/>
                    <a:pt x="668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5" name="Google Shape;21885;p32"/>
            <p:cNvSpPr/>
            <p:nvPr/>
          </p:nvSpPr>
          <p:spPr>
            <a:xfrm>
              <a:off x="5754200" y="398488"/>
              <a:ext cx="24825" cy="19800"/>
            </a:xfrm>
            <a:custGeom>
              <a:avLst/>
              <a:gdLst/>
              <a:ahLst/>
              <a:cxnLst/>
              <a:rect l="l" t="t" r="r" b="b"/>
              <a:pathLst>
                <a:path w="993" h="792" extrusionOk="0">
                  <a:moveTo>
                    <a:pt x="326" y="125"/>
                  </a:moveTo>
                  <a:cubicBezTo>
                    <a:pt x="93" y="264"/>
                    <a:pt x="0" y="559"/>
                    <a:pt x="140" y="792"/>
                  </a:cubicBezTo>
                  <a:lnTo>
                    <a:pt x="993" y="326"/>
                  </a:lnTo>
                  <a:cubicBezTo>
                    <a:pt x="853" y="94"/>
                    <a:pt x="558" y="1"/>
                    <a:pt x="326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6" name="Google Shape;21886;p32"/>
            <p:cNvSpPr/>
            <p:nvPr/>
          </p:nvSpPr>
          <p:spPr>
            <a:xfrm>
              <a:off x="5695250" y="2895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5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4" y="342"/>
                    <a:pt x="1" y="636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7" name="Google Shape;21887;p32"/>
            <p:cNvSpPr/>
            <p:nvPr/>
          </p:nvSpPr>
          <p:spPr>
            <a:xfrm>
              <a:off x="5610350" y="267063"/>
              <a:ext cx="31425" cy="28325"/>
            </a:xfrm>
            <a:custGeom>
              <a:avLst/>
              <a:gdLst/>
              <a:ahLst/>
              <a:cxnLst/>
              <a:rect l="l" t="t" r="r" b="b"/>
              <a:pathLst>
                <a:path w="1257" h="1133" extrusionOk="0">
                  <a:moveTo>
                    <a:pt x="884" y="1008"/>
                  </a:moveTo>
                  <a:cubicBezTo>
                    <a:pt x="1256" y="807"/>
                    <a:pt x="1194" y="233"/>
                    <a:pt x="776" y="109"/>
                  </a:cubicBezTo>
                  <a:cubicBezTo>
                    <a:pt x="357" y="0"/>
                    <a:pt x="0" y="434"/>
                    <a:pt x="217" y="822"/>
                  </a:cubicBezTo>
                  <a:cubicBezTo>
                    <a:pt x="341" y="1055"/>
                    <a:pt x="636" y="1132"/>
                    <a:pt x="884" y="100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8" name="Google Shape;21888;p32"/>
            <p:cNvSpPr/>
            <p:nvPr/>
          </p:nvSpPr>
          <p:spPr>
            <a:xfrm>
              <a:off x="5671225" y="3725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15" y="1195"/>
                    <a:pt x="1039" y="776"/>
                  </a:cubicBezTo>
                  <a:cubicBezTo>
                    <a:pt x="1148" y="357"/>
                    <a:pt x="713" y="1"/>
                    <a:pt x="326" y="202"/>
                  </a:cubicBezTo>
                  <a:cubicBezTo>
                    <a:pt x="93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9" name="Google Shape;21889;p32"/>
            <p:cNvSpPr/>
            <p:nvPr/>
          </p:nvSpPr>
          <p:spPr>
            <a:xfrm>
              <a:off x="5719300" y="2065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85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3" y="342"/>
                    <a:pt x="0" y="636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0" name="Google Shape;21890;p32"/>
            <p:cNvSpPr/>
            <p:nvPr/>
          </p:nvSpPr>
          <p:spPr>
            <a:xfrm>
              <a:off x="5778625" y="3135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69"/>
                  </a:moveTo>
                  <a:cubicBezTo>
                    <a:pt x="326" y="1256"/>
                    <a:pt x="900" y="1194"/>
                    <a:pt x="1024" y="776"/>
                  </a:cubicBezTo>
                  <a:cubicBezTo>
                    <a:pt x="1148" y="357"/>
                    <a:pt x="698" y="0"/>
                    <a:pt x="326" y="217"/>
                  </a:cubicBezTo>
                  <a:cubicBezTo>
                    <a:pt x="78" y="341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1" name="Google Shape;21891;p32"/>
            <p:cNvSpPr/>
            <p:nvPr/>
          </p:nvSpPr>
          <p:spPr>
            <a:xfrm>
              <a:off x="5861200" y="342663"/>
              <a:ext cx="14000" cy="16700"/>
            </a:xfrm>
            <a:custGeom>
              <a:avLst/>
              <a:gdLst/>
              <a:ahLst/>
              <a:cxnLst/>
              <a:rect l="l" t="t" r="r" b="b"/>
              <a:pathLst>
                <a:path w="560" h="668" extrusionOk="0">
                  <a:moveTo>
                    <a:pt x="125" y="667"/>
                  </a:moveTo>
                  <a:lnTo>
                    <a:pt x="559" y="435"/>
                  </a:lnTo>
                  <a:lnTo>
                    <a:pt x="311" y="0"/>
                  </a:lnTo>
                  <a:cubicBezTo>
                    <a:pt x="78" y="140"/>
                    <a:pt x="1" y="435"/>
                    <a:pt x="125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2" name="Google Shape;21892;p32"/>
            <p:cNvSpPr/>
            <p:nvPr/>
          </p:nvSpPr>
          <p:spPr>
            <a:xfrm>
              <a:off x="5802275" y="23603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4" y="667"/>
                  </a:moveTo>
                  <a:cubicBezTo>
                    <a:pt x="248" y="900"/>
                    <a:pt x="559" y="977"/>
                    <a:pt x="791" y="853"/>
                  </a:cubicBezTo>
                  <a:lnTo>
                    <a:pt x="326" y="0"/>
                  </a:lnTo>
                  <a:cubicBezTo>
                    <a:pt x="78" y="124"/>
                    <a:pt x="0" y="419"/>
                    <a:pt x="124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3" name="Google Shape;21893;p32"/>
            <p:cNvSpPr/>
            <p:nvPr/>
          </p:nvSpPr>
          <p:spPr>
            <a:xfrm>
              <a:off x="5540550" y="51636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326" y="125"/>
                  </a:moveTo>
                  <a:cubicBezTo>
                    <a:pt x="78" y="264"/>
                    <a:pt x="0" y="559"/>
                    <a:pt x="124" y="792"/>
                  </a:cubicBezTo>
                  <a:lnTo>
                    <a:pt x="977" y="326"/>
                  </a:lnTo>
                  <a:cubicBezTo>
                    <a:pt x="853" y="94"/>
                    <a:pt x="559" y="1"/>
                    <a:pt x="326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4" name="Google Shape;21894;p32"/>
            <p:cNvSpPr/>
            <p:nvPr/>
          </p:nvSpPr>
          <p:spPr>
            <a:xfrm>
              <a:off x="5563025" y="4333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73" y="140"/>
                  </a:moveTo>
                  <a:cubicBezTo>
                    <a:pt x="1" y="342"/>
                    <a:pt x="63" y="900"/>
                    <a:pt x="482" y="1024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4"/>
                    <a:pt x="621" y="1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5" name="Google Shape;21895;p32"/>
            <p:cNvSpPr/>
            <p:nvPr/>
          </p:nvSpPr>
          <p:spPr>
            <a:xfrm>
              <a:off x="5649100" y="46053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49" y="0"/>
                  </a:moveTo>
                  <a:cubicBezTo>
                    <a:pt x="110" y="78"/>
                    <a:pt x="17" y="233"/>
                    <a:pt x="1" y="388"/>
                  </a:cubicBezTo>
                  <a:cubicBezTo>
                    <a:pt x="1" y="497"/>
                    <a:pt x="17" y="590"/>
                    <a:pt x="63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6" name="Google Shape;21896;p32"/>
            <p:cNvSpPr/>
            <p:nvPr/>
          </p:nvSpPr>
          <p:spPr>
            <a:xfrm>
              <a:off x="5590175" y="353913"/>
              <a:ext cx="18250" cy="23275"/>
            </a:xfrm>
            <a:custGeom>
              <a:avLst/>
              <a:gdLst/>
              <a:ahLst/>
              <a:cxnLst/>
              <a:rect l="l" t="t" r="r" b="b"/>
              <a:pathLst>
                <a:path w="730" h="931" extrusionOk="0">
                  <a:moveTo>
                    <a:pt x="729" y="853"/>
                  </a:moveTo>
                  <a:lnTo>
                    <a:pt x="249" y="0"/>
                  </a:lnTo>
                  <a:cubicBezTo>
                    <a:pt x="109" y="78"/>
                    <a:pt x="16" y="217"/>
                    <a:pt x="1" y="388"/>
                  </a:cubicBezTo>
                  <a:cubicBezTo>
                    <a:pt x="1" y="481"/>
                    <a:pt x="16" y="574"/>
                    <a:pt x="63" y="667"/>
                  </a:cubicBezTo>
                  <a:cubicBezTo>
                    <a:pt x="109" y="745"/>
                    <a:pt x="187" y="807"/>
                    <a:pt x="264" y="853"/>
                  </a:cubicBezTo>
                  <a:cubicBezTo>
                    <a:pt x="404" y="931"/>
                    <a:pt x="574" y="931"/>
                    <a:pt x="729" y="85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7" name="Google Shape;21897;p32"/>
            <p:cNvSpPr/>
            <p:nvPr/>
          </p:nvSpPr>
          <p:spPr>
            <a:xfrm>
              <a:off x="7220800" y="243646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8" name="Google Shape;21898;p32"/>
            <p:cNvSpPr/>
            <p:nvPr/>
          </p:nvSpPr>
          <p:spPr>
            <a:xfrm>
              <a:off x="7325488" y="266463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9" name="Google Shape;21899;p32"/>
            <p:cNvSpPr/>
            <p:nvPr/>
          </p:nvSpPr>
          <p:spPr>
            <a:xfrm>
              <a:off x="7266563" y="254231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0" name="Google Shape;21900;p32"/>
            <p:cNvSpPr/>
            <p:nvPr/>
          </p:nvSpPr>
          <p:spPr>
            <a:xfrm>
              <a:off x="7297388" y="30455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1" name="Google Shape;21901;p32"/>
            <p:cNvSpPr/>
            <p:nvPr/>
          </p:nvSpPr>
          <p:spPr>
            <a:xfrm>
              <a:off x="7325488" y="295001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2" name="Google Shape;21902;p32"/>
            <p:cNvSpPr/>
            <p:nvPr/>
          </p:nvSpPr>
          <p:spPr>
            <a:xfrm>
              <a:off x="7373175" y="27772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3" name="Google Shape;21903;p32"/>
            <p:cNvSpPr/>
            <p:nvPr/>
          </p:nvSpPr>
          <p:spPr>
            <a:xfrm>
              <a:off x="7351300" y="2854250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4" name="Google Shape;21904;p32"/>
            <p:cNvSpPr/>
            <p:nvPr/>
          </p:nvSpPr>
          <p:spPr>
            <a:xfrm>
              <a:off x="6575025" y="3127775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5" name="Google Shape;21905;p32"/>
            <p:cNvSpPr/>
            <p:nvPr/>
          </p:nvSpPr>
          <p:spPr>
            <a:xfrm>
              <a:off x="6442413" y="2990925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6" name="Google Shape;21906;p32"/>
            <p:cNvSpPr/>
            <p:nvPr/>
          </p:nvSpPr>
          <p:spPr>
            <a:xfrm>
              <a:off x="6258013" y="269856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7" name="Google Shape;21907;p32"/>
            <p:cNvSpPr/>
            <p:nvPr/>
          </p:nvSpPr>
          <p:spPr>
            <a:xfrm>
              <a:off x="6221400" y="2504500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8" name="Google Shape;21908;p32"/>
            <p:cNvSpPr/>
            <p:nvPr/>
          </p:nvSpPr>
          <p:spPr>
            <a:xfrm>
              <a:off x="6230688" y="2146450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9" name="Google Shape;21909;p32"/>
            <p:cNvSpPr/>
            <p:nvPr/>
          </p:nvSpPr>
          <p:spPr>
            <a:xfrm>
              <a:off x="6205113" y="2222625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0" name="Google Shape;21910;p32"/>
            <p:cNvSpPr/>
            <p:nvPr/>
          </p:nvSpPr>
          <p:spPr>
            <a:xfrm>
              <a:off x="6154325" y="1123775"/>
              <a:ext cx="31450" cy="28700"/>
            </a:xfrm>
            <a:custGeom>
              <a:avLst/>
              <a:gdLst/>
              <a:ahLst/>
              <a:cxnLst/>
              <a:rect l="l" t="t" r="r" b="b"/>
              <a:pathLst>
                <a:path w="1258" h="1148" extrusionOk="0">
                  <a:moveTo>
                    <a:pt x="389" y="124"/>
                  </a:moveTo>
                  <a:cubicBezTo>
                    <a:pt x="1" y="326"/>
                    <a:pt x="63" y="900"/>
                    <a:pt x="482" y="1024"/>
                  </a:cubicBezTo>
                  <a:cubicBezTo>
                    <a:pt x="900" y="1148"/>
                    <a:pt x="1257" y="698"/>
                    <a:pt x="1040" y="310"/>
                  </a:cubicBezTo>
                  <a:cubicBezTo>
                    <a:pt x="916" y="78"/>
                    <a:pt x="621" y="0"/>
                    <a:pt x="389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1" name="Google Shape;21911;p32"/>
            <p:cNvSpPr/>
            <p:nvPr/>
          </p:nvSpPr>
          <p:spPr>
            <a:xfrm>
              <a:off x="5985075" y="9002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2" name="Google Shape;21912;p32"/>
            <p:cNvSpPr/>
            <p:nvPr/>
          </p:nvSpPr>
          <p:spPr>
            <a:xfrm>
              <a:off x="6950163" y="1454500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3" name="Google Shape;21913;p32"/>
            <p:cNvSpPr/>
            <p:nvPr/>
          </p:nvSpPr>
          <p:spPr>
            <a:xfrm>
              <a:off x="5601000" y="600700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73" y="140"/>
                  </a:moveTo>
                  <a:cubicBezTo>
                    <a:pt x="1" y="342"/>
                    <a:pt x="63" y="915"/>
                    <a:pt x="482" y="1040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3"/>
                    <a:pt x="621" y="0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4" name="Google Shape;21914;p32"/>
            <p:cNvSpPr/>
            <p:nvPr/>
          </p:nvSpPr>
          <p:spPr>
            <a:xfrm>
              <a:off x="6182588" y="23183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5" name="Google Shape;21915;p32"/>
            <p:cNvSpPr/>
            <p:nvPr/>
          </p:nvSpPr>
          <p:spPr>
            <a:xfrm>
              <a:off x="6167300" y="2415725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6" name="Google Shape;21916;p32"/>
            <p:cNvSpPr/>
            <p:nvPr/>
          </p:nvSpPr>
          <p:spPr>
            <a:xfrm>
              <a:off x="6194250" y="25808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7" name="Google Shape;21917;p32"/>
            <p:cNvSpPr/>
            <p:nvPr/>
          </p:nvSpPr>
          <p:spPr>
            <a:xfrm>
              <a:off x="6846650" y="888600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8" name="Google Shape;21918;p32"/>
            <p:cNvSpPr/>
            <p:nvPr/>
          </p:nvSpPr>
          <p:spPr>
            <a:xfrm>
              <a:off x="6799513" y="799025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9" name="Google Shape;21919;p32"/>
            <p:cNvSpPr/>
            <p:nvPr/>
          </p:nvSpPr>
          <p:spPr>
            <a:xfrm>
              <a:off x="6732050" y="684275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0" name="Google Shape;21920;p32"/>
            <p:cNvSpPr/>
            <p:nvPr/>
          </p:nvSpPr>
          <p:spPr>
            <a:xfrm>
              <a:off x="6681663" y="574525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1" name="Google Shape;21921;p32"/>
            <p:cNvSpPr/>
            <p:nvPr/>
          </p:nvSpPr>
          <p:spPr>
            <a:xfrm>
              <a:off x="6801275" y="723000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2" name="Google Shape;21922;p32"/>
            <p:cNvSpPr/>
            <p:nvPr/>
          </p:nvSpPr>
          <p:spPr>
            <a:xfrm>
              <a:off x="5923225" y="873875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3" name="Google Shape;21923;p32"/>
            <p:cNvSpPr/>
            <p:nvPr/>
          </p:nvSpPr>
          <p:spPr>
            <a:xfrm>
              <a:off x="6949991" y="11956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4" name="Google Shape;21924;p32"/>
            <p:cNvSpPr/>
            <p:nvPr/>
          </p:nvSpPr>
          <p:spPr>
            <a:xfrm>
              <a:off x="7094413" y="2226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5" name="Google Shape;21925;p32"/>
            <p:cNvSpPr/>
            <p:nvPr/>
          </p:nvSpPr>
          <p:spPr>
            <a:xfrm>
              <a:off x="7151000" y="23441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6" name="Google Shape;21926;p32"/>
            <p:cNvSpPr/>
            <p:nvPr/>
          </p:nvSpPr>
          <p:spPr>
            <a:xfrm>
              <a:off x="6195613" y="2657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7" name="Google Shape;21927;p32"/>
            <p:cNvSpPr/>
            <p:nvPr/>
          </p:nvSpPr>
          <p:spPr>
            <a:xfrm>
              <a:off x="6151600" y="24878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8" name="Google Shape;21928;p32"/>
            <p:cNvSpPr/>
            <p:nvPr/>
          </p:nvSpPr>
          <p:spPr>
            <a:xfrm>
              <a:off x="6992438" y="1933163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869" y="1025"/>
                  </a:moveTo>
                  <a:cubicBezTo>
                    <a:pt x="1241" y="807"/>
                    <a:pt x="1179" y="249"/>
                    <a:pt x="760" y="125"/>
                  </a:cubicBezTo>
                  <a:cubicBezTo>
                    <a:pt x="357" y="1"/>
                    <a:pt x="0" y="451"/>
                    <a:pt x="202" y="823"/>
                  </a:cubicBezTo>
                  <a:cubicBezTo>
                    <a:pt x="326" y="1071"/>
                    <a:pt x="621" y="1149"/>
                    <a:pt x="869" y="10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9" name="Google Shape;21929;p32"/>
            <p:cNvSpPr/>
            <p:nvPr/>
          </p:nvSpPr>
          <p:spPr>
            <a:xfrm>
              <a:off x="5813125" y="16586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4" y="466"/>
                  </a:cubicBezTo>
                  <a:cubicBezTo>
                    <a:pt x="0" y="885"/>
                    <a:pt x="450" y="1241"/>
                    <a:pt x="822" y="1040"/>
                  </a:cubicBezTo>
                  <a:cubicBezTo>
                    <a:pt x="1071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0" name="Google Shape;21930;p32"/>
            <p:cNvSpPr/>
            <p:nvPr/>
          </p:nvSpPr>
          <p:spPr>
            <a:xfrm>
              <a:off x="6400150" y="3354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4" y="466"/>
                  </a:cubicBezTo>
                  <a:cubicBezTo>
                    <a:pt x="0" y="885"/>
                    <a:pt x="450" y="1241"/>
                    <a:pt x="822" y="1040"/>
                  </a:cubicBezTo>
                  <a:cubicBezTo>
                    <a:pt x="1071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931" name="Google Shape;21931;p32"/>
          <p:cNvPicPr preferRelativeResize="0"/>
          <p:nvPr/>
        </p:nvPicPr>
        <p:blipFill rotWithShape="1">
          <a:blip r:embed="rId5">
            <a:alphaModFix/>
          </a:blip>
          <a:srcRect l="2704" t="35537" r="13289" b="8612"/>
          <a:stretch/>
        </p:blipFill>
        <p:spPr>
          <a:xfrm rot="-5400000">
            <a:off x="-897276" y="146373"/>
            <a:ext cx="3606178" cy="22923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932" name="Google Shape;21932;p32"/>
          <p:cNvGrpSpPr/>
          <p:nvPr/>
        </p:nvGrpSpPr>
        <p:grpSpPr>
          <a:xfrm>
            <a:off x="6730808" y="-376820"/>
            <a:ext cx="2447903" cy="4116751"/>
            <a:chOff x="5540550" y="165863"/>
            <a:chExt cx="1864075" cy="3134900"/>
          </a:xfrm>
        </p:grpSpPr>
        <p:sp>
          <p:nvSpPr>
            <p:cNvPr id="21933" name="Google Shape;21933;p32"/>
            <p:cNvSpPr/>
            <p:nvPr/>
          </p:nvSpPr>
          <p:spPr>
            <a:xfrm>
              <a:off x="7289250" y="2912588"/>
              <a:ext cx="13200" cy="16325"/>
            </a:xfrm>
            <a:custGeom>
              <a:avLst/>
              <a:gdLst/>
              <a:ahLst/>
              <a:cxnLst/>
              <a:rect l="l" t="t" r="r" b="b"/>
              <a:pathLst>
                <a:path w="528" h="653" extrusionOk="0">
                  <a:moveTo>
                    <a:pt x="249" y="652"/>
                  </a:moveTo>
                  <a:cubicBezTo>
                    <a:pt x="264" y="637"/>
                    <a:pt x="295" y="621"/>
                    <a:pt x="326" y="606"/>
                  </a:cubicBezTo>
                  <a:cubicBezTo>
                    <a:pt x="466" y="466"/>
                    <a:pt x="528" y="265"/>
                    <a:pt x="481" y="78"/>
                  </a:cubicBezTo>
                  <a:cubicBezTo>
                    <a:pt x="466" y="47"/>
                    <a:pt x="450" y="16"/>
                    <a:pt x="435" y="1"/>
                  </a:cubicBezTo>
                  <a:lnTo>
                    <a:pt x="0" y="2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4" name="Google Shape;21934;p32"/>
            <p:cNvSpPr/>
            <p:nvPr/>
          </p:nvSpPr>
          <p:spPr>
            <a:xfrm>
              <a:off x="7128725" y="3128963"/>
              <a:ext cx="19800" cy="24825"/>
            </a:xfrm>
            <a:custGeom>
              <a:avLst/>
              <a:gdLst/>
              <a:ahLst/>
              <a:cxnLst/>
              <a:rect l="l" t="t" r="r" b="b"/>
              <a:pathLst>
                <a:path w="792" h="993" extrusionOk="0">
                  <a:moveTo>
                    <a:pt x="667" y="326"/>
                  </a:moveTo>
                  <a:cubicBezTo>
                    <a:pt x="528" y="93"/>
                    <a:pt x="233" y="0"/>
                    <a:pt x="0" y="140"/>
                  </a:cubicBezTo>
                  <a:lnTo>
                    <a:pt x="466" y="993"/>
                  </a:lnTo>
                  <a:cubicBezTo>
                    <a:pt x="714" y="853"/>
                    <a:pt x="791" y="559"/>
                    <a:pt x="667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5" name="Google Shape;21935;p32"/>
            <p:cNvSpPr/>
            <p:nvPr/>
          </p:nvSpPr>
          <p:spPr>
            <a:xfrm>
              <a:off x="7226050" y="307001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1040" y="327"/>
                  </a:moveTo>
                  <a:cubicBezTo>
                    <a:pt x="915" y="94"/>
                    <a:pt x="621" y="1"/>
                    <a:pt x="388" y="140"/>
                  </a:cubicBezTo>
                  <a:cubicBezTo>
                    <a:pt x="0" y="342"/>
                    <a:pt x="62" y="916"/>
                    <a:pt x="481" y="1024"/>
                  </a:cubicBezTo>
                  <a:cubicBezTo>
                    <a:pt x="900" y="1149"/>
                    <a:pt x="1257" y="714"/>
                    <a:pt x="1040" y="32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6" name="Google Shape;21936;p32"/>
            <p:cNvSpPr/>
            <p:nvPr/>
          </p:nvSpPr>
          <p:spPr>
            <a:xfrm>
              <a:off x="7142675" y="30455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8" y="1"/>
                    <a:pt x="1" y="435"/>
                    <a:pt x="202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7" name="Google Shape;21937;p32"/>
            <p:cNvSpPr/>
            <p:nvPr/>
          </p:nvSpPr>
          <p:spPr>
            <a:xfrm>
              <a:off x="7202000" y="31529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0"/>
                  </a:moveTo>
                  <a:cubicBezTo>
                    <a:pt x="1" y="342"/>
                    <a:pt x="63" y="900"/>
                    <a:pt x="482" y="1025"/>
                  </a:cubicBezTo>
                  <a:cubicBezTo>
                    <a:pt x="900" y="1149"/>
                    <a:pt x="1257" y="714"/>
                    <a:pt x="1040" y="327"/>
                  </a:cubicBezTo>
                  <a:cubicBezTo>
                    <a:pt x="916" y="94"/>
                    <a:pt x="621" y="1"/>
                    <a:pt x="389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8" name="Google Shape;21938;p32"/>
            <p:cNvSpPr/>
            <p:nvPr/>
          </p:nvSpPr>
          <p:spPr>
            <a:xfrm>
              <a:off x="7250475" y="2985888"/>
              <a:ext cx="28725" cy="31025"/>
            </a:xfrm>
            <a:custGeom>
              <a:avLst/>
              <a:gdLst/>
              <a:ahLst/>
              <a:cxnLst/>
              <a:rect l="l" t="t" r="r" b="b"/>
              <a:pathLst>
                <a:path w="1149" h="1241" extrusionOk="0">
                  <a:moveTo>
                    <a:pt x="1024" y="372"/>
                  </a:moveTo>
                  <a:cubicBezTo>
                    <a:pt x="822" y="0"/>
                    <a:pt x="249" y="62"/>
                    <a:pt x="125" y="481"/>
                  </a:cubicBezTo>
                  <a:cubicBezTo>
                    <a:pt x="0" y="884"/>
                    <a:pt x="450" y="1241"/>
                    <a:pt x="838" y="1039"/>
                  </a:cubicBezTo>
                  <a:cubicBezTo>
                    <a:pt x="1071" y="915"/>
                    <a:pt x="1148" y="621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9" name="Google Shape;21939;p32"/>
            <p:cNvSpPr/>
            <p:nvPr/>
          </p:nvSpPr>
          <p:spPr>
            <a:xfrm>
              <a:off x="7075600" y="303008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7"/>
                  </a:moveTo>
                  <a:cubicBezTo>
                    <a:pt x="450" y="559"/>
                    <a:pt x="544" y="311"/>
                    <a:pt x="466" y="93"/>
                  </a:cubicBezTo>
                  <a:cubicBezTo>
                    <a:pt x="466" y="47"/>
                    <a:pt x="450" y="31"/>
                    <a:pt x="435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0" name="Google Shape;21940;p32"/>
            <p:cNvSpPr/>
            <p:nvPr/>
          </p:nvSpPr>
          <p:spPr>
            <a:xfrm>
              <a:off x="7171775" y="2971138"/>
              <a:ext cx="26375" cy="24075"/>
            </a:xfrm>
            <a:custGeom>
              <a:avLst/>
              <a:gdLst/>
              <a:ahLst/>
              <a:cxnLst/>
              <a:rect l="l" t="t" r="r" b="b"/>
              <a:pathLst>
                <a:path w="1055" h="963" extrusionOk="0">
                  <a:moveTo>
                    <a:pt x="0" y="482"/>
                  </a:moveTo>
                  <a:cubicBezTo>
                    <a:pt x="16" y="513"/>
                    <a:pt x="31" y="528"/>
                    <a:pt x="62" y="559"/>
                  </a:cubicBezTo>
                  <a:cubicBezTo>
                    <a:pt x="403" y="962"/>
                    <a:pt x="1055" y="606"/>
                    <a:pt x="900" y="94"/>
                  </a:cubicBezTo>
                  <a:cubicBezTo>
                    <a:pt x="884" y="63"/>
                    <a:pt x="869" y="32"/>
                    <a:pt x="853" y="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1" name="Google Shape;21941;p32"/>
            <p:cNvSpPr/>
            <p:nvPr/>
          </p:nvSpPr>
          <p:spPr>
            <a:xfrm>
              <a:off x="7278775" y="2918413"/>
              <a:ext cx="16700" cy="13200"/>
            </a:xfrm>
            <a:custGeom>
              <a:avLst/>
              <a:gdLst/>
              <a:ahLst/>
              <a:cxnLst/>
              <a:rect l="l" t="t" r="r" b="b"/>
              <a:pathLst>
                <a:path w="668" h="528" extrusionOk="0">
                  <a:moveTo>
                    <a:pt x="1" y="233"/>
                  </a:moveTo>
                  <a:cubicBezTo>
                    <a:pt x="16" y="264"/>
                    <a:pt x="32" y="295"/>
                    <a:pt x="47" y="311"/>
                  </a:cubicBezTo>
                  <a:cubicBezTo>
                    <a:pt x="202" y="481"/>
                    <a:pt x="466" y="528"/>
                    <a:pt x="668" y="419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2" name="Google Shape;21942;p32"/>
            <p:cNvSpPr/>
            <p:nvPr/>
          </p:nvSpPr>
          <p:spPr>
            <a:xfrm>
              <a:off x="6915075" y="3245288"/>
              <a:ext cx="23675" cy="26375"/>
            </a:xfrm>
            <a:custGeom>
              <a:avLst/>
              <a:gdLst/>
              <a:ahLst/>
              <a:cxnLst/>
              <a:rect l="l" t="t" r="r" b="b"/>
              <a:pathLst>
                <a:path w="947" h="1055" extrusionOk="0">
                  <a:moveTo>
                    <a:pt x="544" y="993"/>
                  </a:moveTo>
                  <a:cubicBezTo>
                    <a:pt x="947" y="652"/>
                    <a:pt x="590" y="0"/>
                    <a:pt x="94" y="155"/>
                  </a:cubicBezTo>
                  <a:cubicBezTo>
                    <a:pt x="63" y="171"/>
                    <a:pt x="32" y="186"/>
                    <a:pt x="1" y="202"/>
                  </a:cubicBezTo>
                  <a:lnTo>
                    <a:pt x="466" y="1055"/>
                  </a:lnTo>
                  <a:cubicBezTo>
                    <a:pt x="497" y="1039"/>
                    <a:pt x="528" y="1024"/>
                    <a:pt x="544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3" name="Google Shape;21943;p32"/>
            <p:cNvSpPr/>
            <p:nvPr/>
          </p:nvSpPr>
          <p:spPr>
            <a:xfrm>
              <a:off x="7012400" y="31878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73" y="140"/>
                  </a:moveTo>
                  <a:cubicBezTo>
                    <a:pt x="1" y="342"/>
                    <a:pt x="63" y="916"/>
                    <a:pt x="481" y="1024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4"/>
                    <a:pt x="621" y="1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4" name="Google Shape;21944;p32"/>
            <p:cNvSpPr/>
            <p:nvPr/>
          </p:nvSpPr>
          <p:spPr>
            <a:xfrm>
              <a:off x="6930200" y="31626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09" y="373"/>
                  </a:moveTo>
                  <a:cubicBezTo>
                    <a:pt x="807" y="1"/>
                    <a:pt x="233" y="63"/>
                    <a:pt x="109" y="481"/>
                  </a:cubicBezTo>
                  <a:cubicBezTo>
                    <a:pt x="1" y="885"/>
                    <a:pt x="435" y="1241"/>
                    <a:pt x="823" y="1040"/>
                  </a:cubicBezTo>
                  <a:cubicBezTo>
                    <a:pt x="1055" y="916"/>
                    <a:pt x="1148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5" name="Google Shape;21945;p32"/>
            <p:cNvSpPr/>
            <p:nvPr/>
          </p:nvSpPr>
          <p:spPr>
            <a:xfrm>
              <a:off x="6989150" y="326931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008" y="388"/>
                  </a:moveTo>
                  <a:cubicBezTo>
                    <a:pt x="807" y="1"/>
                    <a:pt x="233" y="63"/>
                    <a:pt x="109" y="482"/>
                  </a:cubicBezTo>
                  <a:cubicBezTo>
                    <a:pt x="0" y="900"/>
                    <a:pt x="434" y="1257"/>
                    <a:pt x="822" y="1055"/>
                  </a:cubicBezTo>
                  <a:cubicBezTo>
                    <a:pt x="1055" y="916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6" name="Google Shape;21946;p32"/>
            <p:cNvSpPr/>
            <p:nvPr/>
          </p:nvSpPr>
          <p:spPr>
            <a:xfrm>
              <a:off x="7036825" y="3103763"/>
              <a:ext cx="28725" cy="31025"/>
            </a:xfrm>
            <a:custGeom>
              <a:avLst/>
              <a:gdLst/>
              <a:ahLst/>
              <a:cxnLst/>
              <a:rect l="l" t="t" r="r" b="b"/>
              <a:pathLst>
                <a:path w="1149" h="1241" extrusionOk="0">
                  <a:moveTo>
                    <a:pt x="1024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884"/>
                    <a:pt x="450" y="1241"/>
                    <a:pt x="823" y="1039"/>
                  </a:cubicBezTo>
                  <a:cubicBezTo>
                    <a:pt x="1071" y="915"/>
                    <a:pt x="1148" y="621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7" name="Google Shape;21947;p32"/>
            <p:cNvSpPr/>
            <p:nvPr/>
          </p:nvSpPr>
          <p:spPr>
            <a:xfrm>
              <a:off x="7095775" y="32103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70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8" name="Google Shape;21948;p32"/>
            <p:cNvSpPr/>
            <p:nvPr/>
          </p:nvSpPr>
          <p:spPr>
            <a:xfrm>
              <a:off x="6861950" y="3147963"/>
              <a:ext cx="13225" cy="16700"/>
            </a:xfrm>
            <a:custGeom>
              <a:avLst/>
              <a:gdLst/>
              <a:ahLst/>
              <a:cxnLst/>
              <a:rect l="l" t="t" r="r" b="b"/>
              <a:pathLst>
                <a:path w="529" h="668" extrusionOk="0">
                  <a:moveTo>
                    <a:pt x="234" y="667"/>
                  </a:moveTo>
                  <a:cubicBezTo>
                    <a:pt x="265" y="652"/>
                    <a:pt x="296" y="636"/>
                    <a:pt x="311" y="621"/>
                  </a:cubicBezTo>
                  <a:cubicBezTo>
                    <a:pt x="466" y="481"/>
                    <a:pt x="528" y="279"/>
                    <a:pt x="466" y="93"/>
                  </a:cubicBezTo>
                  <a:cubicBezTo>
                    <a:pt x="451" y="62"/>
                    <a:pt x="451" y="31"/>
                    <a:pt x="435" y="0"/>
                  </a:cubicBezTo>
                  <a:lnTo>
                    <a:pt x="1" y="24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9" name="Google Shape;21949;p32"/>
            <p:cNvSpPr/>
            <p:nvPr/>
          </p:nvSpPr>
          <p:spPr>
            <a:xfrm>
              <a:off x="6958125" y="3089013"/>
              <a:ext cx="26375" cy="24075"/>
            </a:xfrm>
            <a:custGeom>
              <a:avLst/>
              <a:gdLst/>
              <a:ahLst/>
              <a:cxnLst/>
              <a:rect l="l" t="t" r="r" b="b"/>
              <a:pathLst>
                <a:path w="1055" h="963" extrusionOk="0">
                  <a:moveTo>
                    <a:pt x="62" y="559"/>
                  </a:moveTo>
                  <a:cubicBezTo>
                    <a:pt x="404" y="962"/>
                    <a:pt x="1055" y="606"/>
                    <a:pt x="900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82"/>
                  </a:lnTo>
                  <a:cubicBezTo>
                    <a:pt x="16" y="513"/>
                    <a:pt x="31" y="544"/>
                    <a:pt x="62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0" name="Google Shape;21950;p32"/>
            <p:cNvSpPr/>
            <p:nvPr/>
          </p:nvSpPr>
          <p:spPr>
            <a:xfrm>
              <a:off x="7122125" y="3132438"/>
              <a:ext cx="18250" cy="23300"/>
            </a:xfrm>
            <a:custGeom>
              <a:avLst/>
              <a:gdLst/>
              <a:ahLst/>
              <a:cxnLst/>
              <a:rect l="l" t="t" r="r" b="b"/>
              <a:pathLst>
                <a:path w="730" h="932" extrusionOk="0">
                  <a:moveTo>
                    <a:pt x="16" y="373"/>
                  </a:moveTo>
                  <a:cubicBezTo>
                    <a:pt x="1" y="482"/>
                    <a:pt x="32" y="575"/>
                    <a:pt x="78" y="652"/>
                  </a:cubicBezTo>
                  <a:cubicBezTo>
                    <a:pt x="109" y="745"/>
                    <a:pt x="187" y="807"/>
                    <a:pt x="264" y="854"/>
                  </a:cubicBezTo>
                  <a:cubicBezTo>
                    <a:pt x="404" y="931"/>
                    <a:pt x="575" y="931"/>
                    <a:pt x="730" y="854"/>
                  </a:cubicBezTo>
                  <a:lnTo>
                    <a:pt x="249" y="1"/>
                  </a:lnTo>
                  <a:cubicBezTo>
                    <a:pt x="109" y="78"/>
                    <a:pt x="32" y="218"/>
                    <a:pt x="16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1" name="Google Shape;21951;p32"/>
            <p:cNvSpPr/>
            <p:nvPr/>
          </p:nvSpPr>
          <p:spPr>
            <a:xfrm>
              <a:off x="7065125" y="3036288"/>
              <a:ext cx="16325" cy="12425"/>
            </a:xfrm>
            <a:custGeom>
              <a:avLst/>
              <a:gdLst/>
              <a:ahLst/>
              <a:cxnLst/>
              <a:rect l="l" t="t" r="r" b="b"/>
              <a:pathLst>
                <a:path w="653" h="497" extrusionOk="0">
                  <a:moveTo>
                    <a:pt x="1" y="233"/>
                  </a:moveTo>
                  <a:cubicBezTo>
                    <a:pt x="16" y="249"/>
                    <a:pt x="32" y="280"/>
                    <a:pt x="47" y="311"/>
                  </a:cubicBezTo>
                  <a:cubicBezTo>
                    <a:pt x="94" y="357"/>
                    <a:pt x="140" y="388"/>
                    <a:pt x="203" y="419"/>
                  </a:cubicBezTo>
                  <a:cubicBezTo>
                    <a:pt x="342" y="497"/>
                    <a:pt x="513" y="497"/>
                    <a:pt x="652" y="419"/>
                  </a:cubicBezTo>
                  <a:lnTo>
                    <a:pt x="420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2" name="Google Shape;21952;p32"/>
            <p:cNvSpPr/>
            <p:nvPr/>
          </p:nvSpPr>
          <p:spPr>
            <a:xfrm>
              <a:off x="6822400" y="32227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0"/>
                  </a:moveTo>
                  <a:cubicBezTo>
                    <a:pt x="1" y="342"/>
                    <a:pt x="63" y="900"/>
                    <a:pt x="482" y="1024"/>
                  </a:cubicBezTo>
                  <a:cubicBezTo>
                    <a:pt x="900" y="1148"/>
                    <a:pt x="1257" y="714"/>
                    <a:pt x="1056" y="326"/>
                  </a:cubicBezTo>
                  <a:cubicBezTo>
                    <a:pt x="916" y="94"/>
                    <a:pt x="621" y="1"/>
                    <a:pt x="389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3" name="Google Shape;21953;p32"/>
            <p:cNvSpPr/>
            <p:nvPr/>
          </p:nvSpPr>
          <p:spPr>
            <a:xfrm>
              <a:off x="6744475" y="3206888"/>
              <a:ext cx="26000" cy="24075"/>
            </a:xfrm>
            <a:custGeom>
              <a:avLst/>
              <a:gdLst/>
              <a:ahLst/>
              <a:cxnLst/>
              <a:rect l="l" t="t" r="r" b="b"/>
              <a:pathLst>
                <a:path w="1040" h="963" extrusionOk="0">
                  <a:moveTo>
                    <a:pt x="47" y="559"/>
                  </a:moveTo>
                  <a:cubicBezTo>
                    <a:pt x="404" y="962"/>
                    <a:pt x="1040" y="606"/>
                    <a:pt x="885" y="94"/>
                  </a:cubicBezTo>
                  <a:cubicBezTo>
                    <a:pt x="885" y="63"/>
                    <a:pt x="869" y="32"/>
                    <a:pt x="854" y="1"/>
                  </a:cubicBezTo>
                  <a:lnTo>
                    <a:pt x="1" y="482"/>
                  </a:lnTo>
                  <a:cubicBezTo>
                    <a:pt x="16" y="513"/>
                    <a:pt x="32" y="528"/>
                    <a:pt x="47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4" name="Google Shape;21954;p32"/>
            <p:cNvSpPr/>
            <p:nvPr/>
          </p:nvSpPr>
          <p:spPr>
            <a:xfrm>
              <a:off x="6904600" y="3250313"/>
              <a:ext cx="22125" cy="22900"/>
            </a:xfrm>
            <a:custGeom>
              <a:avLst/>
              <a:gdLst/>
              <a:ahLst/>
              <a:cxnLst/>
              <a:rect l="l" t="t" r="r" b="b"/>
              <a:pathLst>
                <a:path w="885" h="916" extrusionOk="0">
                  <a:moveTo>
                    <a:pt x="420" y="1"/>
                  </a:moveTo>
                  <a:cubicBezTo>
                    <a:pt x="1" y="233"/>
                    <a:pt x="125" y="869"/>
                    <a:pt x="606" y="916"/>
                  </a:cubicBezTo>
                  <a:cubicBezTo>
                    <a:pt x="699" y="916"/>
                    <a:pt x="807" y="900"/>
                    <a:pt x="885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5" name="Google Shape;21955;p32"/>
            <p:cNvSpPr/>
            <p:nvPr/>
          </p:nvSpPr>
          <p:spPr>
            <a:xfrm>
              <a:off x="6851100" y="31541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1" y="233"/>
                  </a:moveTo>
                  <a:cubicBezTo>
                    <a:pt x="16" y="264"/>
                    <a:pt x="47" y="280"/>
                    <a:pt x="63" y="311"/>
                  </a:cubicBezTo>
                  <a:cubicBezTo>
                    <a:pt x="140" y="404"/>
                    <a:pt x="264" y="466"/>
                    <a:pt x="388" y="481"/>
                  </a:cubicBezTo>
                  <a:cubicBezTo>
                    <a:pt x="481" y="481"/>
                    <a:pt x="590" y="466"/>
                    <a:pt x="668" y="419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6" name="Google Shape;21956;p32"/>
            <p:cNvSpPr/>
            <p:nvPr/>
          </p:nvSpPr>
          <p:spPr>
            <a:xfrm>
              <a:off x="7283425" y="290483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33" y="544"/>
                  </a:moveTo>
                  <a:lnTo>
                    <a:pt x="668" y="311"/>
                  </a:lnTo>
                  <a:cubicBezTo>
                    <a:pt x="559" y="94"/>
                    <a:pt x="311" y="1"/>
                    <a:pt x="94" y="63"/>
                  </a:cubicBezTo>
                  <a:cubicBezTo>
                    <a:pt x="47" y="78"/>
                    <a:pt x="32" y="94"/>
                    <a:pt x="1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7" name="Google Shape;21957;p32"/>
            <p:cNvSpPr/>
            <p:nvPr/>
          </p:nvSpPr>
          <p:spPr>
            <a:xfrm>
              <a:off x="7224500" y="2795888"/>
              <a:ext cx="24050" cy="26400"/>
            </a:xfrm>
            <a:custGeom>
              <a:avLst/>
              <a:gdLst/>
              <a:ahLst/>
              <a:cxnLst/>
              <a:rect l="l" t="t" r="r" b="b"/>
              <a:pathLst>
                <a:path w="962" h="1056" extrusionOk="0">
                  <a:moveTo>
                    <a:pt x="481" y="1055"/>
                  </a:moveTo>
                  <a:cubicBezTo>
                    <a:pt x="497" y="1040"/>
                    <a:pt x="528" y="1009"/>
                    <a:pt x="559" y="993"/>
                  </a:cubicBezTo>
                  <a:cubicBezTo>
                    <a:pt x="962" y="652"/>
                    <a:pt x="605" y="1"/>
                    <a:pt x="93" y="156"/>
                  </a:cubicBezTo>
                  <a:cubicBezTo>
                    <a:pt x="62" y="171"/>
                    <a:pt x="31" y="171"/>
                    <a:pt x="0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8" name="Google Shape;21958;p32"/>
            <p:cNvSpPr/>
            <p:nvPr/>
          </p:nvSpPr>
          <p:spPr>
            <a:xfrm>
              <a:off x="7322600" y="27369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6"/>
                    <a:pt x="822" y="1055"/>
                  </a:cubicBezTo>
                  <a:cubicBezTo>
                    <a:pt x="1055" y="915"/>
                    <a:pt x="1148" y="620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9" name="Google Shape;21959;p32"/>
            <p:cNvSpPr/>
            <p:nvPr/>
          </p:nvSpPr>
          <p:spPr>
            <a:xfrm>
              <a:off x="7238450" y="27136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50"/>
                    <a:pt x="218" y="823"/>
                  </a:cubicBezTo>
                  <a:cubicBezTo>
                    <a:pt x="342" y="1071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0" name="Google Shape;21960;p32"/>
            <p:cNvSpPr/>
            <p:nvPr/>
          </p:nvSpPr>
          <p:spPr>
            <a:xfrm>
              <a:off x="7297400" y="2820713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869" y="1008"/>
                  </a:moveTo>
                  <a:cubicBezTo>
                    <a:pt x="1256" y="807"/>
                    <a:pt x="1194" y="233"/>
                    <a:pt x="776" y="124"/>
                  </a:cubicBezTo>
                  <a:cubicBezTo>
                    <a:pt x="357" y="0"/>
                    <a:pt x="0" y="434"/>
                    <a:pt x="217" y="822"/>
                  </a:cubicBezTo>
                  <a:cubicBezTo>
                    <a:pt x="341" y="1055"/>
                    <a:pt x="636" y="1148"/>
                    <a:pt x="869" y="100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1" name="Google Shape;21961;p32"/>
            <p:cNvSpPr/>
            <p:nvPr/>
          </p:nvSpPr>
          <p:spPr>
            <a:xfrm>
              <a:off x="7171775" y="269856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8"/>
                  </a:moveTo>
                  <a:cubicBezTo>
                    <a:pt x="264" y="652"/>
                    <a:pt x="295" y="637"/>
                    <a:pt x="310" y="606"/>
                  </a:cubicBezTo>
                  <a:cubicBezTo>
                    <a:pt x="465" y="481"/>
                    <a:pt x="527" y="280"/>
                    <a:pt x="465" y="94"/>
                  </a:cubicBezTo>
                  <a:cubicBezTo>
                    <a:pt x="450" y="63"/>
                    <a:pt x="434" y="3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2" name="Google Shape;21962;p32"/>
            <p:cNvSpPr/>
            <p:nvPr/>
          </p:nvSpPr>
          <p:spPr>
            <a:xfrm>
              <a:off x="7267525" y="2639638"/>
              <a:ext cx="26400" cy="24050"/>
            </a:xfrm>
            <a:custGeom>
              <a:avLst/>
              <a:gdLst/>
              <a:ahLst/>
              <a:cxnLst/>
              <a:rect l="l" t="t" r="r" b="b"/>
              <a:pathLst>
                <a:path w="1056" h="962" extrusionOk="0">
                  <a:moveTo>
                    <a:pt x="63" y="559"/>
                  </a:moveTo>
                  <a:cubicBezTo>
                    <a:pt x="404" y="962"/>
                    <a:pt x="1056" y="605"/>
                    <a:pt x="900" y="93"/>
                  </a:cubicBezTo>
                  <a:cubicBezTo>
                    <a:pt x="885" y="62"/>
                    <a:pt x="885" y="31"/>
                    <a:pt x="869" y="0"/>
                  </a:cubicBezTo>
                  <a:lnTo>
                    <a:pt x="1" y="481"/>
                  </a:lnTo>
                  <a:cubicBezTo>
                    <a:pt x="32" y="496"/>
                    <a:pt x="47" y="528"/>
                    <a:pt x="63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3" name="Google Shape;21963;p32"/>
            <p:cNvSpPr/>
            <p:nvPr/>
          </p:nvSpPr>
          <p:spPr>
            <a:xfrm>
              <a:off x="7069800" y="3022338"/>
              <a:ext cx="16675" cy="13975"/>
            </a:xfrm>
            <a:custGeom>
              <a:avLst/>
              <a:gdLst/>
              <a:ahLst/>
              <a:cxnLst/>
              <a:rect l="l" t="t" r="r" b="b"/>
              <a:pathLst>
                <a:path w="667" h="559" extrusionOk="0">
                  <a:moveTo>
                    <a:pt x="667" y="310"/>
                  </a:moveTo>
                  <a:cubicBezTo>
                    <a:pt x="527" y="78"/>
                    <a:pt x="233" y="0"/>
                    <a:pt x="0" y="124"/>
                  </a:cubicBezTo>
                  <a:lnTo>
                    <a:pt x="233" y="55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4" name="Google Shape;21964;p32"/>
            <p:cNvSpPr/>
            <p:nvPr/>
          </p:nvSpPr>
          <p:spPr>
            <a:xfrm>
              <a:off x="7010850" y="2915313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67" y="326"/>
                  </a:moveTo>
                  <a:cubicBezTo>
                    <a:pt x="528" y="78"/>
                    <a:pt x="233" y="0"/>
                    <a:pt x="1" y="125"/>
                  </a:cubicBezTo>
                  <a:lnTo>
                    <a:pt x="466" y="993"/>
                  </a:lnTo>
                  <a:cubicBezTo>
                    <a:pt x="699" y="869"/>
                    <a:pt x="792" y="559"/>
                    <a:pt x="667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5" name="Google Shape;21965;p32"/>
            <p:cNvSpPr/>
            <p:nvPr/>
          </p:nvSpPr>
          <p:spPr>
            <a:xfrm>
              <a:off x="7168650" y="2963388"/>
              <a:ext cx="24475" cy="19800"/>
            </a:xfrm>
            <a:custGeom>
              <a:avLst/>
              <a:gdLst/>
              <a:ahLst/>
              <a:cxnLst/>
              <a:rect l="l" t="t" r="r" b="b"/>
              <a:pathLst>
                <a:path w="979" h="792" extrusionOk="0">
                  <a:moveTo>
                    <a:pt x="327" y="125"/>
                  </a:moveTo>
                  <a:cubicBezTo>
                    <a:pt x="79" y="249"/>
                    <a:pt x="1" y="559"/>
                    <a:pt x="125" y="792"/>
                  </a:cubicBezTo>
                  <a:lnTo>
                    <a:pt x="978" y="311"/>
                  </a:lnTo>
                  <a:cubicBezTo>
                    <a:pt x="854" y="78"/>
                    <a:pt x="559" y="1"/>
                    <a:pt x="327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6" name="Google Shape;21966;p32"/>
            <p:cNvSpPr/>
            <p:nvPr/>
          </p:nvSpPr>
          <p:spPr>
            <a:xfrm>
              <a:off x="7108950" y="28548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89"/>
                  </a:moveTo>
                  <a:cubicBezTo>
                    <a:pt x="807" y="1"/>
                    <a:pt x="233" y="63"/>
                    <a:pt x="125" y="482"/>
                  </a:cubicBezTo>
                  <a:cubicBezTo>
                    <a:pt x="0" y="901"/>
                    <a:pt x="435" y="1257"/>
                    <a:pt x="822" y="1056"/>
                  </a:cubicBezTo>
                  <a:cubicBezTo>
                    <a:pt x="1055" y="916"/>
                    <a:pt x="1148" y="621"/>
                    <a:pt x="1009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7" name="Google Shape;21967;p32"/>
            <p:cNvSpPr/>
            <p:nvPr/>
          </p:nvSpPr>
          <p:spPr>
            <a:xfrm>
              <a:off x="7025975" y="28307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2" y="0"/>
                    <a:pt x="249" y="62"/>
                    <a:pt x="125" y="481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8" name="Google Shape;21968;p32"/>
            <p:cNvSpPr/>
            <p:nvPr/>
          </p:nvSpPr>
          <p:spPr>
            <a:xfrm>
              <a:off x="7084900" y="29378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35" y="1256"/>
                    <a:pt x="823" y="1039"/>
                  </a:cubicBezTo>
                  <a:cubicBezTo>
                    <a:pt x="1056" y="915"/>
                    <a:pt x="1149" y="620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9" name="Google Shape;21969;p32"/>
            <p:cNvSpPr/>
            <p:nvPr/>
          </p:nvSpPr>
          <p:spPr>
            <a:xfrm>
              <a:off x="7132600" y="27718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1" y="901"/>
                    <a:pt x="450" y="1257"/>
                    <a:pt x="838" y="1056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0" name="Google Shape;21970;p32"/>
            <p:cNvSpPr/>
            <p:nvPr/>
          </p:nvSpPr>
          <p:spPr>
            <a:xfrm>
              <a:off x="7191550" y="28788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22" y="1"/>
                    <a:pt x="248" y="63"/>
                    <a:pt x="124" y="481"/>
                  </a:cubicBezTo>
                  <a:cubicBezTo>
                    <a:pt x="0" y="900"/>
                    <a:pt x="450" y="1257"/>
                    <a:pt x="838" y="1040"/>
                  </a:cubicBezTo>
                  <a:cubicBezTo>
                    <a:pt x="1070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1" name="Google Shape;21971;p32"/>
            <p:cNvSpPr/>
            <p:nvPr/>
          </p:nvSpPr>
          <p:spPr>
            <a:xfrm>
              <a:off x="6957725" y="281643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7"/>
                  </a:moveTo>
                  <a:cubicBezTo>
                    <a:pt x="451" y="559"/>
                    <a:pt x="544" y="311"/>
                    <a:pt x="466" y="78"/>
                  </a:cubicBezTo>
                  <a:cubicBezTo>
                    <a:pt x="466" y="63"/>
                    <a:pt x="451" y="32"/>
                    <a:pt x="435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2" name="Google Shape;21972;p32"/>
            <p:cNvSpPr/>
            <p:nvPr/>
          </p:nvSpPr>
          <p:spPr>
            <a:xfrm>
              <a:off x="7053900" y="2757513"/>
              <a:ext cx="26375" cy="24050"/>
            </a:xfrm>
            <a:custGeom>
              <a:avLst/>
              <a:gdLst/>
              <a:ahLst/>
              <a:cxnLst/>
              <a:rect l="l" t="t" r="r" b="b"/>
              <a:pathLst>
                <a:path w="1055" h="962" extrusionOk="0">
                  <a:moveTo>
                    <a:pt x="62" y="558"/>
                  </a:moveTo>
                  <a:cubicBezTo>
                    <a:pt x="403" y="962"/>
                    <a:pt x="1055" y="605"/>
                    <a:pt x="900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496"/>
                    <a:pt x="31" y="527"/>
                    <a:pt x="62" y="55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3" name="Google Shape;21973;p32"/>
            <p:cNvSpPr/>
            <p:nvPr/>
          </p:nvSpPr>
          <p:spPr>
            <a:xfrm>
              <a:off x="7275300" y="2907563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326" y="0"/>
                  </a:moveTo>
                  <a:cubicBezTo>
                    <a:pt x="93" y="124"/>
                    <a:pt x="0" y="435"/>
                    <a:pt x="140" y="667"/>
                  </a:cubicBezTo>
                  <a:lnTo>
                    <a:pt x="558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4" name="Google Shape;21974;p32"/>
            <p:cNvSpPr/>
            <p:nvPr/>
          </p:nvSpPr>
          <p:spPr>
            <a:xfrm>
              <a:off x="7216750" y="280093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4" y="652"/>
                  </a:moveTo>
                  <a:cubicBezTo>
                    <a:pt x="248" y="900"/>
                    <a:pt x="543" y="977"/>
                    <a:pt x="791" y="853"/>
                  </a:cubicBezTo>
                  <a:lnTo>
                    <a:pt x="310" y="0"/>
                  </a:lnTo>
                  <a:cubicBezTo>
                    <a:pt x="78" y="124"/>
                    <a:pt x="0" y="419"/>
                    <a:pt x="124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5" name="Google Shape;21975;p32"/>
            <p:cNvSpPr/>
            <p:nvPr/>
          </p:nvSpPr>
          <p:spPr>
            <a:xfrm>
              <a:off x="7160900" y="270438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48"/>
                  </a:moveTo>
                  <a:cubicBezTo>
                    <a:pt x="16" y="264"/>
                    <a:pt x="32" y="295"/>
                    <a:pt x="47" y="326"/>
                  </a:cubicBezTo>
                  <a:cubicBezTo>
                    <a:pt x="202" y="497"/>
                    <a:pt x="466" y="543"/>
                    <a:pt x="668" y="435"/>
                  </a:cubicBezTo>
                  <a:lnTo>
                    <a:pt x="420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6" name="Google Shape;21976;p32"/>
            <p:cNvSpPr/>
            <p:nvPr/>
          </p:nvSpPr>
          <p:spPr>
            <a:xfrm>
              <a:off x="6855750" y="3140588"/>
              <a:ext cx="17100" cy="13600"/>
            </a:xfrm>
            <a:custGeom>
              <a:avLst/>
              <a:gdLst/>
              <a:ahLst/>
              <a:cxnLst/>
              <a:rect l="l" t="t" r="r" b="b"/>
              <a:pathLst>
                <a:path w="684" h="544" extrusionOk="0">
                  <a:moveTo>
                    <a:pt x="683" y="295"/>
                  </a:moveTo>
                  <a:cubicBezTo>
                    <a:pt x="559" y="94"/>
                    <a:pt x="311" y="1"/>
                    <a:pt x="94" y="63"/>
                  </a:cubicBezTo>
                  <a:cubicBezTo>
                    <a:pt x="63" y="78"/>
                    <a:pt x="32" y="94"/>
                    <a:pt x="1" y="109"/>
                  </a:cubicBezTo>
                  <a:lnTo>
                    <a:pt x="233" y="54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7" name="Google Shape;21977;p32"/>
            <p:cNvSpPr/>
            <p:nvPr/>
          </p:nvSpPr>
          <p:spPr>
            <a:xfrm>
              <a:off x="6797200" y="3031638"/>
              <a:ext cx="23675" cy="26400"/>
            </a:xfrm>
            <a:custGeom>
              <a:avLst/>
              <a:gdLst/>
              <a:ahLst/>
              <a:cxnLst/>
              <a:rect l="l" t="t" r="r" b="b"/>
              <a:pathLst>
                <a:path w="947" h="1056" extrusionOk="0">
                  <a:moveTo>
                    <a:pt x="544" y="993"/>
                  </a:moveTo>
                  <a:cubicBezTo>
                    <a:pt x="947" y="652"/>
                    <a:pt x="590" y="0"/>
                    <a:pt x="94" y="155"/>
                  </a:cubicBezTo>
                  <a:cubicBezTo>
                    <a:pt x="63" y="171"/>
                    <a:pt x="32" y="171"/>
                    <a:pt x="1" y="202"/>
                  </a:cubicBezTo>
                  <a:lnTo>
                    <a:pt x="466" y="1055"/>
                  </a:lnTo>
                  <a:cubicBezTo>
                    <a:pt x="497" y="1040"/>
                    <a:pt x="528" y="1008"/>
                    <a:pt x="544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8" name="Google Shape;21978;p32"/>
            <p:cNvSpPr/>
            <p:nvPr/>
          </p:nvSpPr>
          <p:spPr>
            <a:xfrm>
              <a:off x="6950375" y="3075063"/>
              <a:ext cx="29100" cy="26000"/>
            </a:xfrm>
            <a:custGeom>
              <a:avLst/>
              <a:gdLst/>
              <a:ahLst/>
              <a:cxnLst/>
              <a:rect l="l" t="t" r="r" b="b"/>
              <a:pathLst>
                <a:path w="1164" h="1040" extrusionOk="0">
                  <a:moveTo>
                    <a:pt x="310" y="1040"/>
                  </a:moveTo>
                  <a:lnTo>
                    <a:pt x="1163" y="559"/>
                  </a:lnTo>
                  <a:cubicBezTo>
                    <a:pt x="853" y="0"/>
                    <a:pt x="0" y="466"/>
                    <a:pt x="310" y="10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9" name="Google Shape;21979;p32"/>
            <p:cNvSpPr/>
            <p:nvPr/>
          </p:nvSpPr>
          <p:spPr>
            <a:xfrm>
              <a:off x="6895300" y="29726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1" y="900"/>
                    <a:pt x="435" y="1257"/>
                    <a:pt x="823" y="1056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0" name="Google Shape;21980;p32"/>
            <p:cNvSpPr/>
            <p:nvPr/>
          </p:nvSpPr>
          <p:spPr>
            <a:xfrm>
              <a:off x="6812325" y="29486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5" y="915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1" name="Google Shape;21981;p32"/>
            <p:cNvSpPr/>
            <p:nvPr/>
          </p:nvSpPr>
          <p:spPr>
            <a:xfrm>
              <a:off x="6870875" y="30556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1" y="901"/>
                    <a:pt x="450" y="1257"/>
                    <a:pt x="838" y="1040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2" name="Google Shape;21982;p32"/>
            <p:cNvSpPr/>
            <p:nvPr/>
          </p:nvSpPr>
          <p:spPr>
            <a:xfrm>
              <a:off x="6918950" y="28897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1" y="900"/>
                    <a:pt x="451" y="1257"/>
                    <a:pt x="823" y="1056"/>
                  </a:cubicBezTo>
                  <a:cubicBezTo>
                    <a:pt x="1071" y="916"/>
                    <a:pt x="1149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3" name="Google Shape;21983;p32"/>
            <p:cNvSpPr/>
            <p:nvPr/>
          </p:nvSpPr>
          <p:spPr>
            <a:xfrm>
              <a:off x="6977900" y="29967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1"/>
                    <a:pt x="248" y="63"/>
                    <a:pt x="124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70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4" name="Google Shape;21984;p32"/>
            <p:cNvSpPr/>
            <p:nvPr/>
          </p:nvSpPr>
          <p:spPr>
            <a:xfrm>
              <a:off x="6744075" y="2934313"/>
              <a:ext cx="13225" cy="16700"/>
            </a:xfrm>
            <a:custGeom>
              <a:avLst/>
              <a:gdLst/>
              <a:ahLst/>
              <a:cxnLst/>
              <a:rect l="l" t="t" r="r" b="b"/>
              <a:pathLst>
                <a:path w="529" h="668" extrusionOk="0">
                  <a:moveTo>
                    <a:pt x="234" y="667"/>
                  </a:moveTo>
                  <a:cubicBezTo>
                    <a:pt x="265" y="652"/>
                    <a:pt x="296" y="636"/>
                    <a:pt x="311" y="605"/>
                  </a:cubicBezTo>
                  <a:cubicBezTo>
                    <a:pt x="466" y="481"/>
                    <a:pt x="528" y="280"/>
                    <a:pt x="466" y="94"/>
                  </a:cubicBezTo>
                  <a:cubicBezTo>
                    <a:pt x="451" y="63"/>
                    <a:pt x="435" y="31"/>
                    <a:pt x="420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5" name="Google Shape;21985;p32"/>
            <p:cNvSpPr/>
            <p:nvPr/>
          </p:nvSpPr>
          <p:spPr>
            <a:xfrm>
              <a:off x="6840250" y="2875388"/>
              <a:ext cx="26400" cy="24050"/>
            </a:xfrm>
            <a:custGeom>
              <a:avLst/>
              <a:gdLst/>
              <a:ahLst/>
              <a:cxnLst/>
              <a:rect l="l" t="t" r="r" b="b"/>
              <a:pathLst>
                <a:path w="1056" h="962" extrusionOk="0">
                  <a:moveTo>
                    <a:pt x="900" y="93"/>
                  </a:moveTo>
                  <a:cubicBezTo>
                    <a:pt x="884" y="62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496"/>
                    <a:pt x="31" y="527"/>
                    <a:pt x="62" y="558"/>
                  </a:cubicBezTo>
                  <a:cubicBezTo>
                    <a:pt x="404" y="962"/>
                    <a:pt x="1055" y="605"/>
                    <a:pt x="900" y="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6" name="Google Shape;21986;p32"/>
            <p:cNvSpPr/>
            <p:nvPr/>
          </p:nvSpPr>
          <p:spPr>
            <a:xfrm>
              <a:off x="7063200" y="30254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16" y="388"/>
                  </a:moveTo>
                  <a:cubicBezTo>
                    <a:pt x="0" y="481"/>
                    <a:pt x="31" y="574"/>
                    <a:pt x="78" y="667"/>
                  </a:cubicBezTo>
                  <a:lnTo>
                    <a:pt x="497" y="434"/>
                  </a:lnTo>
                  <a:lnTo>
                    <a:pt x="264" y="0"/>
                  </a:lnTo>
                  <a:cubicBezTo>
                    <a:pt x="124" y="78"/>
                    <a:pt x="31" y="217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7" name="Google Shape;21987;p32"/>
            <p:cNvSpPr/>
            <p:nvPr/>
          </p:nvSpPr>
          <p:spPr>
            <a:xfrm>
              <a:off x="7004250" y="2918413"/>
              <a:ext cx="18250" cy="23675"/>
            </a:xfrm>
            <a:custGeom>
              <a:avLst/>
              <a:gdLst/>
              <a:ahLst/>
              <a:cxnLst/>
              <a:rect l="l" t="t" r="r" b="b"/>
              <a:pathLst>
                <a:path w="730" h="947" extrusionOk="0">
                  <a:moveTo>
                    <a:pt x="265" y="1"/>
                  </a:moveTo>
                  <a:cubicBezTo>
                    <a:pt x="125" y="94"/>
                    <a:pt x="32" y="233"/>
                    <a:pt x="16" y="388"/>
                  </a:cubicBezTo>
                  <a:cubicBezTo>
                    <a:pt x="1" y="590"/>
                    <a:pt x="94" y="792"/>
                    <a:pt x="280" y="869"/>
                  </a:cubicBezTo>
                  <a:cubicBezTo>
                    <a:pt x="420" y="947"/>
                    <a:pt x="590" y="947"/>
                    <a:pt x="73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8" name="Google Shape;21988;p32"/>
            <p:cNvSpPr/>
            <p:nvPr/>
          </p:nvSpPr>
          <p:spPr>
            <a:xfrm>
              <a:off x="6947275" y="2822263"/>
              <a:ext cx="16300" cy="12825"/>
            </a:xfrm>
            <a:custGeom>
              <a:avLst/>
              <a:gdLst/>
              <a:ahLst/>
              <a:cxnLst/>
              <a:rect l="l" t="t" r="r" b="b"/>
              <a:pathLst>
                <a:path w="652" h="513" extrusionOk="0">
                  <a:moveTo>
                    <a:pt x="419" y="0"/>
                  </a:moveTo>
                  <a:lnTo>
                    <a:pt x="0" y="248"/>
                  </a:lnTo>
                  <a:cubicBezTo>
                    <a:pt x="16" y="264"/>
                    <a:pt x="31" y="295"/>
                    <a:pt x="47" y="326"/>
                  </a:cubicBezTo>
                  <a:cubicBezTo>
                    <a:pt x="93" y="372"/>
                    <a:pt x="140" y="403"/>
                    <a:pt x="202" y="434"/>
                  </a:cubicBezTo>
                  <a:cubicBezTo>
                    <a:pt x="341" y="512"/>
                    <a:pt x="512" y="512"/>
                    <a:pt x="651" y="43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9" name="Google Shape;21989;p32"/>
            <p:cNvSpPr/>
            <p:nvPr/>
          </p:nvSpPr>
          <p:spPr>
            <a:xfrm>
              <a:off x="6735550" y="3191763"/>
              <a:ext cx="30275" cy="27175"/>
            </a:xfrm>
            <a:custGeom>
              <a:avLst/>
              <a:gdLst/>
              <a:ahLst/>
              <a:cxnLst/>
              <a:rect l="l" t="t" r="r" b="b"/>
              <a:pathLst>
                <a:path w="1211" h="1087" extrusionOk="0">
                  <a:moveTo>
                    <a:pt x="358" y="1087"/>
                  </a:moveTo>
                  <a:lnTo>
                    <a:pt x="1211" y="606"/>
                  </a:lnTo>
                  <a:cubicBezTo>
                    <a:pt x="900" y="1"/>
                    <a:pt x="1" y="497"/>
                    <a:pt x="358" y="10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0" name="Google Shape;21990;p32"/>
            <p:cNvSpPr/>
            <p:nvPr/>
          </p:nvSpPr>
          <p:spPr>
            <a:xfrm>
              <a:off x="6681275" y="30905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1" name="Google Shape;21991;p32"/>
            <p:cNvSpPr/>
            <p:nvPr/>
          </p:nvSpPr>
          <p:spPr>
            <a:xfrm>
              <a:off x="6598300" y="30665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2" y="0"/>
                    <a:pt x="249" y="62"/>
                    <a:pt x="124" y="481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2" name="Google Shape;21992;p32"/>
            <p:cNvSpPr/>
            <p:nvPr/>
          </p:nvSpPr>
          <p:spPr>
            <a:xfrm>
              <a:off x="6657225" y="31735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1" y="900"/>
                    <a:pt x="451" y="1257"/>
                    <a:pt x="838" y="1040"/>
                  </a:cubicBezTo>
                  <a:cubicBezTo>
                    <a:pt x="1071" y="916"/>
                    <a:pt x="1149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3" name="Google Shape;21993;p32"/>
            <p:cNvSpPr/>
            <p:nvPr/>
          </p:nvSpPr>
          <p:spPr>
            <a:xfrm>
              <a:off x="6705325" y="300758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024" y="389"/>
                  </a:moveTo>
                  <a:cubicBezTo>
                    <a:pt x="807" y="1"/>
                    <a:pt x="248" y="63"/>
                    <a:pt x="124" y="482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4" name="Google Shape;21994;p32"/>
            <p:cNvSpPr/>
            <p:nvPr/>
          </p:nvSpPr>
          <p:spPr>
            <a:xfrm>
              <a:off x="6764250" y="31146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2" y="0"/>
                    <a:pt x="249" y="62"/>
                    <a:pt x="125" y="481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5" name="Google Shape;21995;p32"/>
            <p:cNvSpPr/>
            <p:nvPr/>
          </p:nvSpPr>
          <p:spPr>
            <a:xfrm>
              <a:off x="6530450" y="305218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0" y="605"/>
                  </a:cubicBezTo>
                  <a:cubicBezTo>
                    <a:pt x="466" y="481"/>
                    <a:pt x="512" y="280"/>
                    <a:pt x="466" y="93"/>
                  </a:cubicBezTo>
                  <a:cubicBezTo>
                    <a:pt x="450" y="62"/>
                    <a:pt x="434" y="31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6" name="Google Shape;21996;p32"/>
            <p:cNvSpPr/>
            <p:nvPr/>
          </p:nvSpPr>
          <p:spPr>
            <a:xfrm>
              <a:off x="6626600" y="2993238"/>
              <a:ext cx="26400" cy="24075"/>
            </a:xfrm>
            <a:custGeom>
              <a:avLst/>
              <a:gdLst/>
              <a:ahLst/>
              <a:cxnLst/>
              <a:rect l="l" t="t" r="r" b="b"/>
              <a:pathLst>
                <a:path w="1056" h="963" extrusionOk="0">
                  <a:moveTo>
                    <a:pt x="885" y="94"/>
                  </a:moveTo>
                  <a:cubicBezTo>
                    <a:pt x="885" y="63"/>
                    <a:pt x="869" y="32"/>
                    <a:pt x="854" y="1"/>
                  </a:cubicBezTo>
                  <a:lnTo>
                    <a:pt x="1" y="482"/>
                  </a:lnTo>
                  <a:cubicBezTo>
                    <a:pt x="16" y="497"/>
                    <a:pt x="32" y="528"/>
                    <a:pt x="47" y="559"/>
                  </a:cubicBezTo>
                  <a:cubicBezTo>
                    <a:pt x="404" y="963"/>
                    <a:pt x="1055" y="606"/>
                    <a:pt x="885" y="9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7" name="Google Shape;21997;p32"/>
            <p:cNvSpPr/>
            <p:nvPr/>
          </p:nvSpPr>
          <p:spPr>
            <a:xfrm>
              <a:off x="6848000" y="3143313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125" y="667"/>
                  </a:moveTo>
                  <a:lnTo>
                    <a:pt x="559" y="434"/>
                  </a:lnTo>
                  <a:lnTo>
                    <a:pt x="326" y="0"/>
                  </a:lnTo>
                  <a:cubicBezTo>
                    <a:pt x="78" y="124"/>
                    <a:pt x="1" y="434"/>
                    <a:pt x="125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8" name="Google Shape;21998;p32"/>
            <p:cNvSpPr/>
            <p:nvPr/>
          </p:nvSpPr>
          <p:spPr>
            <a:xfrm>
              <a:off x="6790225" y="3036288"/>
              <a:ext cx="18650" cy="23300"/>
            </a:xfrm>
            <a:custGeom>
              <a:avLst/>
              <a:gdLst/>
              <a:ahLst/>
              <a:cxnLst/>
              <a:rect l="l" t="t" r="r" b="b"/>
              <a:pathLst>
                <a:path w="746" h="932" extrusionOk="0">
                  <a:moveTo>
                    <a:pt x="280" y="0"/>
                  </a:moveTo>
                  <a:cubicBezTo>
                    <a:pt x="187" y="47"/>
                    <a:pt x="125" y="125"/>
                    <a:pt x="78" y="218"/>
                  </a:cubicBezTo>
                  <a:cubicBezTo>
                    <a:pt x="1" y="357"/>
                    <a:pt x="1" y="528"/>
                    <a:pt x="78" y="667"/>
                  </a:cubicBezTo>
                  <a:cubicBezTo>
                    <a:pt x="156" y="807"/>
                    <a:pt x="311" y="900"/>
                    <a:pt x="466" y="916"/>
                  </a:cubicBezTo>
                  <a:cubicBezTo>
                    <a:pt x="574" y="931"/>
                    <a:pt x="668" y="916"/>
                    <a:pt x="74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9" name="Google Shape;21999;p32"/>
            <p:cNvSpPr/>
            <p:nvPr/>
          </p:nvSpPr>
          <p:spPr>
            <a:xfrm>
              <a:off x="6733225" y="294013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435" y="0"/>
                  </a:moveTo>
                  <a:lnTo>
                    <a:pt x="1" y="233"/>
                  </a:lnTo>
                  <a:cubicBezTo>
                    <a:pt x="16" y="264"/>
                    <a:pt x="47" y="295"/>
                    <a:pt x="63" y="310"/>
                  </a:cubicBezTo>
                  <a:cubicBezTo>
                    <a:pt x="140" y="419"/>
                    <a:pt x="264" y="481"/>
                    <a:pt x="388" y="481"/>
                  </a:cubicBezTo>
                  <a:cubicBezTo>
                    <a:pt x="482" y="496"/>
                    <a:pt x="590" y="481"/>
                    <a:pt x="668" y="43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0" name="Google Shape;22000;p32"/>
            <p:cNvSpPr/>
            <p:nvPr/>
          </p:nvSpPr>
          <p:spPr>
            <a:xfrm>
              <a:off x="6519575" y="30580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1" y="233"/>
                  </a:moveTo>
                  <a:cubicBezTo>
                    <a:pt x="16" y="264"/>
                    <a:pt x="32" y="295"/>
                    <a:pt x="63" y="326"/>
                  </a:cubicBezTo>
                  <a:cubicBezTo>
                    <a:pt x="141" y="419"/>
                    <a:pt x="265" y="481"/>
                    <a:pt x="389" y="496"/>
                  </a:cubicBezTo>
                  <a:cubicBezTo>
                    <a:pt x="482" y="496"/>
                    <a:pt x="575" y="481"/>
                    <a:pt x="668" y="4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1" name="Google Shape;22001;p32"/>
            <p:cNvSpPr/>
            <p:nvPr/>
          </p:nvSpPr>
          <p:spPr>
            <a:xfrm>
              <a:off x="7165950" y="26923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574" y="109"/>
                    <a:pt x="435" y="16"/>
                    <a:pt x="280" y="0"/>
                  </a:cubicBezTo>
                  <a:cubicBezTo>
                    <a:pt x="233" y="0"/>
                    <a:pt x="202" y="0"/>
                    <a:pt x="171" y="0"/>
                  </a:cubicBezTo>
                  <a:cubicBezTo>
                    <a:pt x="140" y="0"/>
                    <a:pt x="109" y="16"/>
                    <a:pt x="78" y="16"/>
                  </a:cubicBezTo>
                  <a:cubicBezTo>
                    <a:pt x="47" y="32"/>
                    <a:pt x="16" y="47"/>
                    <a:pt x="0" y="63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2" name="Google Shape;22002;p32"/>
            <p:cNvSpPr/>
            <p:nvPr/>
          </p:nvSpPr>
          <p:spPr>
            <a:xfrm>
              <a:off x="7106625" y="2582238"/>
              <a:ext cx="24075" cy="26000"/>
            </a:xfrm>
            <a:custGeom>
              <a:avLst/>
              <a:gdLst/>
              <a:ahLst/>
              <a:cxnLst/>
              <a:rect l="l" t="t" r="r" b="b"/>
              <a:pathLst>
                <a:path w="963" h="1040" extrusionOk="0">
                  <a:moveTo>
                    <a:pt x="481" y="1040"/>
                  </a:moveTo>
                  <a:cubicBezTo>
                    <a:pt x="497" y="1024"/>
                    <a:pt x="528" y="1009"/>
                    <a:pt x="559" y="993"/>
                  </a:cubicBezTo>
                  <a:cubicBezTo>
                    <a:pt x="962" y="652"/>
                    <a:pt x="605" y="1"/>
                    <a:pt x="93" y="156"/>
                  </a:cubicBezTo>
                  <a:cubicBezTo>
                    <a:pt x="62" y="156"/>
                    <a:pt x="31" y="171"/>
                    <a:pt x="0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3" name="Google Shape;22003;p32"/>
            <p:cNvSpPr/>
            <p:nvPr/>
          </p:nvSpPr>
          <p:spPr>
            <a:xfrm>
              <a:off x="7265975" y="2633438"/>
              <a:ext cx="23300" cy="17850"/>
            </a:xfrm>
            <a:custGeom>
              <a:avLst/>
              <a:gdLst/>
              <a:ahLst/>
              <a:cxnLst/>
              <a:rect l="l" t="t" r="r" b="b"/>
              <a:pathLst>
                <a:path w="932" h="714" extrusionOk="0">
                  <a:moveTo>
                    <a:pt x="265" y="62"/>
                  </a:moveTo>
                  <a:cubicBezTo>
                    <a:pt x="202" y="93"/>
                    <a:pt x="156" y="124"/>
                    <a:pt x="109" y="186"/>
                  </a:cubicBezTo>
                  <a:cubicBezTo>
                    <a:pt x="94" y="202"/>
                    <a:pt x="78" y="233"/>
                    <a:pt x="63" y="264"/>
                  </a:cubicBezTo>
                  <a:cubicBezTo>
                    <a:pt x="32" y="310"/>
                    <a:pt x="16" y="372"/>
                    <a:pt x="16" y="434"/>
                  </a:cubicBezTo>
                  <a:cubicBezTo>
                    <a:pt x="1" y="543"/>
                    <a:pt x="16" y="636"/>
                    <a:pt x="63" y="713"/>
                  </a:cubicBezTo>
                  <a:lnTo>
                    <a:pt x="931" y="248"/>
                  </a:lnTo>
                  <a:cubicBezTo>
                    <a:pt x="838" y="109"/>
                    <a:pt x="699" y="16"/>
                    <a:pt x="544" y="0"/>
                  </a:cubicBezTo>
                  <a:cubicBezTo>
                    <a:pt x="497" y="0"/>
                    <a:pt x="466" y="0"/>
                    <a:pt x="435" y="0"/>
                  </a:cubicBezTo>
                  <a:cubicBezTo>
                    <a:pt x="373" y="0"/>
                    <a:pt x="311" y="16"/>
                    <a:pt x="26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4" name="Google Shape;22004;p32"/>
            <p:cNvSpPr/>
            <p:nvPr/>
          </p:nvSpPr>
          <p:spPr>
            <a:xfrm>
              <a:off x="7204725" y="25233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0"/>
                    <a:pt x="249" y="62"/>
                    <a:pt x="124" y="481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55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5" name="Google Shape;22005;p32"/>
            <p:cNvSpPr/>
            <p:nvPr/>
          </p:nvSpPr>
          <p:spPr>
            <a:xfrm>
              <a:off x="7120575" y="250003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6" name="Google Shape;22006;p32"/>
            <p:cNvSpPr/>
            <p:nvPr/>
          </p:nvSpPr>
          <p:spPr>
            <a:xfrm>
              <a:off x="7179525" y="2606663"/>
              <a:ext cx="31425" cy="29125"/>
            </a:xfrm>
            <a:custGeom>
              <a:avLst/>
              <a:gdLst/>
              <a:ahLst/>
              <a:cxnLst/>
              <a:rect l="l" t="t" r="r" b="b"/>
              <a:pathLst>
                <a:path w="1257" h="1165" extrusionOk="0">
                  <a:moveTo>
                    <a:pt x="869" y="1024"/>
                  </a:moveTo>
                  <a:cubicBezTo>
                    <a:pt x="1257" y="823"/>
                    <a:pt x="1194" y="249"/>
                    <a:pt x="776" y="125"/>
                  </a:cubicBezTo>
                  <a:cubicBezTo>
                    <a:pt x="357" y="1"/>
                    <a:pt x="0" y="451"/>
                    <a:pt x="217" y="838"/>
                  </a:cubicBezTo>
                  <a:cubicBezTo>
                    <a:pt x="341" y="1071"/>
                    <a:pt x="636" y="1164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7" name="Google Shape;22007;p32"/>
            <p:cNvSpPr/>
            <p:nvPr/>
          </p:nvSpPr>
          <p:spPr>
            <a:xfrm>
              <a:off x="7053900" y="2484913"/>
              <a:ext cx="12800" cy="16700"/>
            </a:xfrm>
            <a:custGeom>
              <a:avLst/>
              <a:gdLst/>
              <a:ahLst/>
              <a:cxnLst/>
              <a:rect l="l" t="t" r="r" b="b"/>
              <a:pathLst>
                <a:path w="512" h="668" extrusionOk="0">
                  <a:moveTo>
                    <a:pt x="233" y="668"/>
                  </a:moveTo>
                  <a:cubicBezTo>
                    <a:pt x="248" y="652"/>
                    <a:pt x="279" y="621"/>
                    <a:pt x="310" y="606"/>
                  </a:cubicBezTo>
                  <a:cubicBezTo>
                    <a:pt x="450" y="482"/>
                    <a:pt x="512" y="280"/>
                    <a:pt x="465" y="94"/>
                  </a:cubicBezTo>
                  <a:cubicBezTo>
                    <a:pt x="450" y="63"/>
                    <a:pt x="434" y="3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8" name="Google Shape;22008;p32"/>
            <p:cNvSpPr/>
            <p:nvPr/>
          </p:nvSpPr>
          <p:spPr>
            <a:xfrm>
              <a:off x="7149650" y="2425988"/>
              <a:ext cx="26400" cy="23675"/>
            </a:xfrm>
            <a:custGeom>
              <a:avLst/>
              <a:gdLst/>
              <a:ahLst/>
              <a:cxnLst/>
              <a:rect l="l" t="t" r="r" b="b"/>
              <a:pathLst>
                <a:path w="1056" h="947" extrusionOk="0">
                  <a:moveTo>
                    <a:pt x="63" y="559"/>
                  </a:moveTo>
                  <a:cubicBezTo>
                    <a:pt x="404" y="946"/>
                    <a:pt x="1056" y="590"/>
                    <a:pt x="901" y="93"/>
                  </a:cubicBezTo>
                  <a:cubicBezTo>
                    <a:pt x="885" y="62"/>
                    <a:pt x="885" y="31"/>
                    <a:pt x="870" y="0"/>
                  </a:cubicBezTo>
                  <a:lnTo>
                    <a:pt x="1" y="466"/>
                  </a:lnTo>
                  <a:cubicBezTo>
                    <a:pt x="32" y="497"/>
                    <a:pt x="48" y="528"/>
                    <a:pt x="63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9" name="Google Shape;22009;p32"/>
            <p:cNvSpPr/>
            <p:nvPr/>
          </p:nvSpPr>
          <p:spPr>
            <a:xfrm>
              <a:off x="6951925" y="2810238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589" y="109"/>
                    <a:pt x="434" y="16"/>
                    <a:pt x="279" y="0"/>
                  </a:cubicBezTo>
                  <a:cubicBezTo>
                    <a:pt x="248" y="0"/>
                    <a:pt x="217" y="0"/>
                    <a:pt x="186" y="0"/>
                  </a:cubicBezTo>
                  <a:cubicBezTo>
                    <a:pt x="109" y="0"/>
                    <a:pt x="47" y="31"/>
                    <a:pt x="0" y="62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0" name="Google Shape;22010;p32"/>
            <p:cNvSpPr/>
            <p:nvPr/>
          </p:nvSpPr>
          <p:spPr>
            <a:xfrm>
              <a:off x="6892975" y="270166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668" y="326"/>
                  </a:moveTo>
                  <a:cubicBezTo>
                    <a:pt x="528" y="78"/>
                    <a:pt x="233" y="1"/>
                    <a:pt x="1" y="125"/>
                  </a:cubicBezTo>
                  <a:lnTo>
                    <a:pt x="466" y="978"/>
                  </a:lnTo>
                  <a:cubicBezTo>
                    <a:pt x="714" y="854"/>
                    <a:pt x="792" y="559"/>
                    <a:pt x="668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1" name="Google Shape;22011;p32"/>
            <p:cNvSpPr/>
            <p:nvPr/>
          </p:nvSpPr>
          <p:spPr>
            <a:xfrm>
              <a:off x="7051950" y="2751288"/>
              <a:ext cx="23300" cy="18250"/>
            </a:xfrm>
            <a:custGeom>
              <a:avLst/>
              <a:gdLst/>
              <a:ahLst/>
              <a:cxnLst/>
              <a:rect l="l" t="t" r="r" b="b"/>
              <a:pathLst>
                <a:path w="932" h="730" extrusionOk="0">
                  <a:moveTo>
                    <a:pt x="125" y="187"/>
                  </a:moveTo>
                  <a:cubicBezTo>
                    <a:pt x="109" y="218"/>
                    <a:pt x="94" y="234"/>
                    <a:pt x="78" y="265"/>
                  </a:cubicBezTo>
                  <a:cubicBezTo>
                    <a:pt x="1" y="404"/>
                    <a:pt x="1" y="590"/>
                    <a:pt x="78" y="730"/>
                  </a:cubicBezTo>
                  <a:lnTo>
                    <a:pt x="931" y="249"/>
                  </a:lnTo>
                  <a:cubicBezTo>
                    <a:pt x="854" y="110"/>
                    <a:pt x="699" y="16"/>
                    <a:pt x="543" y="1"/>
                  </a:cubicBezTo>
                  <a:cubicBezTo>
                    <a:pt x="512" y="1"/>
                    <a:pt x="481" y="1"/>
                    <a:pt x="450" y="1"/>
                  </a:cubicBezTo>
                  <a:cubicBezTo>
                    <a:pt x="311" y="16"/>
                    <a:pt x="202" y="78"/>
                    <a:pt x="109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2" name="Google Shape;22012;p32"/>
            <p:cNvSpPr/>
            <p:nvPr/>
          </p:nvSpPr>
          <p:spPr>
            <a:xfrm>
              <a:off x="6991075" y="26411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33" y="62"/>
                    <a:pt x="125" y="481"/>
                  </a:cubicBezTo>
                  <a:cubicBezTo>
                    <a:pt x="1" y="900"/>
                    <a:pt x="435" y="1256"/>
                    <a:pt x="823" y="1039"/>
                  </a:cubicBezTo>
                  <a:cubicBezTo>
                    <a:pt x="1055" y="915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3" name="Google Shape;22013;p32"/>
            <p:cNvSpPr/>
            <p:nvPr/>
          </p:nvSpPr>
          <p:spPr>
            <a:xfrm>
              <a:off x="6908100" y="26171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50" y="1257"/>
                    <a:pt x="823" y="1055"/>
                  </a:cubicBezTo>
                  <a:cubicBezTo>
                    <a:pt x="1055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4" name="Google Shape;22014;p32"/>
            <p:cNvSpPr/>
            <p:nvPr/>
          </p:nvSpPr>
          <p:spPr>
            <a:xfrm>
              <a:off x="6967025" y="27241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5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51" y="1257"/>
                    <a:pt x="823" y="1039"/>
                  </a:cubicBezTo>
                  <a:cubicBezTo>
                    <a:pt x="1056" y="915"/>
                    <a:pt x="1149" y="621"/>
                    <a:pt x="1025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5" name="Google Shape;22015;p32"/>
            <p:cNvSpPr/>
            <p:nvPr/>
          </p:nvSpPr>
          <p:spPr>
            <a:xfrm>
              <a:off x="7015125" y="25582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0" y="900"/>
                    <a:pt x="434" y="1256"/>
                    <a:pt x="822" y="1039"/>
                  </a:cubicBezTo>
                  <a:cubicBezTo>
                    <a:pt x="1055" y="915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6" name="Google Shape;22016;p32"/>
            <p:cNvSpPr/>
            <p:nvPr/>
          </p:nvSpPr>
          <p:spPr>
            <a:xfrm>
              <a:off x="7074050" y="26652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73"/>
                  </a:moveTo>
                  <a:cubicBezTo>
                    <a:pt x="807" y="1"/>
                    <a:pt x="233" y="63"/>
                    <a:pt x="109" y="482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5" y="916"/>
                    <a:pt x="1148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7" name="Google Shape;22017;p32"/>
            <p:cNvSpPr/>
            <p:nvPr/>
          </p:nvSpPr>
          <p:spPr>
            <a:xfrm>
              <a:off x="6839850" y="2602413"/>
              <a:ext cx="13600" cy="17075"/>
            </a:xfrm>
            <a:custGeom>
              <a:avLst/>
              <a:gdLst/>
              <a:ahLst/>
              <a:cxnLst/>
              <a:rect l="l" t="t" r="r" b="b"/>
              <a:pathLst>
                <a:path w="544" h="683" extrusionOk="0">
                  <a:moveTo>
                    <a:pt x="233" y="683"/>
                  </a:moveTo>
                  <a:cubicBezTo>
                    <a:pt x="451" y="574"/>
                    <a:pt x="544" y="326"/>
                    <a:pt x="466" y="93"/>
                  </a:cubicBezTo>
                  <a:cubicBezTo>
                    <a:pt x="466" y="62"/>
                    <a:pt x="451" y="31"/>
                    <a:pt x="435" y="0"/>
                  </a:cubicBezTo>
                  <a:lnTo>
                    <a:pt x="1" y="24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8" name="Google Shape;22018;p32"/>
            <p:cNvSpPr/>
            <p:nvPr/>
          </p:nvSpPr>
          <p:spPr>
            <a:xfrm>
              <a:off x="6936025" y="2543863"/>
              <a:ext cx="26375" cy="23675"/>
            </a:xfrm>
            <a:custGeom>
              <a:avLst/>
              <a:gdLst/>
              <a:ahLst/>
              <a:cxnLst/>
              <a:rect l="l" t="t" r="r" b="b"/>
              <a:pathLst>
                <a:path w="1055" h="947" extrusionOk="0">
                  <a:moveTo>
                    <a:pt x="62" y="559"/>
                  </a:moveTo>
                  <a:cubicBezTo>
                    <a:pt x="403" y="946"/>
                    <a:pt x="1055" y="590"/>
                    <a:pt x="900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62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9" name="Google Shape;22019;p32"/>
            <p:cNvSpPr/>
            <p:nvPr/>
          </p:nvSpPr>
          <p:spPr>
            <a:xfrm>
              <a:off x="7159350" y="2693913"/>
              <a:ext cx="12050" cy="16700"/>
            </a:xfrm>
            <a:custGeom>
              <a:avLst/>
              <a:gdLst/>
              <a:ahLst/>
              <a:cxnLst/>
              <a:rect l="l" t="t" r="r" b="b"/>
              <a:pathLst>
                <a:path w="482" h="668" extrusionOk="0">
                  <a:moveTo>
                    <a:pt x="1" y="388"/>
                  </a:moveTo>
                  <a:cubicBezTo>
                    <a:pt x="1" y="481"/>
                    <a:pt x="16" y="574"/>
                    <a:pt x="63" y="667"/>
                  </a:cubicBezTo>
                  <a:lnTo>
                    <a:pt x="482" y="419"/>
                  </a:lnTo>
                  <a:lnTo>
                    <a:pt x="249" y="1"/>
                  </a:lnTo>
                  <a:cubicBezTo>
                    <a:pt x="202" y="32"/>
                    <a:pt x="140" y="78"/>
                    <a:pt x="109" y="125"/>
                  </a:cubicBezTo>
                  <a:cubicBezTo>
                    <a:pt x="78" y="140"/>
                    <a:pt x="63" y="171"/>
                    <a:pt x="47" y="202"/>
                  </a:cubicBezTo>
                  <a:cubicBezTo>
                    <a:pt x="32" y="264"/>
                    <a:pt x="1" y="326"/>
                    <a:pt x="1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0" name="Google Shape;22020;p32"/>
            <p:cNvSpPr/>
            <p:nvPr/>
          </p:nvSpPr>
          <p:spPr>
            <a:xfrm>
              <a:off x="7098875" y="258688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124" y="668"/>
                  </a:moveTo>
                  <a:cubicBezTo>
                    <a:pt x="248" y="900"/>
                    <a:pt x="543" y="993"/>
                    <a:pt x="791" y="854"/>
                  </a:cubicBezTo>
                  <a:lnTo>
                    <a:pt x="310" y="1"/>
                  </a:lnTo>
                  <a:cubicBezTo>
                    <a:pt x="78" y="140"/>
                    <a:pt x="0" y="435"/>
                    <a:pt x="124" y="66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1" name="Google Shape;22021;p32"/>
            <p:cNvSpPr/>
            <p:nvPr/>
          </p:nvSpPr>
          <p:spPr>
            <a:xfrm>
              <a:off x="7043025" y="249073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33"/>
                  </a:moveTo>
                  <a:cubicBezTo>
                    <a:pt x="16" y="264"/>
                    <a:pt x="32" y="295"/>
                    <a:pt x="63" y="326"/>
                  </a:cubicBezTo>
                  <a:cubicBezTo>
                    <a:pt x="202" y="497"/>
                    <a:pt x="466" y="543"/>
                    <a:pt x="668" y="435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2" name="Google Shape;22022;p32"/>
            <p:cNvSpPr/>
            <p:nvPr/>
          </p:nvSpPr>
          <p:spPr>
            <a:xfrm>
              <a:off x="6738275" y="29281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7" y="248"/>
                  </a:moveTo>
                  <a:cubicBezTo>
                    <a:pt x="605" y="171"/>
                    <a:pt x="543" y="93"/>
                    <a:pt x="450" y="62"/>
                  </a:cubicBezTo>
                  <a:cubicBezTo>
                    <a:pt x="404" y="31"/>
                    <a:pt x="342" y="16"/>
                    <a:pt x="280" y="0"/>
                  </a:cubicBezTo>
                  <a:lnTo>
                    <a:pt x="186" y="0"/>
                  </a:lnTo>
                  <a:cubicBezTo>
                    <a:pt x="155" y="0"/>
                    <a:pt x="124" y="16"/>
                    <a:pt x="93" y="31"/>
                  </a:cubicBezTo>
                  <a:cubicBezTo>
                    <a:pt x="62" y="31"/>
                    <a:pt x="31" y="47"/>
                    <a:pt x="0" y="62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3" name="Google Shape;22023;p32"/>
            <p:cNvSpPr/>
            <p:nvPr/>
          </p:nvSpPr>
          <p:spPr>
            <a:xfrm>
              <a:off x="6678950" y="2817988"/>
              <a:ext cx="24050" cy="26000"/>
            </a:xfrm>
            <a:custGeom>
              <a:avLst/>
              <a:gdLst/>
              <a:ahLst/>
              <a:cxnLst/>
              <a:rect l="l" t="t" r="r" b="b"/>
              <a:pathLst>
                <a:path w="962" h="1040" extrusionOk="0">
                  <a:moveTo>
                    <a:pt x="559" y="993"/>
                  </a:moveTo>
                  <a:cubicBezTo>
                    <a:pt x="962" y="652"/>
                    <a:pt x="605" y="1"/>
                    <a:pt x="93" y="156"/>
                  </a:cubicBezTo>
                  <a:cubicBezTo>
                    <a:pt x="62" y="156"/>
                    <a:pt x="31" y="171"/>
                    <a:pt x="0" y="187"/>
                  </a:cubicBezTo>
                  <a:lnTo>
                    <a:pt x="481" y="1040"/>
                  </a:lnTo>
                  <a:cubicBezTo>
                    <a:pt x="512" y="1024"/>
                    <a:pt x="528" y="1009"/>
                    <a:pt x="559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4" name="Google Shape;22024;p32"/>
            <p:cNvSpPr/>
            <p:nvPr/>
          </p:nvSpPr>
          <p:spPr>
            <a:xfrm>
              <a:off x="6838300" y="2869163"/>
              <a:ext cx="23300" cy="17875"/>
            </a:xfrm>
            <a:custGeom>
              <a:avLst/>
              <a:gdLst/>
              <a:ahLst/>
              <a:cxnLst/>
              <a:rect l="l" t="t" r="r" b="b"/>
              <a:pathLst>
                <a:path w="932" h="715" extrusionOk="0">
                  <a:moveTo>
                    <a:pt x="730" y="47"/>
                  </a:moveTo>
                  <a:cubicBezTo>
                    <a:pt x="668" y="32"/>
                    <a:pt x="606" y="1"/>
                    <a:pt x="544" y="1"/>
                  </a:cubicBezTo>
                  <a:cubicBezTo>
                    <a:pt x="513" y="1"/>
                    <a:pt x="482" y="1"/>
                    <a:pt x="451" y="1"/>
                  </a:cubicBezTo>
                  <a:cubicBezTo>
                    <a:pt x="389" y="1"/>
                    <a:pt x="327" y="32"/>
                    <a:pt x="264" y="63"/>
                  </a:cubicBezTo>
                  <a:cubicBezTo>
                    <a:pt x="202" y="94"/>
                    <a:pt x="156" y="125"/>
                    <a:pt x="109" y="187"/>
                  </a:cubicBezTo>
                  <a:cubicBezTo>
                    <a:pt x="94" y="202"/>
                    <a:pt x="78" y="233"/>
                    <a:pt x="63" y="265"/>
                  </a:cubicBezTo>
                  <a:cubicBezTo>
                    <a:pt x="32" y="327"/>
                    <a:pt x="16" y="373"/>
                    <a:pt x="16" y="435"/>
                  </a:cubicBezTo>
                  <a:cubicBezTo>
                    <a:pt x="1" y="544"/>
                    <a:pt x="16" y="637"/>
                    <a:pt x="63" y="714"/>
                  </a:cubicBezTo>
                  <a:lnTo>
                    <a:pt x="931" y="249"/>
                  </a:lnTo>
                  <a:cubicBezTo>
                    <a:pt x="885" y="171"/>
                    <a:pt x="807" y="94"/>
                    <a:pt x="730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5" name="Google Shape;22025;p32"/>
            <p:cNvSpPr/>
            <p:nvPr/>
          </p:nvSpPr>
          <p:spPr>
            <a:xfrm>
              <a:off x="6777050" y="27590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22" y="0"/>
                    <a:pt x="248" y="62"/>
                    <a:pt x="124" y="481"/>
                  </a:cubicBezTo>
                  <a:cubicBezTo>
                    <a:pt x="0" y="900"/>
                    <a:pt x="450" y="1256"/>
                    <a:pt x="838" y="1039"/>
                  </a:cubicBezTo>
                  <a:cubicBezTo>
                    <a:pt x="1070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6" name="Google Shape;22026;p32"/>
            <p:cNvSpPr/>
            <p:nvPr/>
          </p:nvSpPr>
          <p:spPr>
            <a:xfrm>
              <a:off x="6694450" y="27350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1"/>
                    <a:pt x="233" y="63"/>
                    <a:pt x="125" y="481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5" y="916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7" name="Google Shape;22027;p32"/>
            <p:cNvSpPr/>
            <p:nvPr/>
          </p:nvSpPr>
          <p:spPr>
            <a:xfrm>
              <a:off x="6753400" y="28420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72"/>
                  </a:moveTo>
                  <a:cubicBezTo>
                    <a:pt x="807" y="0"/>
                    <a:pt x="233" y="62"/>
                    <a:pt x="124" y="481"/>
                  </a:cubicBezTo>
                  <a:cubicBezTo>
                    <a:pt x="0" y="900"/>
                    <a:pt x="434" y="1256"/>
                    <a:pt x="822" y="1039"/>
                  </a:cubicBezTo>
                  <a:cubicBezTo>
                    <a:pt x="1055" y="915"/>
                    <a:pt x="1148" y="621"/>
                    <a:pt x="1008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8" name="Google Shape;22028;p32"/>
            <p:cNvSpPr/>
            <p:nvPr/>
          </p:nvSpPr>
          <p:spPr>
            <a:xfrm>
              <a:off x="6801075" y="26760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5" y="388"/>
                  </a:moveTo>
                  <a:cubicBezTo>
                    <a:pt x="823" y="0"/>
                    <a:pt x="249" y="62"/>
                    <a:pt x="125" y="481"/>
                  </a:cubicBezTo>
                  <a:cubicBezTo>
                    <a:pt x="1" y="900"/>
                    <a:pt x="451" y="1256"/>
                    <a:pt x="838" y="1039"/>
                  </a:cubicBezTo>
                  <a:cubicBezTo>
                    <a:pt x="1071" y="915"/>
                    <a:pt x="1149" y="620"/>
                    <a:pt x="1025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9" name="Google Shape;22029;p32"/>
            <p:cNvSpPr/>
            <p:nvPr/>
          </p:nvSpPr>
          <p:spPr>
            <a:xfrm>
              <a:off x="6860025" y="27830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22" y="1"/>
                    <a:pt x="249" y="63"/>
                    <a:pt x="124" y="482"/>
                  </a:cubicBezTo>
                  <a:cubicBezTo>
                    <a:pt x="0" y="900"/>
                    <a:pt x="450" y="1257"/>
                    <a:pt x="838" y="1040"/>
                  </a:cubicBezTo>
                  <a:cubicBezTo>
                    <a:pt x="1071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0" name="Google Shape;22030;p32"/>
            <p:cNvSpPr/>
            <p:nvPr/>
          </p:nvSpPr>
          <p:spPr>
            <a:xfrm>
              <a:off x="6626225" y="272066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8"/>
                  </a:moveTo>
                  <a:cubicBezTo>
                    <a:pt x="264" y="652"/>
                    <a:pt x="295" y="621"/>
                    <a:pt x="310" y="606"/>
                  </a:cubicBezTo>
                  <a:cubicBezTo>
                    <a:pt x="465" y="481"/>
                    <a:pt x="527" y="280"/>
                    <a:pt x="465" y="94"/>
                  </a:cubicBezTo>
                  <a:cubicBezTo>
                    <a:pt x="450" y="63"/>
                    <a:pt x="450" y="32"/>
                    <a:pt x="434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1" name="Google Shape;22031;p32"/>
            <p:cNvSpPr/>
            <p:nvPr/>
          </p:nvSpPr>
          <p:spPr>
            <a:xfrm>
              <a:off x="6722375" y="2661738"/>
              <a:ext cx="26400" cy="24050"/>
            </a:xfrm>
            <a:custGeom>
              <a:avLst/>
              <a:gdLst/>
              <a:ahLst/>
              <a:cxnLst/>
              <a:rect l="l" t="t" r="r" b="b"/>
              <a:pathLst>
                <a:path w="1056" h="962" extrusionOk="0">
                  <a:moveTo>
                    <a:pt x="900" y="93"/>
                  </a:moveTo>
                  <a:cubicBezTo>
                    <a:pt x="885" y="47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497"/>
                    <a:pt x="31" y="528"/>
                    <a:pt x="62" y="559"/>
                  </a:cubicBezTo>
                  <a:cubicBezTo>
                    <a:pt x="404" y="962"/>
                    <a:pt x="1055" y="605"/>
                    <a:pt x="900" y="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2" name="Google Shape;22032;p32"/>
            <p:cNvSpPr/>
            <p:nvPr/>
          </p:nvSpPr>
          <p:spPr>
            <a:xfrm>
              <a:off x="6945325" y="28117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0"/>
                  </a:moveTo>
                  <a:cubicBezTo>
                    <a:pt x="202" y="31"/>
                    <a:pt x="156" y="78"/>
                    <a:pt x="125" y="125"/>
                  </a:cubicBezTo>
                  <a:cubicBezTo>
                    <a:pt x="94" y="140"/>
                    <a:pt x="78" y="171"/>
                    <a:pt x="62" y="202"/>
                  </a:cubicBezTo>
                  <a:cubicBezTo>
                    <a:pt x="31" y="264"/>
                    <a:pt x="16" y="326"/>
                    <a:pt x="16" y="388"/>
                  </a:cubicBezTo>
                  <a:cubicBezTo>
                    <a:pt x="0" y="481"/>
                    <a:pt x="31" y="574"/>
                    <a:pt x="78" y="667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3" name="Google Shape;22033;p32"/>
            <p:cNvSpPr/>
            <p:nvPr/>
          </p:nvSpPr>
          <p:spPr>
            <a:xfrm>
              <a:off x="6884825" y="2704763"/>
              <a:ext cx="19800" cy="23300"/>
            </a:xfrm>
            <a:custGeom>
              <a:avLst/>
              <a:gdLst/>
              <a:ahLst/>
              <a:cxnLst/>
              <a:rect l="l" t="t" r="r" b="b"/>
              <a:pathLst>
                <a:path w="792" h="932" extrusionOk="0">
                  <a:moveTo>
                    <a:pt x="327" y="1"/>
                  </a:moveTo>
                  <a:cubicBezTo>
                    <a:pt x="94" y="140"/>
                    <a:pt x="1" y="435"/>
                    <a:pt x="141" y="668"/>
                  </a:cubicBezTo>
                  <a:cubicBezTo>
                    <a:pt x="187" y="745"/>
                    <a:pt x="249" y="823"/>
                    <a:pt x="342" y="869"/>
                  </a:cubicBezTo>
                  <a:cubicBezTo>
                    <a:pt x="482" y="931"/>
                    <a:pt x="652" y="931"/>
                    <a:pt x="792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4" name="Google Shape;22034;p32"/>
            <p:cNvSpPr/>
            <p:nvPr/>
          </p:nvSpPr>
          <p:spPr>
            <a:xfrm>
              <a:off x="6829400" y="2608613"/>
              <a:ext cx="16300" cy="12825"/>
            </a:xfrm>
            <a:custGeom>
              <a:avLst/>
              <a:gdLst/>
              <a:ahLst/>
              <a:cxnLst/>
              <a:rect l="l" t="t" r="r" b="b"/>
              <a:pathLst>
                <a:path w="652" h="513" extrusionOk="0">
                  <a:moveTo>
                    <a:pt x="419" y="0"/>
                  </a:moveTo>
                  <a:lnTo>
                    <a:pt x="0" y="233"/>
                  </a:lnTo>
                  <a:cubicBezTo>
                    <a:pt x="16" y="264"/>
                    <a:pt x="31" y="295"/>
                    <a:pt x="47" y="326"/>
                  </a:cubicBezTo>
                  <a:cubicBezTo>
                    <a:pt x="93" y="373"/>
                    <a:pt x="140" y="404"/>
                    <a:pt x="202" y="435"/>
                  </a:cubicBezTo>
                  <a:cubicBezTo>
                    <a:pt x="341" y="512"/>
                    <a:pt x="512" y="512"/>
                    <a:pt x="651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5" name="Google Shape;22035;p32"/>
            <p:cNvSpPr/>
            <p:nvPr/>
          </p:nvSpPr>
          <p:spPr>
            <a:xfrm>
              <a:off x="6524625" y="304598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652" y="248"/>
                  </a:moveTo>
                  <a:cubicBezTo>
                    <a:pt x="605" y="171"/>
                    <a:pt x="543" y="93"/>
                    <a:pt x="450" y="62"/>
                  </a:cubicBezTo>
                  <a:cubicBezTo>
                    <a:pt x="388" y="31"/>
                    <a:pt x="342" y="16"/>
                    <a:pt x="280" y="0"/>
                  </a:cubicBezTo>
                  <a:lnTo>
                    <a:pt x="171" y="0"/>
                  </a:lnTo>
                  <a:cubicBezTo>
                    <a:pt x="140" y="0"/>
                    <a:pt x="109" y="16"/>
                    <a:pt x="78" y="31"/>
                  </a:cubicBezTo>
                  <a:cubicBezTo>
                    <a:pt x="47" y="31"/>
                    <a:pt x="16" y="47"/>
                    <a:pt x="1" y="62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6" name="Google Shape;22036;p32"/>
            <p:cNvSpPr/>
            <p:nvPr/>
          </p:nvSpPr>
          <p:spPr>
            <a:xfrm>
              <a:off x="6465700" y="2935863"/>
              <a:ext cx="23675" cy="26000"/>
            </a:xfrm>
            <a:custGeom>
              <a:avLst/>
              <a:gdLst/>
              <a:ahLst/>
              <a:cxnLst/>
              <a:rect l="l" t="t" r="r" b="b"/>
              <a:pathLst>
                <a:path w="947" h="1040" extrusionOk="0">
                  <a:moveTo>
                    <a:pt x="543" y="993"/>
                  </a:moveTo>
                  <a:cubicBezTo>
                    <a:pt x="946" y="636"/>
                    <a:pt x="589" y="1"/>
                    <a:pt x="78" y="156"/>
                  </a:cubicBezTo>
                  <a:cubicBezTo>
                    <a:pt x="47" y="156"/>
                    <a:pt x="16" y="171"/>
                    <a:pt x="0" y="187"/>
                  </a:cubicBezTo>
                  <a:lnTo>
                    <a:pt x="465" y="1040"/>
                  </a:lnTo>
                  <a:cubicBezTo>
                    <a:pt x="496" y="1024"/>
                    <a:pt x="527" y="1009"/>
                    <a:pt x="543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7" name="Google Shape;22037;p32"/>
            <p:cNvSpPr/>
            <p:nvPr/>
          </p:nvSpPr>
          <p:spPr>
            <a:xfrm>
              <a:off x="6624275" y="2987438"/>
              <a:ext cx="23300" cy="17850"/>
            </a:xfrm>
            <a:custGeom>
              <a:avLst/>
              <a:gdLst/>
              <a:ahLst/>
              <a:cxnLst/>
              <a:rect l="l" t="t" r="r" b="b"/>
              <a:pathLst>
                <a:path w="932" h="714" extrusionOk="0">
                  <a:moveTo>
                    <a:pt x="745" y="47"/>
                  </a:moveTo>
                  <a:cubicBezTo>
                    <a:pt x="683" y="16"/>
                    <a:pt x="621" y="0"/>
                    <a:pt x="559" y="0"/>
                  </a:cubicBezTo>
                  <a:lnTo>
                    <a:pt x="466" y="0"/>
                  </a:lnTo>
                  <a:cubicBezTo>
                    <a:pt x="404" y="0"/>
                    <a:pt x="326" y="16"/>
                    <a:pt x="280" y="47"/>
                  </a:cubicBezTo>
                  <a:cubicBezTo>
                    <a:pt x="218" y="78"/>
                    <a:pt x="171" y="124"/>
                    <a:pt x="125" y="171"/>
                  </a:cubicBezTo>
                  <a:cubicBezTo>
                    <a:pt x="109" y="202"/>
                    <a:pt x="94" y="233"/>
                    <a:pt x="78" y="264"/>
                  </a:cubicBezTo>
                  <a:cubicBezTo>
                    <a:pt x="1" y="404"/>
                    <a:pt x="1" y="574"/>
                    <a:pt x="78" y="714"/>
                  </a:cubicBezTo>
                  <a:lnTo>
                    <a:pt x="931" y="248"/>
                  </a:lnTo>
                  <a:cubicBezTo>
                    <a:pt x="885" y="155"/>
                    <a:pt x="823" y="93"/>
                    <a:pt x="745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8" name="Google Shape;22038;p32"/>
            <p:cNvSpPr/>
            <p:nvPr/>
          </p:nvSpPr>
          <p:spPr>
            <a:xfrm>
              <a:off x="6563400" y="28769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50" y="1256"/>
                    <a:pt x="823" y="1039"/>
                  </a:cubicBezTo>
                  <a:cubicBezTo>
                    <a:pt x="1071" y="915"/>
                    <a:pt x="1148" y="620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9" name="Google Shape;22039;p32"/>
            <p:cNvSpPr/>
            <p:nvPr/>
          </p:nvSpPr>
          <p:spPr>
            <a:xfrm>
              <a:off x="6480425" y="28528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3" y="0"/>
                    <a:pt x="249" y="62"/>
                    <a:pt x="125" y="481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0" name="Google Shape;22040;p32"/>
            <p:cNvSpPr/>
            <p:nvPr/>
          </p:nvSpPr>
          <p:spPr>
            <a:xfrm>
              <a:off x="6539350" y="29595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5" y="388"/>
                  </a:moveTo>
                  <a:cubicBezTo>
                    <a:pt x="823" y="1"/>
                    <a:pt x="249" y="63"/>
                    <a:pt x="125" y="481"/>
                  </a:cubicBezTo>
                  <a:cubicBezTo>
                    <a:pt x="1" y="900"/>
                    <a:pt x="451" y="1257"/>
                    <a:pt x="838" y="1055"/>
                  </a:cubicBezTo>
                  <a:cubicBezTo>
                    <a:pt x="1071" y="916"/>
                    <a:pt x="1149" y="621"/>
                    <a:pt x="1025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1" name="Google Shape;22041;p32"/>
            <p:cNvSpPr/>
            <p:nvPr/>
          </p:nvSpPr>
          <p:spPr>
            <a:xfrm>
              <a:off x="6587450" y="279393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024" y="389"/>
                  </a:moveTo>
                  <a:cubicBezTo>
                    <a:pt x="807" y="1"/>
                    <a:pt x="248" y="63"/>
                    <a:pt x="124" y="482"/>
                  </a:cubicBezTo>
                  <a:cubicBezTo>
                    <a:pt x="0" y="901"/>
                    <a:pt x="450" y="1257"/>
                    <a:pt x="822" y="1056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2" name="Google Shape;22042;p32"/>
            <p:cNvSpPr/>
            <p:nvPr/>
          </p:nvSpPr>
          <p:spPr>
            <a:xfrm>
              <a:off x="6646375" y="29009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50" y="1257"/>
                    <a:pt x="823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3" name="Google Shape;22043;p32"/>
            <p:cNvSpPr/>
            <p:nvPr/>
          </p:nvSpPr>
          <p:spPr>
            <a:xfrm>
              <a:off x="6412575" y="2838538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8"/>
                  </a:moveTo>
                  <a:cubicBezTo>
                    <a:pt x="264" y="652"/>
                    <a:pt x="279" y="621"/>
                    <a:pt x="311" y="605"/>
                  </a:cubicBezTo>
                  <a:cubicBezTo>
                    <a:pt x="466" y="481"/>
                    <a:pt x="528" y="280"/>
                    <a:pt x="466" y="94"/>
                  </a:cubicBezTo>
                  <a:cubicBezTo>
                    <a:pt x="450" y="63"/>
                    <a:pt x="435" y="3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4" name="Google Shape;22044;p32"/>
            <p:cNvSpPr/>
            <p:nvPr/>
          </p:nvSpPr>
          <p:spPr>
            <a:xfrm>
              <a:off x="6508725" y="2779613"/>
              <a:ext cx="26400" cy="24050"/>
            </a:xfrm>
            <a:custGeom>
              <a:avLst/>
              <a:gdLst/>
              <a:ahLst/>
              <a:cxnLst/>
              <a:rect l="l" t="t" r="r" b="b"/>
              <a:pathLst>
                <a:path w="1056" h="962" extrusionOk="0">
                  <a:moveTo>
                    <a:pt x="885" y="93"/>
                  </a:moveTo>
                  <a:cubicBezTo>
                    <a:pt x="885" y="62"/>
                    <a:pt x="869" y="31"/>
                    <a:pt x="854" y="0"/>
                  </a:cubicBezTo>
                  <a:lnTo>
                    <a:pt x="1" y="465"/>
                  </a:lnTo>
                  <a:cubicBezTo>
                    <a:pt x="16" y="496"/>
                    <a:pt x="32" y="527"/>
                    <a:pt x="63" y="558"/>
                  </a:cubicBezTo>
                  <a:cubicBezTo>
                    <a:pt x="404" y="962"/>
                    <a:pt x="1055" y="590"/>
                    <a:pt x="900" y="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5" name="Google Shape;22045;p32"/>
            <p:cNvSpPr/>
            <p:nvPr/>
          </p:nvSpPr>
          <p:spPr>
            <a:xfrm>
              <a:off x="6731675" y="2929663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0"/>
                  </a:moveTo>
                  <a:cubicBezTo>
                    <a:pt x="202" y="31"/>
                    <a:pt x="156" y="78"/>
                    <a:pt x="109" y="124"/>
                  </a:cubicBezTo>
                  <a:cubicBezTo>
                    <a:pt x="94" y="155"/>
                    <a:pt x="78" y="171"/>
                    <a:pt x="63" y="202"/>
                  </a:cubicBezTo>
                  <a:cubicBezTo>
                    <a:pt x="32" y="264"/>
                    <a:pt x="16" y="326"/>
                    <a:pt x="16" y="373"/>
                  </a:cubicBezTo>
                  <a:cubicBezTo>
                    <a:pt x="1" y="481"/>
                    <a:pt x="16" y="574"/>
                    <a:pt x="63" y="667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6" name="Google Shape;22046;p32"/>
            <p:cNvSpPr/>
            <p:nvPr/>
          </p:nvSpPr>
          <p:spPr>
            <a:xfrm>
              <a:off x="6668875" y="2822638"/>
              <a:ext cx="22125" cy="27175"/>
            </a:xfrm>
            <a:custGeom>
              <a:avLst/>
              <a:gdLst/>
              <a:ahLst/>
              <a:cxnLst/>
              <a:rect l="l" t="t" r="r" b="b"/>
              <a:pathLst>
                <a:path w="885" h="1087" extrusionOk="0">
                  <a:moveTo>
                    <a:pt x="419" y="1"/>
                  </a:moveTo>
                  <a:cubicBezTo>
                    <a:pt x="326" y="47"/>
                    <a:pt x="264" y="125"/>
                    <a:pt x="217" y="202"/>
                  </a:cubicBezTo>
                  <a:cubicBezTo>
                    <a:pt x="0" y="637"/>
                    <a:pt x="465" y="1086"/>
                    <a:pt x="884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7" name="Google Shape;22047;p32"/>
            <p:cNvSpPr/>
            <p:nvPr/>
          </p:nvSpPr>
          <p:spPr>
            <a:xfrm>
              <a:off x="6615350" y="272648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435" y="0"/>
                  </a:moveTo>
                  <a:lnTo>
                    <a:pt x="1" y="233"/>
                  </a:lnTo>
                  <a:cubicBezTo>
                    <a:pt x="16" y="264"/>
                    <a:pt x="32" y="295"/>
                    <a:pt x="63" y="326"/>
                  </a:cubicBezTo>
                  <a:cubicBezTo>
                    <a:pt x="202" y="497"/>
                    <a:pt x="466" y="543"/>
                    <a:pt x="668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8" name="Google Shape;22048;p32"/>
            <p:cNvSpPr/>
            <p:nvPr/>
          </p:nvSpPr>
          <p:spPr>
            <a:xfrm>
              <a:off x="6373025" y="291336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42"/>
                    <a:pt x="62" y="901"/>
                    <a:pt x="481" y="1025"/>
                  </a:cubicBezTo>
                  <a:cubicBezTo>
                    <a:pt x="900" y="1149"/>
                    <a:pt x="1257" y="699"/>
                    <a:pt x="1055" y="327"/>
                  </a:cubicBezTo>
                  <a:cubicBezTo>
                    <a:pt x="931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9" name="Google Shape;22049;p32"/>
            <p:cNvSpPr/>
            <p:nvPr/>
          </p:nvSpPr>
          <p:spPr>
            <a:xfrm>
              <a:off x="6518025" y="304753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16" y="388"/>
                  </a:moveTo>
                  <a:cubicBezTo>
                    <a:pt x="1" y="481"/>
                    <a:pt x="32" y="574"/>
                    <a:pt x="78" y="667"/>
                  </a:cubicBezTo>
                  <a:lnTo>
                    <a:pt x="497" y="419"/>
                  </a:lnTo>
                  <a:lnTo>
                    <a:pt x="265" y="0"/>
                  </a:lnTo>
                  <a:cubicBezTo>
                    <a:pt x="203" y="31"/>
                    <a:pt x="156" y="78"/>
                    <a:pt x="125" y="124"/>
                  </a:cubicBezTo>
                  <a:cubicBezTo>
                    <a:pt x="94" y="155"/>
                    <a:pt x="78" y="171"/>
                    <a:pt x="63" y="202"/>
                  </a:cubicBezTo>
                  <a:cubicBezTo>
                    <a:pt x="32" y="264"/>
                    <a:pt x="16" y="326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0" name="Google Shape;22050;p32"/>
            <p:cNvSpPr/>
            <p:nvPr/>
          </p:nvSpPr>
          <p:spPr>
            <a:xfrm>
              <a:off x="6458700" y="2940513"/>
              <a:ext cx="18650" cy="23300"/>
            </a:xfrm>
            <a:custGeom>
              <a:avLst/>
              <a:gdLst/>
              <a:ahLst/>
              <a:cxnLst/>
              <a:rect l="l" t="t" r="r" b="b"/>
              <a:pathLst>
                <a:path w="746" h="932" extrusionOk="0">
                  <a:moveTo>
                    <a:pt x="280" y="1"/>
                  </a:moveTo>
                  <a:cubicBezTo>
                    <a:pt x="187" y="47"/>
                    <a:pt x="125" y="125"/>
                    <a:pt x="79" y="202"/>
                  </a:cubicBezTo>
                  <a:cubicBezTo>
                    <a:pt x="1" y="357"/>
                    <a:pt x="1" y="528"/>
                    <a:pt x="79" y="668"/>
                  </a:cubicBezTo>
                  <a:cubicBezTo>
                    <a:pt x="156" y="807"/>
                    <a:pt x="296" y="900"/>
                    <a:pt x="466" y="916"/>
                  </a:cubicBezTo>
                  <a:cubicBezTo>
                    <a:pt x="559" y="931"/>
                    <a:pt x="668" y="900"/>
                    <a:pt x="745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1" name="Google Shape;22051;p32"/>
            <p:cNvSpPr/>
            <p:nvPr/>
          </p:nvSpPr>
          <p:spPr>
            <a:xfrm>
              <a:off x="6401725" y="2844363"/>
              <a:ext cx="16675" cy="12425"/>
            </a:xfrm>
            <a:custGeom>
              <a:avLst/>
              <a:gdLst/>
              <a:ahLst/>
              <a:cxnLst/>
              <a:rect l="l" t="t" r="r" b="b"/>
              <a:pathLst>
                <a:path w="667" h="497" extrusionOk="0">
                  <a:moveTo>
                    <a:pt x="0" y="233"/>
                  </a:moveTo>
                  <a:cubicBezTo>
                    <a:pt x="16" y="264"/>
                    <a:pt x="31" y="295"/>
                    <a:pt x="62" y="326"/>
                  </a:cubicBezTo>
                  <a:cubicBezTo>
                    <a:pt x="140" y="419"/>
                    <a:pt x="264" y="481"/>
                    <a:pt x="388" y="497"/>
                  </a:cubicBezTo>
                  <a:cubicBezTo>
                    <a:pt x="481" y="497"/>
                    <a:pt x="574" y="481"/>
                    <a:pt x="667" y="435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2" name="Google Shape;22052;p32"/>
            <p:cNvSpPr/>
            <p:nvPr/>
          </p:nvSpPr>
          <p:spPr>
            <a:xfrm>
              <a:off x="7047675" y="2478713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668" y="249"/>
                  </a:moveTo>
                  <a:cubicBezTo>
                    <a:pt x="621" y="171"/>
                    <a:pt x="544" y="94"/>
                    <a:pt x="466" y="63"/>
                  </a:cubicBezTo>
                  <a:cubicBezTo>
                    <a:pt x="404" y="32"/>
                    <a:pt x="342" y="16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56" y="1"/>
                    <a:pt x="125" y="16"/>
                    <a:pt x="94" y="32"/>
                  </a:cubicBezTo>
                  <a:cubicBezTo>
                    <a:pt x="63" y="32"/>
                    <a:pt x="32" y="47"/>
                    <a:pt x="1" y="63"/>
                  </a:cubicBezTo>
                  <a:lnTo>
                    <a:pt x="249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3" name="Google Shape;22053;p32"/>
            <p:cNvSpPr/>
            <p:nvPr/>
          </p:nvSpPr>
          <p:spPr>
            <a:xfrm>
              <a:off x="6988750" y="2368588"/>
              <a:ext cx="24075" cy="26025"/>
            </a:xfrm>
            <a:custGeom>
              <a:avLst/>
              <a:gdLst/>
              <a:ahLst/>
              <a:cxnLst/>
              <a:rect l="l" t="t" r="r" b="b"/>
              <a:pathLst>
                <a:path w="963" h="1041" extrusionOk="0">
                  <a:moveTo>
                    <a:pt x="481" y="1040"/>
                  </a:moveTo>
                  <a:cubicBezTo>
                    <a:pt x="512" y="1025"/>
                    <a:pt x="528" y="1009"/>
                    <a:pt x="559" y="994"/>
                  </a:cubicBezTo>
                  <a:cubicBezTo>
                    <a:pt x="962" y="637"/>
                    <a:pt x="605" y="1"/>
                    <a:pt x="94" y="156"/>
                  </a:cubicBezTo>
                  <a:cubicBezTo>
                    <a:pt x="63" y="156"/>
                    <a:pt x="32" y="172"/>
                    <a:pt x="1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4" name="Google Shape;22054;p32"/>
            <p:cNvSpPr/>
            <p:nvPr/>
          </p:nvSpPr>
          <p:spPr>
            <a:xfrm>
              <a:off x="7148100" y="2419788"/>
              <a:ext cx="23300" cy="17850"/>
            </a:xfrm>
            <a:custGeom>
              <a:avLst/>
              <a:gdLst/>
              <a:ahLst/>
              <a:cxnLst/>
              <a:rect l="l" t="t" r="r" b="b"/>
              <a:pathLst>
                <a:path w="932" h="714" extrusionOk="0">
                  <a:moveTo>
                    <a:pt x="265" y="62"/>
                  </a:moveTo>
                  <a:cubicBezTo>
                    <a:pt x="203" y="93"/>
                    <a:pt x="156" y="124"/>
                    <a:pt x="110" y="186"/>
                  </a:cubicBezTo>
                  <a:cubicBezTo>
                    <a:pt x="94" y="202"/>
                    <a:pt x="79" y="233"/>
                    <a:pt x="63" y="264"/>
                  </a:cubicBezTo>
                  <a:cubicBezTo>
                    <a:pt x="32" y="310"/>
                    <a:pt x="16" y="372"/>
                    <a:pt x="16" y="435"/>
                  </a:cubicBezTo>
                  <a:cubicBezTo>
                    <a:pt x="1" y="543"/>
                    <a:pt x="16" y="636"/>
                    <a:pt x="79" y="714"/>
                  </a:cubicBezTo>
                  <a:lnTo>
                    <a:pt x="932" y="248"/>
                  </a:lnTo>
                  <a:cubicBezTo>
                    <a:pt x="885" y="171"/>
                    <a:pt x="807" y="93"/>
                    <a:pt x="714" y="62"/>
                  </a:cubicBezTo>
                  <a:cubicBezTo>
                    <a:pt x="668" y="31"/>
                    <a:pt x="606" y="16"/>
                    <a:pt x="544" y="0"/>
                  </a:cubicBezTo>
                  <a:cubicBezTo>
                    <a:pt x="513" y="0"/>
                    <a:pt x="482" y="0"/>
                    <a:pt x="451" y="0"/>
                  </a:cubicBezTo>
                  <a:cubicBezTo>
                    <a:pt x="389" y="16"/>
                    <a:pt x="327" y="31"/>
                    <a:pt x="26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5" name="Google Shape;22055;p32"/>
            <p:cNvSpPr/>
            <p:nvPr/>
          </p:nvSpPr>
          <p:spPr>
            <a:xfrm>
              <a:off x="7086850" y="23096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6" name="Google Shape;22056;p32"/>
            <p:cNvSpPr/>
            <p:nvPr/>
          </p:nvSpPr>
          <p:spPr>
            <a:xfrm>
              <a:off x="7002700" y="22863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85" y="1009"/>
                  </a:moveTo>
                  <a:cubicBezTo>
                    <a:pt x="1257" y="807"/>
                    <a:pt x="1195" y="234"/>
                    <a:pt x="776" y="125"/>
                  </a:cubicBezTo>
                  <a:cubicBezTo>
                    <a:pt x="358" y="1"/>
                    <a:pt x="1" y="435"/>
                    <a:pt x="218" y="823"/>
                  </a:cubicBezTo>
                  <a:cubicBezTo>
                    <a:pt x="342" y="1056"/>
                    <a:pt x="637" y="1149"/>
                    <a:pt x="885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7" name="Google Shape;22057;p32"/>
            <p:cNvSpPr/>
            <p:nvPr/>
          </p:nvSpPr>
          <p:spPr>
            <a:xfrm>
              <a:off x="7061650" y="2393038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869" y="1024"/>
                  </a:moveTo>
                  <a:cubicBezTo>
                    <a:pt x="1257" y="822"/>
                    <a:pt x="1195" y="248"/>
                    <a:pt x="776" y="124"/>
                  </a:cubicBezTo>
                  <a:cubicBezTo>
                    <a:pt x="357" y="0"/>
                    <a:pt x="0" y="450"/>
                    <a:pt x="217" y="838"/>
                  </a:cubicBezTo>
                  <a:cubicBezTo>
                    <a:pt x="342" y="1070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8" name="Google Shape;22058;p32"/>
            <p:cNvSpPr/>
            <p:nvPr/>
          </p:nvSpPr>
          <p:spPr>
            <a:xfrm>
              <a:off x="6935625" y="2271288"/>
              <a:ext cx="13225" cy="16675"/>
            </a:xfrm>
            <a:custGeom>
              <a:avLst/>
              <a:gdLst/>
              <a:ahLst/>
              <a:cxnLst/>
              <a:rect l="l" t="t" r="r" b="b"/>
              <a:pathLst>
                <a:path w="529" h="667" extrusionOk="0">
                  <a:moveTo>
                    <a:pt x="249" y="667"/>
                  </a:moveTo>
                  <a:cubicBezTo>
                    <a:pt x="280" y="651"/>
                    <a:pt x="295" y="620"/>
                    <a:pt x="326" y="605"/>
                  </a:cubicBezTo>
                  <a:cubicBezTo>
                    <a:pt x="342" y="574"/>
                    <a:pt x="373" y="558"/>
                    <a:pt x="388" y="527"/>
                  </a:cubicBezTo>
                  <a:cubicBezTo>
                    <a:pt x="497" y="403"/>
                    <a:pt x="528" y="233"/>
                    <a:pt x="482" y="93"/>
                  </a:cubicBezTo>
                  <a:cubicBezTo>
                    <a:pt x="466" y="62"/>
                    <a:pt x="450" y="31"/>
                    <a:pt x="435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9" name="Google Shape;22059;p32"/>
            <p:cNvSpPr/>
            <p:nvPr/>
          </p:nvSpPr>
          <p:spPr>
            <a:xfrm>
              <a:off x="7032175" y="2212338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47" y="543"/>
                  </a:moveTo>
                  <a:cubicBezTo>
                    <a:pt x="156" y="668"/>
                    <a:pt x="311" y="730"/>
                    <a:pt x="466" y="714"/>
                  </a:cubicBezTo>
                  <a:cubicBezTo>
                    <a:pt x="543" y="714"/>
                    <a:pt x="605" y="699"/>
                    <a:pt x="668" y="668"/>
                  </a:cubicBezTo>
                  <a:cubicBezTo>
                    <a:pt x="730" y="621"/>
                    <a:pt x="776" y="590"/>
                    <a:pt x="823" y="528"/>
                  </a:cubicBezTo>
                  <a:cubicBezTo>
                    <a:pt x="916" y="404"/>
                    <a:pt x="947" y="233"/>
                    <a:pt x="900" y="94"/>
                  </a:cubicBezTo>
                  <a:cubicBezTo>
                    <a:pt x="885" y="63"/>
                    <a:pt x="869" y="32"/>
                    <a:pt x="854" y="1"/>
                  </a:cubicBezTo>
                  <a:lnTo>
                    <a:pt x="1" y="466"/>
                  </a:lnTo>
                  <a:cubicBezTo>
                    <a:pt x="16" y="497"/>
                    <a:pt x="32" y="528"/>
                    <a:pt x="47" y="54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0" name="Google Shape;22060;p32"/>
            <p:cNvSpPr/>
            <p:nvPr/>
          </p:nvSpPr>
          <p:spPr>
            <a:xfrm>
              <a:off x="6833650" y="2596588"/>
              <a:ext cx="17100" cy="12050"/>
            </a:xfrm>
            <a:custGeom>
              <a:avLst/>
              <a:gdLst/>
              <a:ahLst/>
              <a:cxnLst/>
              <a:rect l="l" t="t" r="r" b="b"/>
              <a:pathLst>
                <a:path w="684" h="482" extrusionOk="0">
                  <a:moveTo>
                    <a:pt x="683" y="249"/>
                  </a:moveTo>
                  <a:cubicBezTo>
                    <a:pt x="606" y="109"/>
                    <a:pt x="450" y="16"/>
                    <a:pt x="295" y="1"/>
                  </a:cubicBezTo>
                  <a:cubicBezTo>
                    <a:pt x="264" y="1"/>
                    <a:pt x="233" y="1"/>
                    <a:pt x="202" y="1"/>
                  </a:cubicBezTo>
                  <a:cubicBezTo>
                    <a:pt x="125" y="1"/>
                    <a:pt x="63" y="16"/>
                    <a:pt x="1" y="63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1" name="Google Shape;22061;p32"/>
            <p:cNvSpPr/>
            <p:nvPr/>
          </p:nvSpPr>
          <p:spPr>
            <a:xfrm>
              <a:off x="6775100" y="2488013"/>
              <a:ext cx="19800" cy="24475"/>
            </a:xfrm>
            <a:custGeom>
              <a:avLst/>
              <a:gdLst/>
              <a:ahLst/>
              <a:cxnLst/>
              <a:rect l="l" t="t" r="r" b="b"/>
              <a:pathLst>
                <a:path w="792" h="979" extrusionOk="0">
                  <a:moveTo>
                    <a:pt x="668" y="311"/>
                  </a:moveTo>
                  <a:cubicBezTo>
                    <a:pt x="528" y="78"/>
                    <a:pt x="233" y="1"/>
                    <a:pt x="1" y="125"/>
                  </a:cubicBezTo>
                  <a:lnTo>
                    <a:pt x="466" y="978"/>
                  </a:lnTo>
                  <a:cubicBezTo>
                    <a:pt x="714" y="854"/>
                    <a:pt x="792" y="559"/>
                    <a:pt x="668" y="31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2" name="Google Shape;22062;p32"/>
            <p:cNvSpPr/>
            <p:nvPr/>
          </p:nvSpPr>
          <p:spPr>
            <a:xfrm>
              <a:off x="6934475" y="2537663"/>
              <a:ext cx="22900" cy="17850"/>
            </a:xfrm>
            <a:custGeom>
              <a:avLst/>
              <a:gdLst/>
              <a:ahLst/>
              <a:cxnLst/>
              <a:rect l="l" t="t" r="r" b="b"/>
              <a:pathLst>
                <a:path w="916" h="714" extrusionOk="0">
                  <a:moveTo>
                    <a:pt x="109" y="186"/>
                  </a:moveTo>
                  <a:cubicBezTo>
                    <a:pt x="93" y="202"/>
                    <a:pt x="78" y="233"/>
                    <a:pt x="62" y="264"/>
                  </a:cubicBezTo>
                  <a:cubicBezTo>
                    <a:pt x="31" y="310"/>
                    <a:pt x="16" y="372"/>
                    <a:pt x="16" y="434"/>
                  </a:cubicBezTo>
                  <a:cubicBezTo>
                    <a:pt x="0" y="543"/>
                    <a:pt x="16" y="636"/>
                    <a:pt x="62" y="714"/>
                  </a:cubicBezTo>
                  <a:lnTo>
                    <a:pt x="915" y="248"/>
                  </a:lnTo>
                  <a:cubicBezTo>
                    <a:pt x="838" y="109"/>
                    <a:pt x="698" y="16"/>
                    <a:pt x="528" y="0"/>
                  </a:cubicBezTo>
                  <a:cubicBezTo>
                    <a:pt x="496" y="0"/>
                    <a:pt x="465" y="0"/>
                    <a:pt x="434" y="0"/>
                  </a:cubicBezTo>
                  <a:cubicBezTo>
                    <a:pt x="372" y="0"/>
                    <a:pt x="310" y="16"/>
                    <a:pt x="248" y="62"/>
                  </a:cubicBezTo>
                  <a:cubicBezTo>
                    <a:pt x="186" y="93"/>
                    <a:pt x="140" y="124"/>
                    <a:pt x="109" y="1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3" name="Google Shape;22063;p32"/>
            <p:cNvSpPr/>
            <p:nvPr/>
          </p:nvSpPr>
          <p:spPr>
            <a:xfrm>
              <a:off x="6873200" y="24275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73"/>
                  </a:moveTo>
                  <a:cubicBezTo>
                    <a:pt x="807" y="0"/>
                    <a:pt x="233" y="62"/>
                    <a:pt x="125" y="481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5" y="916"/>
                    <a:pt x="1148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4" name="Google Shape;22064;p32"/>
            <p:cNvSpPr/>
            <p:nvPr/>
          </p:nvSpPr>
          <p:spPr>
            <a:xfrm>
              <a:off x="6790225" y="24034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1" y="900"/>
                    <a:pt x="450" y="1257"/>
                    <a:pt x="823" y="1040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5" name="Google Shape;22065;p32"/>
            <p:cNvSpPr/>
            <p:nvPr/>
          </p:nvSpPr>
          <p:spPr>
            <a:xfrm>
              <a:off x="6849175" y="251051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024" y="373"/>
                  </a:moveTo>
                  <a:cubicBezTo>
                    <a:pt x="807" y="0"/>
                    <a:pt x="248" y="63"/>
                    <a:pt x="124" y="481"/>
                  </a:cubicBezTo>
                  <a:cubicBezTo>
                    <a:pt x="0" y="885"/>
                    <a:pt x="450" y="1241"/>
                    <a:pt x="822" y="1040"/>
                  </a:cubicBezTo>
                  <a:cubicBezTo>
                    <a:pt x="1055" y="916"/>
                    <a:pt x="1148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6" name="Google Shape;22066;p32"/>
            <p:cNvSpPr/>
            <p:nvPr/>
          </p:nvSpPr>
          <p:spPr>
            <a:xfrm>
              <a:off x="6897250" y="23445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0" y="900"/>
                    <a:pt x="435" y="1257"/>
                    <a:pt x="822" y="1040"/>
                  </a:cubicBezTo>
                  <a:cubicBezTo>
                    <a:pt x="1055" y="915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7" name="Google Shape;22067;p32"/>
            <p:cNvSpPr/>
            <p:nvPr/>
          </p:nvSpPr>
          <p:spPr>
            <a:xfrm>
              <a:off x="6956175" y="2451588"/>
              <a:ext cx="28725" cy="31025"/>
            </a:xfrm>
            <a:custGeom>
              <a:avLst/>
              <a:gdLst/>
              <a:ahLst/>
              <a:cxnLst/>
              <a:rect l="l" t="t" r="r" b="b"/>
              <a:pathLst>
                <a:path w="1149" h="1241" extrusionOk="0">
                  <a:moveTo>
                    <a:pt x="1009" y="372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1" y="884"/>
                    <a:pt x="435" y="1241"/>
                    <a:pt x="823" y="1039"/>
                  </a:cubicBezTo>
                  <a:cubicBezTo>
                    <a:pt x="1055" y="915"/>
                    <a:pt x="1148" y="605"/>
                    <a:pt x="1009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8" name="Google Shape;22068;p32"/>
            <p:cNvSpPr/>
            <p:nvPr/>
          </p:nvSpPr>
          <p:spPr>
            <a:xfrm>
              <a:off x="6721975" y="23891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4" y="668"/>
                  </a:moveTo>
                  <a:cubicBezTo>
                    <a:pt x="296" y="621"/>
                    <a:pt x="342" y="590"/>
                    <a:pt x="389" y="528"/>
                  </a:cubicBezTo>
                  <a:cubicBezTo>
                    <a:pt x="482" y="404"/>
                    <a:pt x="513" y="234"/>
                    <a:pt x="466" y="94"/>
                  </a:cubicBezTo>
                  <a:cubicBezTo>
                    <a:pt x="466" y="63"/>
                    <a:pt x="451" y="32"/>
                    <a:pt x="435" y="1"/>
                  </a:cubicBezTo>
                  <a:lnTo>
                    <a:pt x="1" y="2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9" name="Google Shape;22069;p32"/>
            <p:cNvSpPr/>
            <p:nvPr/>
          </p:nvSpPr>
          <p:spPr>
            <a:xfrm>
              <a:off x="6818150" y="233021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822" y="528"/>
                  </a:moveTo>
                  <a:cubicBezTo>
                    <a:pt x="915" y="404"/>
                    <a:pt x="946" y="233"/>
                    <a:pt x="900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62" y="543"/>
                  </a:cubicBezTo>
                  <a:cubicBezTo>
                    <a:pt x="171" y="667"/>
                    <a:pt x="326" y="729"/>
                    <a:pt x="481" y="714"/>
                  </a:cubicBezTo>
                  <a:cubicBezTo>
                    <a:pt x="543" y="714"/>
                    <a:pt x="605" y="698"/>
                    <a:pt x="667" y="667"/>
                  </a:cubicBezTo>
                  <a:cubicBezTo>
                    <a:pt x="729" y="621"/>
                    <a:pt x="776" y="590"/>
                    <a:pt x="822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0" name="Google Shape;22070;p32"/>
            <p:cNvSpPr/>
            <p:nvPr/>
          </p:nvSpPr>
          <p:spPr>
            <a:xfrm>
              <a:off x="7041475" y="2480263"/>
              <a:ext cx="12450" cy="16325"/>
            </a:xfrm>
            <a:custGeom>
              <a:avLst/>
              <a:gdLst/>
              <a:ahLst/>
              <a:cxnLst/>
              <a:rect l="l" t="t" r="r" b="b"/>
              <a:pathLst>
                <a:path w="498" h="653" extrusionOk="0">
                  <a:moveTo>
                    <a:pt x="1" y="373"/>
                  </a:moveTo>
                  <a:cubicBezTo>
                    <a:pt x="1" y="482"/>
                    <a:pt x="16" y="575"/>
                    <a:pt x="63" y="652"/>
                  </a:cubicBezTo>
                  <a:lnTo>
                    <a:pt x="497" y="419"/>
                  </a:lnTo>
                  <a:lnTo>
                    <a:pt x="249" y="1"/>
                  </a:lnTo>
                  <a:cubicBezTo>
                    <a:pt x="202" y="32"/>
                    <a:pt x="140" y="63"/>
                    <a:pt x="109" y="125"/>
                  </a:cubicBezTo>
                  <a:cubicBezTo>
                    <a:pt x="78" y="140"/>
                    <a:pt x="63" y="171"/>
                    <a:pt x="63" y="202"/>
                  </a:cubicBezTo>
                  <a:cubicBezTo>
                    <a:pt x="32" y="249"/>
                    <a:pt x="1" y="311"/>
                    <a:pt x="1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1" name="Google Shape;22071;p32"/>
            <p:cNvSpPr/>
            <p:nvPr/>
          </p:nvSpPr>
          <p:spPr>
            <a:xfrm>
              <a:off x="6981000" y="2373263"/>
              <a:ext cx="19800" cy="24825"/>
            </a:xfrm>
            <a:custGeom>
              <a:avLst/>
              <a:gdLst/>
              <a:ahLst/>
              <a:cxnLst/>
              <a:rect l="l" t="t" r="r" b="b"/>
              <a:pathLst>
                <a:path w="792" h="993" extrusionOk="0">
                  <a:moveTo>
                    <a:pt x="124" y="667"/>
                  </a:moveTo>
                  <a:cubicBezTo>
                    <a:pt x="248" y="900"/>
                    <a:pt x="543" y="993"/>
                    <a:pt x="791" y="853"/>
                  </a:cubicBezTo>
                  <a:lnTo>
                    <a:pt x="311" y="0"/>
                  </a:lnTo>
                  <a:cubicBezTo>
                    <a:pt x="78" y="140"/>
                    <a:pt x="0" y="434"/>
                    <a:pt x="124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2" name="Google Shape;22072;p32"/>
            <p:cNvSpPr/>
            <p:nvPr/>
          </p:nvSpPr>
          <p:spPr>
            <a:xfrm>
              <a:off x="6925150" y="227708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435" y="1"/>
                  </a:moveTo>
                  <a:lnTo>
                    <a:pt x="1" y="233"/>
                  </a:lnTo>
                  <a:cubicBezTo>
                    <a:pt x="16" y="264"/>
                    <a:pt x="32" y="295"/>
                    <a:pt x="63" y="311"/>
                  </a:cubicBezTo>
                  <a:cubicBezTo>
                    <a:pt x="156" y="435"/>
                    <a:pt x="311" y="497"/>
                    <a:pt x="482" y="482"/>
                  </a:cubicBezTo>
                  <a:cubicBezTo>
                    <a:pt x="544" y="482"/>
                    <a:pt x="606" y="466"/>
                    <a:pt x="668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3" name="Google Shape;22073;p32"/>
            <p:cNvSpPr/>
            <p:nvPr/>
          </p:nvSpPr>
          <p:spPr>
            <a:xfrm>
              <a:off x="6620400" y="27144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574" y="109"/>
                    <a:pt x="435" y="16"/>
                    <a:pt x="280" y="1"/>
                  </a:cubicBezTo>
                  <a:cubicBezTo>
                    <a:pt x="233" y="1"/>
                    <a:pt x="202" y="1"/>
                    <a:pt x="171" y="1"/>
                  </a:cubicBezTo>
                  <a:cubicBezTo>
                    <a:pt x="140" y="1"/>
                    <a:pt x="109" y="1"/>
                    <a:pt x="78" y="16"/>
                  </a:cubicBezTo>
                  <a:cubicBezTo>
                    <a:pt x="47" y="32"/>
                    <a:pt x="16" y="32"/>
                    <a:pt x="0" y="63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4" name="Google Shape;22074;p32"/>
            <p:cNvSpPr/>
            <p:nvPr/>
          </p:nvSpPr>
          <p:spPr>
            <a:xfrm>
              <a:off x="6561450" y="2604338"/>
              <a:ext cx="23700" cy="26000"/>
            </a:xfrm>
            <a:custGeom>
              <a:avLst/>
              <a:gdLst/>
              <a:ahLst/>
              <a:cxnLst/>
              <a:rect l="l" t="t" r="r" b="b"/>
              <a:pathLst>
                <a:path w="948" h="1040" extrusionOk="0">
                  <a:moveTo>
                    <a:pt x="544" y="978"/>
                  </a:moveTo>
                  <a:cubicBezTo>
                    <a:pt x="947" y="637"/>
                    <a:pt x="590" y="1"/>
                    <a:pt x="94" y="140"/>
                  </a:cubicBezTo>
                  <a:cubicBezTo>
                    <a:pt x="63" y="156"/>
                    <a:pt x="32" y="171"/>
                    <a:pt x="1" y="187"/>
                  </a:cubicBezTo>
                  <a:lnTo>
                    <a:pt x="466" y="1040"/>
                  </a:lnTo>
                  <a:cubicBezTo>
                    <a:pt x="497" y="1024"/>
                    <a:pt x="528" y="1009"/>
                    <a:pt x="544" y="9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5" name="Google Shape;22075;p32"/>
            <p:cNvSpPr/>
            <p:nvPr/>
          </p:nvSpPr>
          <p:spPr>
            <a:xfrm>
              <a:off x="6720825" y="2655538"/>
              <a:ext cx="22900" cy="17850"/>
            </a:xfrm>
            <a:custGeom>
              <a:avLst/>
              <a:gdLst/>
              <a:ahLst/>
              <a:cxnLst/>
              <a:rect l="l" t="t" r="r" b="b"/>
              <a:pathLst>
                <a:path w="916" h="714" extrusionOk="0">
                  <a:moveTo>
                    <a:pt x="714" y="47"/>
                  </a:moveTo>
                  <a:cubicBezTo>
                    <a:pt x="652" y="16"/>
                    <a:pt x="590" y="0"/>
                    <a:pt x="528" y="0"/>
                  </a:cubicBezTo>
                  <a:cubicBezTo>
                    <a:pt x="497" y="0"/>
                    <a:pt x="466" y="0"/>
                    <a:pt x="435" y="0"/>
                  </a:cubicBezTo>
                  <a:cubicBezTo>
                    <a:pt x="373" y="0"/>
                    <a:pt x="311" y="16"/>
                    <a:pt x="249" y="47"/>
                  </a:cubicBezTo>
                  <a:cubicBezTo>
                    <a:pt x="202" y="93"/>
                    <a:pt x="156" y="124"/>
                    <a:pt x="109" y="171"/>
                  </a:cubicBezTo>
                  <a:cubicBezTo>
                    <a:pt x="93" y="202"/>
                    <a:pt x="78" y="233"/>
                    <a:pt x="62" y="264"/>
                  </a:cubicBezTo>
                  <a:cubicBezTo>
                    <a:pt x="31" y="310"/>
                    <a:pt x="16" y="372"/>
                    <a:pt x="0" y="434"/>
                  </a:cubicBezTo>
                  <a:cubicBezTo>
                    <a:pt x="0" y="527"/>
                    <a:pt x="16" y="636"/>
                    <a:pt x="62" y="714"/>
                  </a:cubicBezTo>
                  <a:lnTo>
                    <a:pt x="915" y="248"/>
                  </a:lnTo>
                  <a:cubicBezTo>
                    <a:pt x="869" y="155"/>
                    <a:pt x="791" y="93"/>
                    <a:pt x="714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6" name="Google Shape;22076;p32"/>
            <p:cNvSpPr/>
            <p:nvPr/>
          </p:nvSpPr>
          <p:spPr>
            <a:xfrm>
              <a:off x="6659175" y="25454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22" y="0"/>
                    <a:pt x="249" y="62"/>
                    <a:pt x="124" y="481"/>
                  </a:cubicBezTo>
                  <a:cubicBezTo>
                    <a:pt x="0" y="900"/>
                    <a:pt x="450" y="1257"/>
                    <a:pt x="838" y="1039"/>
                  </a:cubicBezTo>
                  <a:cubicBezTo>
                    <a:pt x="1071" y="915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7" name="Google Shape;22077;p32"/>
            <p:cNvSpPr/>
            <p:nvPr/>
          </p:nvSpPr>
          <p:spPr>
            <a:xfrm>
              <a:off x="6576575" y="25213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73"/>
                  </a:moveTo>
                  <a:cubicBezTo>
                    <a:pt x="807" y="1"/>
                    <a:pt x="234" y="63"/>
                    <a:pt x="125" y="482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6" y="916"/>
                    <a:pt x="1149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8" name="Google Shape;22078;p32"/>
            <p:cNvSpPr/>
            <p:nvPr/>
          </p:nvSpPr>
          <p:spPr>
            <a:xfrm>
              <a:off x="6635525" y="26283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08" y="373"/>
                  </a:moveTo>
                  <a:cubicBezTo>
                    <a:pt x="807" y="0"/>
                    <a:pt x="233" y="47"/>
                    <a:pt x="124" y="466"/>
                  </a:cubicBezTo>
                  <a:cubicBezTo>
                    <a:pt x="0" y="884"/>
                    <a:pt x="435" y="1241"/>
                    <a:pt x="822" y="1040"/>
                  </a:cubicBezTo>
                  <a:cubicBezTo>
                    <a:pt x="1055" y="900"/>
                    <a:pt x="1148" y="605"/>
                    <a:pt x="1008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9" name="Google Shape;22079;p32"/>
            <p:cNvSpPr/>
            <p:nvPr/>
          </p:nvSpPr>
          <p:spPr>
            <a:xfrm>
              <a:off x="6683200" y="2462438"/>
              <a:ext cx="29125" cy="31425"/>
            </a:xfrm>
            <a:custGeom>
              <a:avLst/>
              <a:gdLst/>
              <a:ahLst/>
              <a:cxnLst/>
              <a:rect l="l" t="t" r="r" b="b"/>
              <a:pathLst>
                <a:path w="1165" h="1257" extrusionOk="0">
                  <a:moveTo>
                    <a:pt x="1025" y="388"/>
                  </a:moveTo>
                  <a:cubicBezTo>
                    <a:pt x="823" y="0"/>
                    <a:pt x="249" y="62"/>
                    <a:pt x="125" y="481"/>
                  </a:cubicBezTo>
                  <a:cubicBezTo>
                    <a:pt x="1" y="900"/>
                    <a:pt x="451" y="1257"/>
                    <a:pt x="839" y="1039"/>
                  </a:cubicBezTo>
                  <a:cubicBezTo>
                    <a:pt x="1071" y="915"/>
                    <a:pt x="1164" y="621"/>
                    <a:pt x="1025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0" name="Google Shape;22080;p32"/>
            <p:cNvSpPr/>
            <p:nvPr/>
          </p:nvSpPr>
          <p:spPr>
            <a:xfrm>
              <a:off x="6742150" y="256943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22" y="1"/>
                    <a:pt x="249" y="47"/>
                    <a:pt x="125" y="466"/>
                  </a:cubicBezTo>
                  <a:cubicBezTo>
                    <a:pt x="0" y="885"/>
                    <a:pt x="450" y="1242"/>
                    <a:pt x="838" y="1040"/>
                  </a:cubicBezTo>
                  <a:cubicBezTo>
                    <a:pt x="1071" y="901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1" name="Google Shape;22081;p32"/>
            <p:cNvSpPr/>
            <p:nvPr/>
          </p:nvSpPr>
          <p:spPr>
            <a:xfrm>
              <a:off x="6508350" y="2506638"/>
              <a:ext cx="12800" cy="16700"/>
            </a:xfrm>
            <a:custGeom>
              <a:avLst/>
              <a:gdLst/>
              <a:ahLst/>
              <a:cxnLst/>
              <a:rect l="l" t="t" r="r" b="b"/>
              <a:pathLst>
                <a:path w="512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0" y="605"/>
                  </a:cubicBezTo>
                  <a:cubicBezTo>
                    <a:pt x="341" y="590"/>
                    <a:pt x="357" y="574"/>
                    <a:pt x="388" y="543"/>
                  </a:cubicBezTo>
                  <a:cubicBezTo>
                    <a:pt x="481" y="419"/>
                    <a:pt x="512" y="249"/>
                    <a:pt x="465" y="93"/>
                  </a:cubicBezTo>
                  <a:cubicBezTo>
                    <a:pt x="450" y="62"/>
                    <a:pt x="450" y="31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2" name="Google Shape;22082;p32"/>
            <p:cNvSpPr/>
            <p:nvPr/>
          </p:nvSpPr>
          <p:spPr>
            <a:xfrm>
              <a:off x="6604900" y="2448088"/>
              <a:ext cx="23275" cy="19400"/>
            </a:xfrm>
            <a:custGeom>
              <a:avLst/>
              <a:gdLst/>
              <a:ahLst/>
              <a:cxnLst/>
              <a:rect l="l" t="t" r="r" b="b"/>
              <a:pathLst>
                <a:path w="931" h="776" extrusionOk="0">
                  <a:moveTo>
                    <a:pt x="807" y="528"/>
                  </a:moveTo>
                  <a:cubicBezTo>
                    <a:pt x="900" y="404"/>
                    <a:pt x="931" y="233"/>
                    <a:pt x="884" y="94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47" y="543"/>
                  </a:cubicBezTo>
                  <a:cubicBezTo>
                    <a:pt x="202" y="729"/>
                    <a:pt x="450" y="776"/>
                    <a:pt x="651" y="667"/>
                  </a:cubicBezTo>
                  <a:cubicBezTo>
                    <a:pt x="714" y="621"/>
                    <a:pt x="760" y="590"/>
                    <a:pt x="807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3" name="Google Shape;22083;p32"/>
            <p:cNvSpPr/>
            <p:nvPr/>
          </p:nvSpPr>
          <p:spPr>
            <a:xfrm>
              <a:off x="6827075" y="2598138"/>
              <a:ext cx="12800" cy="16325"/>
            </a:xfrm>
            <a:custGeom>
              <a:avLst/>
              <a:gdLst/>
              <a:ahLst/>
              <a:cxnLst/>
              <a:rect l="l" t="t" r="r" b="b"/>
              <a:pathLst>
                <a:path w="512" h="653" extrusionOk="0">
                  <a:moveTo>
                    <a:pt x="279" y="1"/>
                  </a:moveTo>
                  <a:cubicBezTo>
                    <a:pt x="217" y="32"/>
                    <a:pt x="171" y="63"/>
                    <a:pt x="140" y="125"/>
                  </a:cubicBezTo>
                  <a:cubicBezTo>
                    <a:pt x="16" y="280"/>
                    <a:pt x="0" y="481"/>
                    <a:pt x="93" y="652"/>
                  </a:cubicBezTo>
                  <a:lnTo>
                    <a:pt x="512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4" name="Google Shape;22084;p32"/>
            <p:cNvSpPr/>
            <p:nvPr/>
          </p:nvSpPr>
          <p:spPr>
            <a:xfrm>
              <a:off x="6768900" y="2491138"/>
              <a:ext cx="18250" cy="24825"/>
            </a:xfrm>
            <a:custGeom>
              <a:avLst/>
              <a:gdLst/>
              <a:ahLst/>
              <a:cxnLst/>
              <a:rect l="l" t="t" r="r" b="b"/>
              <a:pathLst>
                <a:path w="730" h="993" extrusionOk="0">
                  <a:moveTo>
                    <a:pt x="264" y="0"/>
                  </a:moveTo>
                  <a:cubicBezTo>
                    <a:pt x="109" y="78"/>
                    <a:pt x="16" y="217"/>
                    <a:pt x="1" y="388"/>
                  </a:cubicBezTo>
                  <a:cubicBezTo>
                    <a:pt x="1" y="481"/>
                    <a:pt x="16" y="574"/>
                    <a:pt x="63" y="667"/>
                  </a:cubicBezTo>
                  <a:cubicBezTo>
                    <a:pt x="202" y="900"/>
                    <a:pt x="497" y="993"/>
                    <a:pt x="73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5" name="Google Shape;22085;p32"/>
            <p:cNvSpPr/>
            <p:nvPr/>
          </p:nvSpPr>
          <p:spPr>
            <a:xfrm>
              <a:off x="6711125" y="2394963"/>
              <a:ext cx="17100" cy="12425"/>
            </a:xfrm>
            <a:custGeom>
              <a:avLst/>
              <a:gdLst/>
              <a:ahLst/>
              <a:cxnLst/>
              <a:rect l="l" t="t" r="r" b="b"/>
              <a:pathLst>
                <a:path w="684" h="497" extrusionOk="0">
                  <a:moveTo>
                    <a:pt x="435" y="1"/>
                  </a:moveTo>
                  <a:lnTo>
                    <a:pt x="1" y="233"/>
                  </a:lnTo>
                  <a:cubicBezTo>
                    <a:pt x="16" y="264"/>
                    <a:pt x="47" y="295"/>
                    <a:pt x="63" y="311"/>
                  </a:cubicBezTo>
                  <a:cubicBezTo>
                    <a:pt x="109" y="357"/>
                    <a:pt x="156" y="404"/>
                    <a:pt x="218" y="435"/>
                  </a:cubicBezTo>
                  <a:cubicBezTo>
                    <a:pt x="295" y="481"/>
                    <a:pt x="388" y="497"/>
                    <a:pt x="481" y="481"/>
                  </a:cubicBezTo>
                  <a:cubicBezTo>
                    <a:pt x="559" y="481"/>
                    <a:pt x="621" y="466"/>
                    <a:pt x="683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6" name="Google Shape;22086;p32"/>
            <p:cNvSpPr/>
            <p:nvPr/>
          </p:nvSpPr>
          <p:spPr>
            <a:xfrm>
              <a:off x="6406375" y="283193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667" y="265"/>
                  </a:moveTo>
                  <a:cubicBezTo>
                    <a:pt x="590" y="110"/>
                    <a:pt x="450" y="16"/>
                    <a:pt x="279" y="1"/>
                  </a:cubicBezTo>
                  <a:cubicBezTo>
                    <a:pt x="248" y="1"/>
                    <a:pt x="217" y="1"/>
                    <a:pt x="186" y="1"/>
                  </a:cubicBezTo>
                  <a:cubicBezTo>
                    <a:pt x="155" y="1"/>
                    <a:pt x="124" y="16"/>
                    <a:pt x="93" y="32"/>
                  </a:cubicBezTo>
                  <a:cubicBezTo>
                    <a:pt x="62" y="32"/>
                    <a:pt x="31" y="47"/>
                    <a:pt x="0" y="63"/>
                  </a:cubicBezTo>
                  <a:lnTo>
                    <a:pt x="248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7" name="Google Shape;22087;p32"/>
            <p:cNvSpPr/>
            <p:nvPr/>
          </p:nvSpPr>
          <p:spPr>
            <a:xfrm>
              <a:off x="6347825" y="2722213"/>
              <a:ext cx="23675" cy="26000"/>
            </a:xfrm>
            <a:custGeom>
              <a:avLst/>
              <a:gdLst/>
              <a:ahLst/>
              <a:cxnLst/>
              <a:rect l="l" t="t" r="r" b="b"/>
              <a:pathLst>
                <a:path w="947" h="1040" extrusionOk="0">
                  <a:moveTo>
                    <a:pt x="543" y="993"/>
                  </a:moveTo>
                  <a:cubicBezTo>
                    <a:pt x="946" y="637"/>
                    <a:pt x="590" y="1"/>
                    <a:pt x="78" y="140"/>
                  </a:cubicBezTo>
                  <a:cubicBezTo>
                    <a:pt x="47" y="156"/>
                    <a:pt x="16" y="171"/>
                    <a:pt x="0" y="187"/>
                  </a:cubicBezTo>
                  <a:lnTo>
                    <a:pt x="466" y="1040"/>
                  </a:lnTo>
                  <a:cubicBezTo>
                    <a:pt x="497" y="1024"/>
                    <a:pt x="528" y="1009"/>
                    <a:pt x="543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8" name="Google Shape;22088;p32"/>
            <p:cNvSpPr/>
            <p:nvPr/>
          </p:nvSpPr>
          <p:spPr>
            <a:xfrm>
              <a:off x="6506400" y="2773388"/>
              <a:ext cx="23675" cy="17875"/>
            </a:xfrm>
            <a:custGeom>
              <a:avLst/>
              <a:gdLst/>
              <a:ahLst/>
              <a:cxnLst/>
              <a:rect l="l" t="t" r="r" b="b"/>
              <a:pathLst>
                <a:path w="947" h="715" extrusionOk="0">
                  <a:moveTo>
                    <a:pt x="745" y="48"/>
                  </a:moveTo>
                  <a:cubicBezTo>
                    <a:pt x="683" y="16"/>
                    <a:pt x="621" y="1"/>
                    <a:pt x="559" y="1"/>
                  </a:cubicBezTo>
                  <a:cubicBezTo>
                    <a:pt x="528" y="1"/>
                    <a:pt x="497" y="1"/>
                    <a:pt x="466" y="1"/>
                  </a:cubicBezTo>
                  <a:cubicBezTo>
                    <a:pt x="404" y="1"/>
                    <a:pt x="342" y="16"/>
                    <a:pt x="280" y="63"/>
                  </a:cubicBezTo>
                  <a:cubicBezTo>
                    <a:pt x="218" y="94"/>
                    <a:pt x="171" y="125"/>
                    <a:pt x="140" y="187"/>
                  </a:cubicBezTo>
                  <a:cubicBezTo>
                    <a:pt x="109" y="203"/>
                    <a:pt x="94" y="234"/>
                    <a:pt x="78" y="265"/>
                  </a:cubicBezTo>
                  <a:cubicBezTo>
                    <a:pt x="1" y="404"/>
                    <a:pt x="1" y="575"/>
                    <a:pt x="78" y="714"/>
                  </a:cubicBezTo>
                  <a:lnTo>
                    <a:pt x="947" y="249"/>
                  </a:lnTo>
                  <a:cubicBezTo>
                    <a:pt x="900" y="156"/>
                    <a:pt x="823" y="94"/>
                    <a:pt x="745" y="4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9" name="Google Shape;22089;p32"/>
            <p:cNvSpPr/>
            <p:nvPr/>
          </p:nvSpPr>
          <p:spPr>
            <a:xfrm>
              <a:off x="6445525" y="2663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50" y="1257"/>
                    <a:pt x="823" y="1039"/>
                  </a:cubicBezTo>
                  <a:cubicBezTo>
                    <a:pt x="1071" y="915"/>
                    <a:pt x="1148" y="621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0" name="Google Shape;22090;p32"/>
            <p:cNvSpPr/>
            <p:nvPr/>
          </p:nvSpPr>
          <p:spPr>
            <a:xfrm>
              <a:off x="6362550" y="26392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3" y="1"/>
                    <a:pt x="249" y="63"/>
                    <a:pt x="125" y="481"/>
                  </a:cubicBezTo>
                  <a:cubicBezTo>
                    <a:pt x="1" y="900"/>
                    <a:pt x="450" y="1257"/>
                    <a:pt x="838" y="1040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1" name="Google Shape;22091;p32"/>
            <p:cNvSpPr/>
            <p:nvPr/>
          </p:nvSpPr>
          <p:spPr>
            <a:xfrm>
              <a:off x="6421500" y="274626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024" y="373"/>
                  </a:moveTo>
                  <a:cubicBezTo>
                    <a:pt x="822" y="0"/>
                    <a:pt x="248" y="47"/>
                    <a:pt x="124" y="466"/>
                  </a:cubicBezTo>
                  <a:cubicBezTo>
                    <a:pt x="0" y="884"/>
                    <a:pt x="450" y="1241"/>
                    <a:pt x="838" y="1039"/>
                  </a:cubicBezTo>
                  <a:cubicBezTo>
                    <a:pt x="1070" y="915"/>
                    <a:pt x="1148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2" name="Google Shape;22092;p32"/>
            <p:cNvSpPr/>
            <p:nvPr/>
          </p:nvSpPr>
          <p:spPr>
            <a:xfrm>
              <a:off x="6469575" y="25803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6"/>
                    <a:pt x="822" y="1039"/>
                  </a:cubicBezTo>
                  <a:cubicBezTo>
                    <a:pt x="1070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3" name="Google Shape;22093;p32"/>
            <p:cNvSpPr/>
            <p:nvPr/>
          </p:nvSpPr>
          <p:spPr>
            <a:xfrm>
              <a:off x="6528500" y="26873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5" y="466"/>
                  </a:cubicBezTo>
                  <a:cubicBezTo>
                    <a:pt x="1" y="885"/>
                    <a:pt x="450" y="1242"/>
                    <a:pt x="823" y="1040"/>
                  </a:cubicBezTo>
                  <a:cubicBezTo>
                    <a:pt x="1055" y="900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4" name="Google Shape;22094;p32"/>
            <p:cNvSpPr/>
            <p:nvPr/>
          </p:nvSpPr>
          <p:spPr>
            <a:xfrm>
              <a:off x="6294700" y="262488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388" y="528"/>
                  </a:moveTo>
                  <a:cubicBezTo>
                    <a:pt x="481" y="404"/>
                    <a:pt x="512" y="233"/>
                    <a:pt x="466" y="94"/>
                  </a:cubicBezTo>
                  <a:cubicBezTo>
                    <a:pt x="450" y="63"/>
                    <a:pt x="435" y="32"/>
                    <a:pt x="419" y="1"/>
                  </a:cubicBezTo>
                  <a:lnTo>
                    <a:pt x="0" y="233"/>
                  </a:lnTo>
                  <a:lnTo>
                    <a:pt x="233" y="668"/>
                  </a:lnTo>
                  <a:cubicBezTo>
                    <a:pt x="264" y="637"/>
                    <a:pt x="295" y="621"/>
                    <a:pt x="311" y="606"/>
                  </a:cubicBezTo>
                  <a:cubicBezTo>
                    <a:pt x="342" y="590"/>
                    <a:pt x="357" y="559"/>
                    <a:pt x="388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5" name="Google Shape;22095;p32"/>
            <p:cNvSpPr/>
            <p:nvPr/>
          </p:nvSpPr>
          <p:spPr>
            <a:xfrm>
              <a:off x="6390850" y="2565963"/>
              <a:ext cx="23300" cy="19400"/>
            </a:xfrm>
            <a:custGeom>
              <a:avLst/>
              <a:gdLst/>
              <a:ahLst/>
              <a:cxnLst/>
              <a:rect l="l" t="t" r="r" b="b"/>
              <a:pathLst>
                <a:path w="932" h="776" extrusionOk="0">
                  <a:moveTo>
                    <a:pt x="807" y="528"/>
                  </a:moveTo>
                  <a:cubicBezTo>
                    <a:pt x="900" y="404"/>
                    <a:pt x="931" y="233"/>
                    <a:pt x="885" y="93"/>
                  </a:cubicBezTo>
                  <a:cubicBezTo>
                    <a:pt x="885" y="62"/>
                    <a:pt x="869" y="31"/>
                    <a:pt x="854" y="0"/>
                  </a:cubicBezTo>
                  <a:lnTo>
                    <a:pt x="1" y="466"/>
                  </a:lnTo>
                  <a:cubicBezTo>
                    <a:pt x="16" y="497"/>
                    <a:pt x="32" y="528"/>
                    <a:pt x="47" y="543"/>
                  </a:cubicBezTo>
                  <a:cubicBezTo>
                    <a:pt x="202" y="729"/>
                    <a:pt x="451" y="776"/>
                    <a:pt x="668" y="652"/>
                  </a:cubicBezTo>
                  <a:cubicBezTo>
                    <a:pt x="714" y="621"/>
                    <a:pt x="761" y="590"/>
                    <a:pt x="807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6" name="Google Shape;22096;p32"/>
            <p:cNvSpPr/>
            <p:nvPr/>
          </p:nvSpPr>
          <p:spPr>
            <a:xfrm>
              <a:off x="6613800" y="2716013"/>
              <a:ext cx="12450" cy="16300"/>
            </a:xfrm>
            <a:custGeom>
              <a:avLst/>
              <a:gdLst/>
              <a:ahLst/>
              <a:cxnLst/>
              <a:rect l="l" t="t" r="r" b="b"/>
              <a:pathLst>
                <a:path w="498" h="652" extrusionOk="0">
                  <a:moveTo>
                    <a:pt x="264" y="1"/>
                  </a:moveTo>
                  <a:cubicBezTo>
                    <a:pt x="202" y="32"/>
                    <a:pt x="156" y="63"/>
                    <a:pt x="109" y="125"/>
                  </a:cubicBezTo>
                  <a:cubicBezTo>
                    <a:pt x="94" y="140"/>
                    <a:pt x="78" y="171"/>
                    <a:pt x="63" y="202"/>
                  </a:cubicBezTo>
                  <a:cubicBezTo>
                    <a:pt x="32" y="249"/>
                    <a:pt x="16" y="311"/>
                    <a:pt x="1" y="373"/>
                  </a:cubicBezTo>
                  <a:cubicBezTo>
                    <a:pt x="1" y="481"/>
                    <a:pt x="16" y="574"/>
                    <a:pt x="63" y="652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7" name="Google Shape;22097;p32"/>
            <p:cNvSpPr/>
            <p:nvPr/>
          </p:nvSpPr>
          <p:spPr>
            <a:xfrm>
              <a:off x="6547900" y="2608988"/>
              <a:ext cx="25225" cy="28350"/>
            </a:xfrm>
            <a:custGeom>
              <a:avLst/>
              <a:gdLst/>
              <a:ahLst/>
              <a:cxnLst/>
              <a:rect l="l" t="t" r="r" b="b"/>
              <a:pathLst>
                <a:path w="1009" h="1134" extrusionOk="0">
                  <a:moveTo>
                    <a:pt x="543" y="1"/>
                  </a:moveTo>
                  <a:cubicBezTo>
                    <a:pt x="0" y="327"/>
                    <a:pt x="450" y="1133"/>
                    <a:pt x="1008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8" name="Google Shape;22098;p32"/>
            <p:cNvSpPr/>
            <p:nvPr/>
          </p:nvSpPr>
          <p:spPr>
            <a:xfrm>
              <a:off x="6497475" y="2512838"/>
              <a:ext cx="17100" cy="12050"/>
            </a:xfrm>
            <a:custGeom>
              <a:avLst/>
              <a:gdLst/>
              <a:ahLst/>
              <a:cxnLst/>
              <a:rect l="l" t="t" r="r" b="b"/>
              <a:pathLst>
                <a:path w="684" h="482" extrusionOk="0">
                  <a:moveTo>
                    <a:pt x="435" y="1"/>
                  </a:moveTo>
                  <a:lnTo>
                    <a:pt x="1" y="233"/>
                  </a:lnTo>
                  <a:cubicBezTo>
                    <a:pt x="32" y="264"/>
                    <a:pt x="47" y="295"/>
                    <a:pt x="63" y="311"/>
                  </a:cubicBezTo>
                  <a:cubicBezTo>
                    <a:pt x="141" y="419"/>
                    <a:pt x="265" y="466"/>
                    <a:pt x="389" y="481"/>
                  </a:cubicBezTo>
                  <a:cubicBezTo>
                    <a:pt x="420" y="481"/>
                    <a:pt x="451" y="481"/>
                    <a:pt x="482" y="481"/>
                  </a:cubicBezTo>
                  <a:cubicBezTo>
                    <a:pt x="559" y="481"/>
                    <a:pt x="621" y="466"/>
                    <a:pt x="683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9" name="Google Shape;22099;p32"/>
            <p:cNvSpPr/>
            <p:nvPr/>
          </p:nvSpPr>
          <p:spPr>
            <a:xfrm>
              <a:off x="6314075" y="280636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0"/>
                  </a:moveTo>
                  <a:cubicBezTo>
                    <a:pt x="1" y="342"/>
                    <a:pt x="63" y="915"/>
                    <a:pt x="482" y="1039"/>
                  </a:cubicBezTo>
                  <a:cubicBezTo>
                    <a:pt x="900" y="1148"/>
                    <a:pt x="1257" y="714"/>
                    <a:pt x="1056" y="326"/>
                  </a:cubicBezTo>
                  <a:cubicBezTo>
                    <a:pt x="916" y="93"/>
                    <a:pt x="621" y="0"/>
                    <a:pt x="389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0" name="Google Shape;22100;p32"/>
            <p:cNvSpPr/>
            <p:nvPr/>
          </p:nvSpPr>
          <p:spPr>
            <a:xfrm>
              <a:off x="6400175" y="28334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0" y="389"/>
                  </a:moveTo>
                  <a:cubicBezTo>
                    <a:pt x="0" y="482"/>
                    <a:pt x="16" y="575"/>
                    <a:pt x="62" y="668"/>
                  </a:cubicBezTo>
                  <a:lnTo>
                    <a:pt x="496" y="435"/>
                  </a:lnTo>
                  <a:lnTo>
                    <a:pt x="264" y="1"/>
                  </a:lnTo>
                  <a:cubicBezTo>
                    <a:pt x="202" y="32"/>
                    <a:pt x="155" y="79"/>
                    <a:pt x="109" y="125"/>
                  </a:cubicBezTo>
                  <a:cubicBezTo>
                    <a:pt x="93" y="156"/>
                    <a:pt x="78" y="187"/>
                    <a:pt x="62" y="203"/>
                  </a:cubicBezTo>
                  <a:cubicBezTo>
                    <a:pt x="31" y="265"/>
                    <a:pt x="16" y="327"/>
                    <a:pt x="0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1" name="Google Shape;22101;p32"/>
            <p:cNvSpPr/>
            <p:nvPr/>
          </p:nvSpPr>
          <p:spPr>
            <a:xfrm>
              <a:off x="6334250" y="2726863"/>
              <a:ext cx="25225" cy="28350"/>
            </a:xfrm>
            <a:custGeom>
              <a:avLst/>
              <a:gdLst/>
              <a:ahLst/>
              <a:cxnLst/>
              <a:rect l="l" t="t" r="r" b="b"/>
              <a:pathLst>
                <a:path w="1009" h="1134" extrusionOk="0">
                  <a:moveTo>
                    <a:pt x="543" y="1"/>
                  </a:moveTo>
                  <a:cubicBezTo>
                    <a:pt x="0" y="327"/>
                    <a:pt x="450" y="1133"/>
                    <a:pt x="1009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2" name="Google Shape;22102;p32"/>
            <p:cNvSpPr/>
            <p:nvPr/>
          </p:nvSpPr>
          <p:spPr>
            <a:xfrm>
              <a:off x="6283850" y="263071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0" y="233"/>
                  </a:moveTo>
                  <a:cubicBezTo>
                    <a:pt x="16" y="264"/>
                    <a:pt x="31" y="295"/>
                    <a:pt x="62" y="311"/>
                  </a:cubicBezTo>
                  <a:cubicBezTo>
                    <a:pt x="140" y="419"/>
                    <a:pt x="264" y="481"/>
                    <a:pt x="388" y="481"/>
                  </a:cubicBezTo>
                  <a:lnTo>
                    <a:pt x="481" y="481"/>
                  </a:lnTo>
                  <a:cubicBezTo>
                    <a:pt x="543" y="481"/>
                    <a:pt x="605" y="450"/>
                    <a:pt x="667" y="435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3" name="Google Shape;22103;p32"/>
            <p:cNvSpPr/>
            <p:nvPr/>
          </p:nvSpPr>
          <p:spPr>
            <a:xfrm>
              <a:off x="6929825" y="2265063"/>
              <a:ext cx="16675" cy="12450"/>
            </a:xfrm>
            <a:custGeom>
              <a:avLst/>
              <a:gdLst/>
              <a:ahLst/>
              <a:cxnLst/>
              <a:rect l="l" t="t" r="r" b="b"/>
              <a:pathLst>
                <a:path w="667" h="498" extrusionOk="0">
                  <a:moveTo>
                    <a:pt x="667" y="249"/>
                  </a:moveTo>
                  <a:cubicBezTo>
                    <a:pt x="620" y="172"/>
                    <a:pt x="543" y="94"/>
                    <a:pt x="465" y="63"/>
                  </a:cubicBezTo>
                  <a:cubicBezTo>
                    <a:pt x="403" y="32"/>
                    <a:pt x="341" y="1"/>
                    <a:pt x="279" y="1"/>
                  </a:cubicBezTo>
                  <a:cubicBezTo>
                    <a:pt x="248" y="1"/>
                    <a:pt x="217" y="1"/>
                    <a:pt x="186" y="1"/>
                  </a:cubicBezTo>
                  <a:cubicBezTo>
                    <a:pt x="155" y="1"/>
                    <a:pt x="124" y="16"/>
                    <a:pt x="93" y="16"/>
                  </a:cubicBezTo>
                  <a:cubicBezTo>
                    <a:pt x="62" y="32"/>
                    <a:pt x="31" y="47"/>
                    <a:pt x="0" y="63"/>
                  </a:cubicBezTo>
                  <a:lnTo>
                    <a:pt x="248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4" name="Google Shape;22104;p32"/>
            <p:cNvSpPr/>
            <p:nvPr/>
          </p:nvSpPr>
          <p:spPr>
            <a:xfrm>
              <a:off x="6870875" y="2154563"/>
              <a:ext cx="24075" cy="26400"/>
            </a:xfrm>
            <a:custGeom>
              <a:avLst/>
              <a:gdLst/>
              <a:ahLst/>
              <a:cxnLst/>
              <a:rect l="l" t="t" r="r" b="b"/>
              <a:pathLst>
                <a:path w="963" h="1056" extrusionOk="0">
                  <a:moveTo>
                    <a:pt x="559" y="993"/>
                  </a:moveTo>
                  <a:cubicBezTo>
                    <a:pt x="962" y="652"/>
                    <a:pt x="605" y="1"/>
                    <a:pt x="94" y="156"/>
                  </a:cubicBezTo>
                  <a:cubicBezTo>
                    <a:pt x="63" y="171"/>
                    <a:pt x="32" y="187"/>
                    <a:pt x="1" y="202"/>
                  </a:cubicBezTo>
                  <a:lnTo>
                    <a:pt x="481" y="1055"/>
                  </a:lnTo>
                  <a:cubicBezTo>
                    <a:pt x="512" y="1040"/>
                    <a:pt x="528" y="1024"/>
                    <a:pt x="559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5" name="Google Shape;22105;p32"/>
            <p:cNvSpPr/>
            <p:nvPr/>
          </p:nvSpPr>
          <p:spPr>
            <a:xfrm>
              <a:off x="7030625" y="2206138"/>
              <a:ext cx="22900" cy="17850"/>
            </a:xfrm>
            <a:custGeom>
              <a:avLst/>
              <a:gdLst/>
              <a:ahLst/>
              <a:cxnLst/>
              <a:rect l="l" t="t" r="r" b="b"/>
              <a:pathLst>
                <a:path w="916" h="714" extrusionOk="0">
                  <a:moveTo>
                    <a:pt x="264" y="47"/>
                  </a:moveTo>
                  <a:cubicBezTo>
                    <a:pt x="202" y="78"/>
                    <a:pt x="156" y="125"/>
                    <a:pt x="109" y="171"/>
                  </a:cubicBezTo>
                  <a:cubicBezTo>
                    <a:pt x="94" y="202"/>
                    <a:pt x="78" y="233"/>
                    <a:pt x="63" y="264"/>
                  </a:cubicBezTo>
                  <a:cubicBezTo>
                    <a:pt x="32" y="311"/>
                    <a:pt x="16" y="373"/>
                    <a:pt x="1" y="435"/>
                  </a:cubicBezTo>
                  <a:cubicBezTo>
                    <a:pt x="1" y="528"/>
                    <a:pt x="16" y="636"/>
                    <a:pt x="63" y="714"/>
                  </a:cubicBezTo>
                  <a:lnTo>
                    <a:pt x="916" y="249"/>
                  </a:lnTo>
                  <a:cubicBezTo>
                    <a:pt x="869" y="156"/>
                    <a:pt x="807" y="94"/>
                    <a:pt x="730" y="47"/>
                  </a:cubicBezTo>
                  <a:cubicBezTo>
                    <a:pt x="667" y="16"/>
                    <a:pt x="605" y="0"/>
                    <a:pt x="543" y="0"/>
                  </a:cubicBezTo>
                  <a:cubicBezTo>
                    <a:pt x="512" y="0"/>
                    <a:pt x="481" y="0"/>
                    <a:pt x="450" y="0"/>
                  </a:cubicBezTo>
                  <a:cubicBezTo>
                    <a:pt x="388" y="0"/>
                    <a:pt x="311" y="16"/>
                    <a:pt x="264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6" name="Google Shape;22106;p32"/>
            <p:cNvSpPr/>
            <p:nvPr/>
          </p:nvSpPr>
          <p:spPr>
            <a:xfrm>
              <a:off x="6968975" y="20960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5" y="466"/>
                  </a:cubicBezTo>
                  <a:cubicBezTo>
                    <a:pt x="1" y="885"/>
                    <a:pt x="450" y="1242"/>
                    <a:pt x="823" y="1040"/>
                  </a:cubicBezTo>
                  <a:cubicBezTo>
                    <a:pt x="1055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7" name="Google Shape;22107;p32"/>
            <p:cNvSpPr/>
            <p:nvPr/>
          </p:nvSpPr>
          <p:spPr>
            <a:xfrm>
              <a:off x="6886775" y="20715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40" y="761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8" name="Google Shape;22108;p32"/>
            <p:cNvSpPr/>
            <p:nvPr/>
          </p:nvSpPr>
          <p:spPr>
            <a:xfrm>
              <a:off x="6945700" y="21782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1" y="869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9" y="357"/>
                    <a:pt x="714" y="1"/>
                    <a:pt x="327" y="218"/>
                  </a:cubicBezTo>
                  <a:cubicBezTo>
                    <a:pt x="94" y="342"/>
                    <a:pt x="1" y="637"/>
                    <a:pt x="141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9" name="Google Shape;22109;p32"/>
            <p:cNvSpPr/>
            <p:nvPr/>
          </p:nvSpPr>
          <p:spPr>
            <a:xfrm>
              <a:off x="6992250" y="20145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26"/>
                    <a:pt x="62" y="900"/>
                    <a:pt x="481" y="1024"/>
                  </a:cubicBezTo>
                  <a:cubicBezTo>
                    <a:pt x="900" y="1148"/>
                    <a:pt x="1256" y="699"/>
                    <a:pt x="1055" y="326"/>
                  </a:cubicBezTo>
                  <a:cubicBezTo>
                    <a:pt x="915" y="78"/>
                    <a:pt x="620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0" name="Google Shape;22110;p32"/>
            <p:cNvSpPr/>
            <p:nvPr/>
          </p:nvSpPr>
          <p:spPr>
            <a:xfrm>
              <a:off x="7052725" y="2119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9" y="0"/>
                    <a:pt x="326" y="217"/>
                  </a:cubicBezTo>
                  <a:cubicBezTo>
                    <a:pt x="94" y="342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1" name="Google Shape;22111;p32"/>
            <p:cNvSpPr/>
            <p:nvPr/>
          </p:nvSpPr>
          <p:spPr>
            <a:xfrm>
              <a:off x="6817750" y="20572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49" y="668"/>
                  </a:moveTo>
                  <a:cubicBezTo>
                    <a:pt x="264" y="652"/>
                    <a:pt x="295" y="637"/>
                    <a:pt x="327" y="621"/>
                  </a:cubicBezTo>
                  <a:cubicBezTo>
                    <a:pt x="342" y="590"/>
                    <a:pt x="373" y="575"/>
                    <a:pt x="389" y="544"/>
                  </a:cubicBezTo>
                  <a:cubicBezTo>
                    <a:pt x="482" y="420"/>
                    <a:pt x="513" y="249"/>
                    <a:pt x="466" y="94"/>
                  </a:cubicBezTo>
                  <a:cubicBezTo>
                    <a:pt x="466" y="63"/>
                    <a:pt x="451" y="32"/>
                    <a:pt x="435" y="1"/>
                  </a:cubicBezTo>
                  <a:lnTo>
                    <a:pt x="1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2" name="Google Shape;22112;p32"/>
            <p:cNvSpPr/>
            <p:nvPr/>
          </p:nvSpPr>
          <p:spPr>
            <a:xfrm>
              <a:off x="6914300" y="1998688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47" y="544"/>
                  </a:moveTo>
                  <a:cubicBezTo>
                    <a:pt x="156" y="668"/>
                    <a:pt x="311" y="730"/>
                    <a:pt x="466" y="714"/>
                  </a:cubicBezTo>
                  <a:cubicBezTo>
                    <a:pt x="544" y="714"/>
                    <a:pt x="606" y="683"/>
                    <a:pt x="668" y="652"/>
                  </a:cubicBezTo>
                  <a:cubicBezTo>
                    <a:pt x="730" y="621"/>
                    <a:pt x="776" y="590"/>
                    <a:pt x="807" y="528"/>
                  </a:cubicBezTo>
                  <a:cubicBezTo>
                    <a:pt x="916" y="404"/>
                    <a:pt x="947" y="233"/>
                    <a:pt x="900" y="78"/>
                  </a:cubicBezTo>
                  <a:cubicBezTo>
                    <a:pt x="885" y="47"/>
                    <a:pt x="869" y="16"/>
                    <a:pt x="854" y="1"/>
                  </a:cubicBezTo>
                  <a:lnTo>
                    <a:pt x="1" y="466"/>
                  </a:lnTo>
                  <a:cubicBezTo>
                    <a:pt x="16" y="497"/>
                    <a:pt x="32" y="528"/>
                    <a:pt x="47" y="54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3" name="Google Shape;22113;p32"/>
            <p:cNvSpPr/>
            <p:nvPr/>
          </p:nvSpPr>
          <p:spPr>
            <a:xfrm>
              <a:off x="6716175" y="2382938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621" y="156"/>
                    <a:pt x="543" y="94"/>
                    <a:pt x="466" y="47"/>
                  </a:cubicBezTo>
                  <a:cubicBezTo>
                    <a:pt x="404" y="16"/>
                    <a:pt x="342" y="1"/>
                    <a:pt x="279" y="1"/>
                  </a:cubicBezTo>
                  <a:cubicBezTo>
                    <a:pt x="248" y="1"/>
                    <a:pt x="217" y="1"/>
                    <a:pt x="186" y="1"/>
                  </a:cubicBezTo>
                  <a:cubicBezTo>
                    <a:pt x="124" y="1"/>
                    <a:pt x="47" y="32"/>
                    <a:pt x="0" y="63"/>
                  </a:cubicBezTo>
                  <a:lnTo>
                    <a:pt x="233" y="48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4" name="Google Shape;22114;p32"/>
            <p:cNvSpPr/>
            <p:nvPr/>
          </p:nvSpPr>
          <p:spPr>
            <a:xfrm>
              <a:off x="6657225" y="227398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68" y="326"/>
                  </a:moveTo>
                  <a:cubicBezTo>
                    <a:pt x="528" y="94"/>
                    <a:pt x="233" y="1"/>
                    <a:pt x="1" y="140"/>
                  </a:cubicBezTo>
                  <a:lnTo>
                    <a:pt x="482" y="993"/>
                  </a:lnTo>
                  <a:cubicBezTo>
                    <a:pt x="714" y="854"/>
                    <a:pt x="792" y="559"/>
                    <a:pt x="668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5" name="Google Shape;22115;p32"/>
            <p:cNvSpPr/>
            <p:nvPr/>
          </p:nvSpPr>
          <p:spPr>
            <a:xfrm>
              <a:off x="6815825" y="232361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745" y="63"/>
                  </a:moveTo>
                  <a:cubicBezTo>
                    <a:pt x="698" y="32"/>
                    <a:pt x="636" y="16"/>
                    <a:pt x="574" y="16"/>
                  </a:cubicBezTo>
                  <a:cubicBezTo>
                    <a:pt x="543" y="1"/>
                    <a:pt x="512" y="1"/>
                    <a:pt x="481" y="16"/>
                  </a:cubicBezTo>
                  <a:cubicBezTo>
                    <a:pt x="404" y="16"/>
                    <a:pt x="341" y="32"/>
                    <a:pt x="279" y="63"/>
                  </a:cubicBezTo>
                  <a:cubicBezTo>
                    <a:pt x="217" y="94"/>
                    <a:pt x="171" y="140"/>
                    <a:pt x="140" y="202"/>
                  </a:cubicBezTo>
                  <a:cubicBezTo>
                    <a:pt x="109" y="218"/>
                    <a:pt x="93" y="249"/>
                    <a:pt x="78" y="280"/>
                  </a:cubicBezTo>
                  <a:cubicBezTo>
                    <a:pt x="0" y="420"/>
                    <a:pt x="0" y="590"/>
                    <a:pt x="78" y="730"/>
                  </a:cubicBezTo>
                  <a:lnTo>
                    <a:pt x="946" y="265"/>
                  </a:lnTo>
                  <a:cubicBezTo>
                    <a:pt x="900" y="171"/>
                    <a:pt x="822" y="109"/>
                    <a:pt x="745" y="6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6" name="Google Shape;22116;p32"/>
            <p:cNvSpPr/>
            <p:nvPr/>
          </p:nvSpPr>
          <p:spPr>
            <a:xfrm>
              <a:off x="6755325" y="22138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09" y="373"/>
                  </a:moveTo>
                  <a:cubicBezTo>
                    <a:pt x="807" y="1"/>
                    <a:pt x="233" y="47"/>
                    <a:pt x="125" y="466"/>
                  </a:cubicBezTo>
                  <a:cubicBezTo>
                    <a:pt x="1" y="885"/>
                    <a:pt x="435" y="1241"/>
                    <a:pt x="823" y="1040"/>
                  </a:cubicBezTo>
                  <a:cubicBezTo>
                    <a:pt x="1055" y="916"/>
                    <a:pt x="1148" y="606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7" name="Google Shape;22117;p32"/>
            <p:cNvSpPr/>
            <p:nvPr/>
          </p:nvSpPr>
          <p:spPr>
            <a:xfrm>
              <a:off x="6672350" y="21898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2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35" y="1256"/>
                    <a:pt x="823" y="1039"/>
                  </a:cubicBezTo>
                  <a:cubicBezTo>
                    <a:pt x="1055" y="915"/>
                    <a:pt x="1148" y="620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8" name="Google Shape;22118;p32"/>
            <p:cNvSpPr/>
            <p:nvPr/>
          </p:nvSpPr>
          <p:spPr>
            <a:xfrm>
              <a:off x="6732075" y="22960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3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9" name="Google Shape;22119;p32"/>
            <p:cNvSpPr/>
            <p:nvPr/>
          </p:nvSpPr>
          <p:spPr>
            <a:xfrm>
              <a:off x="6779375" y="21309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8" y="388"/>
                  </a:moveTo>
                  <a:cubicBezTo>
                    <a:pt x="807" y="1"/>
                    <a:pt x="233" y="63"/>
                    <a:pt x="109" y="481"/>
                  </a:cubicBezTo>
                  <a:cubicBezTo>
                    <a:pt x="0" y="900"/>
                    <a:pt x="435" y="1257"/>
                    <a:pt x="822" y="1040"/>
                  </a:cubicBezTo>
                  <a:cubicBezTo>
                    <a:pt x="1055" y="916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0" name="Google Shape;22120;p32"/>
            <p:cNvSpPr/>
            <p:nvPr/>
          </p:nvSpPr>
          <p:spPr>
            <a:xfrm>
              <a:off x="6837525" y="22390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0"/>
                  </a:moveTo>
                  <a:cubicBezTo>
                    <a:pt x="1" y="342"/>
                    <a:pt x="63" y="916"/>
                    <a:pt x="482" y="1024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4"/>
                    <a:pt x="621" y="1"/>
                    <a:pt x="389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1" name="Google Shape;22121;p32"/>
            <p:cNvSpPr/>
            <p:nvPr/>
          </p:nvSpPr>
          <p:spPr>
            <a:xfrm>
              <a:off x="6604125" y="2175513"/>
              <a:ext cx="12800" cy="16300"/>
            </a:xfrm>
            <a:custGeom>
              <a:avLst/>
              <a:gdLst/>
              <a:ahLst/>
              <a:cxnLst/>
              <a:rect l="l" t="t" r="r" b="b"/>
              <a:pathLst>
                <a:path w="512" h="652" extrusionOk="0">
                  <a:moveTo>
                    <a:pt x="248" y="652"/>
                  </a:moveTo>
                  <a:cubicBezTo>
                    <a:pt x="295" y="621"/>
                    <a:pt x="341" y="574"/>
                    <a:pt x="388" y="528"/>
                  </a:cubicBezTo>
                  <a:cubicBezTo>
                    <a:pt x="481" y="403"/>
                    <a:pt x="512" y="233"/>
                    <a:pt x="465" y="78"/>
                  </a:cubicBezTo>
                  <a:cubicBezTo>
                    <a:pt x="465" y="47"/>
                    <a:pt x="450" y="16"/>
                    <a:pt x="434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2" name="Google Shape;22122;p32"/>
            <p:cNvSpPr/>
            <p:nvPr/>
          </p:nvSpPr>
          <p:spPr>
            <a:xfrm>
              <a:off x="6700275" y="211656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822" y="528"/>
                  </a:moveTo>
                  <a:cubicBezTo>
                    <a:pt x="915" y="404"/>
                    <a:pt x="946" y="233"/>
                    <a:pt x="900" y="78"/>
                  </a:cubicBezTo>
                  <a:cubicBezTo>
                    <a:pt x="884" y="47"/>
                    <a:pt x="869" y="16"/>
                    <a:pt x="853" y="1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62" y="544"/>
                  </a:cubicBezTo>
                  <a:cubicBezTo>
                    <a:pt x="171" y="668"/>
                    <a:pt x="326" y="730"/>
                    <a:pt x="481" y="714"/>
                  </a:cubicBezTo>
                  <a:cubicBezTo>
                    <a:pt x="559" y="714"/>
                    <a:pt x="621" y="683"/>
                    <a:pt x="683" y="652"/>
                  </a:cubicBezTo>
                  <a:cubicBezTo>
                    <a:pt x="729" y="621"/>
                    <a:pt x="776" y="575"/>
                    <a:pt x="822" y="52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3" name="Google Shape;22123;p32"/>
            <p:cNvSpPr/>
            <p:nvPr/>
          </p:nvSpPr>
          <p:spPr>
            <a:xfrm>
              <a:off x="6923600" y="2266613"/>
              <a:ext cx="12450" cy="16325"/>
            </a:xfrm>
            <a:custGeom>
              <a:avLst/>
              <a:gdLst/>
              <a:ahLst/>
              <a:cxnLst/>
              <a:rect l="l" t="t" r="r" b="b"/>
              <a:pathLst>
                <a:path w="498" h="653" extrusionOk="0">
                  <a:moveTo>
                    <a:pt x="249" y="1"/>
                  </a:moveTo>
                  <a:cubicBezTo>
                    <a:pt x="203" y="32"/>
                    <a:pt x="141" y="63"/>
                    <a:pt x="109" y="125"/>
                  </a:cubicBezTo>
                  <a:cubicBezTo>
                    <a:pt x="78" y="141"/>
                    <a:pt x="63" y="172"/>
                    <a:pt x="63" y="203"/>
                  </a:cubicBezTo>
                  <a:cubicBezTo>
                    <a:pt x="32" y="249"/>
                    <a:pt x="1" y="311"/>
                    <a:pt x="1" y="373"/>
                  </a:cubicBezTo>
                  <a:cubicBezTo>
                    <a:pt x="1" y="466"/>
                    <a:pt x="16" y="575"/>
                    <a:pt x="63" y="652"/>
                  </a:cubicBezTo>
                  <a:lnTo>
                    <a:pt x="497" y="42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4" name="Google Shape;22124;p32"/>
            <p:cNvSpPr/>
            <p:nvPr/>
          </p:nvSpPr>
          <p:spPr>
            <a:xfrm>
              <a:off x="6863125" y="215961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5" y="667"/>
                  </a:moveTo>
                  <a:cubicBezTo>
                    <a:pt x="249" y="900"/>
                    <a:pt x="543" y="977"/>
                    <a:pt x="791" y="853"/>
                  </a:cubicBezTo>
                  <a:lnTo>
                    <a:pt x="311" y="0"/>
                  </a:lnTo>
                  <a:cubicBezTo>
                    <a:pt x="78" y="124"/>
                    <a:pt x="0" y="419"/>
                    <a:pt x="125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5" name="Google Shape;22125;p32"/>
            <p:cNvSpPr/>
            <p:nvPr/>
          </p:nvSpPr>
          <p:spPr>
            <a:xfrm>
              <a:off x="6807300" y="2063438"/>
              <a:ext cx="16675" cy="12450"/>
            </a:xfrm>
            <a:custGeom>
              <a:avLst/>
              <a:gdLst/>
              <a:ahLst/>
              <a:cxnLst/>
              <a:rect l="l" t="t" r="r" b="b"/>
              <a:pathLst>
                <a:path w="667" h="498" extrusionOk="0">
                  <a:moveTo>
                    <a:pt x="434" y="1"/>
                  </a:moveTo>
                  <a:lnTo>
                    <a:pt x="0" y="234"/>
                  </a:lnTo>
                  <a:cubicBezTo>
                    <a:pt x="16" y="265"/>
                    <a:pt x="31" y="296"/>
                    <a:pt x="62" y="311"/>
                  </a:cubicBezTo>
                  <a:cubicBezTo>
                    <a:pt x="155" y="435"/>
                    <a:pt x="310" y="497"/>
                    <a:pt x="481" y="482"/>
                  </a:cubicBezTo>
                  <a:cubicBezTo>
                    <a:pt x="543" y="482"/>
                    <a:pt x="605" y="451"/>
                    <a:pt x="667" y="42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6" name="Google Shape;22126;p32"/>
            <p:cNvSpPr/>
            <p:nvPr/>
          </p:nvSpPr>
          <p:spPr>
            <a:xfrm>
              <a:off x="6502525" y="250081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621" y="156"/>
                    <a:pt x="543" y="94"/>
                    <a:pt x="466" y="47"/>
                  </a:cubicBezTo>
                  <a:cubicBezTo>
                    <a:pt x="404" y="16"/>
                    <a:pt x="342" y="1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56" y="1"/>
                    <a:pt x="125" y="16"/>
                    <a:pt x="94" y="16"/>
                  </a:cubicBezTo>
                  <a:cubicBezTo>
                    <a:pt x="63" y="32"/>
                    <a:pt x="32" y="47"/>
                    <a:pt x="1" y="63"/>
                  </a:cubicBezTo>
                  <a:lnTo>
                    <a:pt x="249" y="48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7" name="Google Shape;22127;p32"/>
            <p:cNvSpPr/>
            <p:nvPr/>
          </p:nvSpPr>
          <p:spPr>
            <a:xfrm>
              <a:off x="6443600" y="2390313"/>
              <a:ext cx="24050" cy="26400"/>
            </a:xfrm>
            <a:custGeom>
              <a:avLst/>
              <a:gdLst/>
              <a:ahLst/>
              <a:cxnLst/>
              <a:rect l="l" t="t" r="r" b="b"/>
              <a:pathLst>
                <a:path w="962" h="1056" extrusionOk="0">
                  <a:moveTo>
                    <a:pt x="558" y="993"/>
                  </a:moveTo>
                  <a:cubicBezTo>
                    <a:pt x="962" y="652"/>
                    <a:pt x="589" y="1"/>
                    <a:pt x="93" y="156"/>
                  </a:cubicBezTo>
                  <a:cubicBezTo>
                    <a:pt x="62" y="171"/>
                    <a:pt x="31" y="187"/>
                    <a:pt x="0" y="202"/>
                  </a:cubicBezTo>
                  <a:lnTo>
                    <a:pt x="481" y="1055"/>
                  </a:lnTo>
                  <a:cubicBezTo>
                    <a:pt x="496" y="1040"/>
                    <a:pt x="527" y="1024"/>
                    <a:pt x="558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8" name="Google Shape;22128;p32"/>
            <p:cNvSpPr/>
            <p:nvPr/>
          </p:nvSpPr>
          <p:spPr>
            <a:xfrm>
              <a:off x="6602575" y="2441488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729" y="63"/>
                  </a:moveTo>
                  <a:cubicBezTo>
                    <a:pt x="667" y="32"/>
                    <a:pt x="605" y="16"/>
                    <a:pt x="543" y="16"/>
                  </a:cubicBezTo>
                  <a:cubicBezTo>
                    <a:pt x="512" y="1"/>
                    <a:pt x="481" y="1"/>
                    <a:pt x="450" y="16"/>
                  </a:cubicBezTo>
                  <a:cubicBezTo>
                    <a:pt x="388" y="16"/>
                    <a:pt x="326" y="32"/>
                    <a:pt x="264" y="63"/>
                  </a:cubicBezTo>
                  <a:cubicBezTo>
                    <a:pt x="202" y="94"/>
                    <a:pt x="155" y="140"/>
                    <a:pt x="109" y="202"/>
                  </a:cubicBezTo>
                  <a:cubicBezTo>
                    <a:pt x="93" y="218"/>
                    <a:pt x="78" y="249"/>
                    <a:pt x="62" y="280"/>
                  </a:cubicBezTo>
                  <a:cubicBezTo>
                    <a:pt x="31" y="326"/>
                    <a:pt x="16" y="389"/>
                    <a:pt x="16" y="451"/>
                  </a:cubicBezTo>
                  <a:cubicBezTo>
                    <a:pt x="0" y="544"/>
                    <a:pt x="16" y="652"/>
                    <a:pt x="78" y="730"/>
                  </a:cubicBezTo>
                  <a:lnTo>
                    <a:pt x="931" y="264"/>
                  </a:lnTo>
                  <a:cubicBezTo>
                    <a:pt x="884" y="171"/>
                    <a:pt x="807" y="109"/>
                    <a:pt x="729" y="6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9" name="Google Shape;22129;p32"/>
            <p:cNvSpPr/>
            <p:nvPr/>
          </p:nvSpPr>
          <p:spPr>
            <a:xfrm>
              <a:off x="6541300" y="233176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23" y="1"/>
                    <a:pt x="249" y="47"/>
                    <a:pt x="125" y="466"/>
                  </a:cubicBezTo>
                  <a:cubicBezTo>
                    <a:pt x="0" y="885"/>
                    <a:pt x="450" y="1241"/>
                    <a:pt x="838" y="1040"/>
                  </a:cubicBezTo>
                  <a:cubicBezTo>
                    <a:pt x="1071" y="916"/>
                    <a:pt x="1148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0" name="Google Shape;22130;p32"/>
            <p:cNvSpPr/>
            <p:nvPr/>
          </p:nvSpPr>
          <p:spPr>
            <a:xfrm>
              <a:off x="6458700" y="23077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73"/>
                  </a:moveTo>
                  <a:cubicBezTo>
                    <a:pt x="807" y="1"/>
                    <a:pt x="234" y="63"/>
                    <a:pt x="125" y="482"/>
                  </a:cubicBezTo>
                  <a:cubicBezTo>
                    <a:pt x="1" y="901"/>
                    <a:pt x="435" y="1257"/>
                    <a:pt x="823" y="1040"/>
                  </a:cubicBezTo>
                  <a:cubicBezTo>
                    <a:pt x="1056" y="916"/>
                    <a:pt x="1149" y="621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1" name="Google Shape;22131;p32"/>
            <p:cNvSpPr/>
            <p:nvPr/>
          </p:nvSpPr>
          <p:spPr>
            <a:xfrm>
              <a:off x="6517650" y="24143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33" y="62"/>
                    <a:pt x="124" y="481"/>
                  </a:cubicBezTo>
                  <a:cubicBezTo>
                    <a:pt x="0" y="900"/>
                    <a:pt x="435" y="1256"/>
                    <a:pt x="822" y="1055"/>
                  </a:cubicBezTo>
                  <a:cubicBezTo>
                    <a:pt x="1055" y="915"/>
                    <a:pt x="1148" y="620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2" name="Google Shape;22132;p32"/>
            <p:cNvSpPr/>
            <p:nvPr/>
          </p:nvSpPr>
          <p:spPr>
            <a:xfrm>
              <a:off x="6565725" y="22487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35" y="1257"/>
                    <a:pt x="823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3" name="Google Shape;22133;p32"/>
            <p:cNvSpPr/>
            <p:nvPr/>
          </p:nvSpPr>
          <p:spPr>
            <a:xfrm>
              <a:off x="6624275" y="23554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50" y="1257"/>
                    <a:pt x="838" y="1055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4" name="Google Shape;22134;p32"/>
            <p:cNvSpPr/>
            <p:nvPr/>
          </p:nvSpPr>
          <p:spPr>
            <a:xfrm>
              <a:off x="6390475" y="2293388"/>
              <a:ext cx="12825" cy="16300"/>
            </a:xfrm>
            <a:custGeom>
              <a:avLst/>
              <a:gdLst/>
              <a:ahLst/>
              <a:cxnLst/>
              <a:rect l="l" t="t" r="r" b="b"/>
              <a:pathLst>
                <a:path w="513" h="652" extrusionOk="0">
                  <a:moveTo>
                    <a:pt x="388" y="527"/>
                  </a:moveTo>
                  <a:cubicBezTo>
                    <a:pt x="481" y="403"/>
                    <a:pt x="512" y="233"/>
                    <a:pt x="466" y="93"/>
                  </a:cubicBezTo>
                  <a:cubicBezTo>
                    <a:pt x="450" y="47"/>
                    <a:pt x="450" y="31"/>
                    <a:pt x="435" y="0"/>
                  </a:cubicBezTo>
                  <a:lnTo>
                    <a:pt x="0" y="233"/>
                  </a:lnTo>
                  <a:lnTo>
                    <a:pt x="233" y="652"/>
                  </a:lnTo>
                  <a:cubicBezTo>
                    <a:pt x="264" y="636"/>
                    <a:pt x="295" y="621"/>
                    <a:pt x="310" y="605"/>
                  </a:cubicBezTo>
                  <a:cubicBezTo>
                    <a:pt x="341" y="574"/>
                    <a:pt x="357" y="558"/>
                    <a:pt x="388" y="52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5" name="Google Shape;22135;p32"/>
            <p:cNvSpPr/>
            <p:nvPr/>
          </p:nvSpPr>
          <p:spPr>
            <a:xfrm>
              <a:off x="6486625" y="2234063"/>
              <a:ext cx="23675" cy="18625"/>
            </a:xfrm>
            <a:custGeom>
              <a:avLst/>
              <a:gdLst/>
              <a:ahLst/>
              <a:cxnLst/>
              <a:rect l="l" t="t" r="r" b="b"/>
              <a:pathLst>
                <a:path w="947" h="745" extrusionOk="0">
                  <a:moveTo>
                    <a:pt x="807" y="543"/>
                  </a:moveTo>
                  <a:cubicBezTo>
                    <a:pt x="916" y="419"/>
                    <a:pt x="947" y="248"/>
                    <a:pt x="900" y="93"/>
                  </a:cubicBezTo>
                  <a:cubicBezTo>
                    <a:pt x="885" y="62"/>
                    <a:pt x="869" y="31"/>
                    <a:pt x="854" y="0"/>
                  </a:cubicBezTo>
                  <a:lnTo>
                    <a:pt x="1" y="481"/>
                  </a:lnTo>
                  <a:cubicBezTo>
                    <a:pt x="16" y="512"/>
                    <a:pt x="32" y="527"/>
                    <a:pt x="63" y="558"/>
                  </a:cubicBezTo>
                  <a:cubicBezTo>
                    <a:pt x="156" y="683"/>
                    <a:pt x="326" y="745"/>
                    <a:pt x="481" y="729"/>
                  </a:cubicBezTo>
                  <a:cubicBezTo>
                    <a:pt x="543" y="729"/>
                    <a:pt x="621" y="698"/>
                    <a:pt x="668" y="667"/>
                  </a:cubicBezTo>
                  <a:cubicBezTo>
                    <a:pt x="730" y="636"/>
                    <a:pt x="776" y="590"/>
                    <a:pt x="807" y="54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6" name="Google Shape;22136;p32"/>
            <p:cNvSpPr/>
            <p:nvPr/>
          </p:nvSpPr>
          <p:spPr>
            <a:xfrm>
              <a:off x="6709575" y="2384113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0"/>
                  </a:moveTo>
                  <a:cubicBezTo>
                    <a:pt x="202" y="31"/>
                    <a:pt x="156" y="78"/>
                    <a:pt x="125" y="140"/>
                  </a:cubicBezTo>
                  <a:cubicBezTo>
                    <a:pt x="94" y="155"/>
                    <a:pt x="78" y="186"/>
                    <a:pt x="63" y="217"/>
                  </a:cubicBezTo>
                  <a:cubicBezTo>
                    <a:pt x="32" y="264"/>
                    <a:pt x="16" y="326"/>
                    <a:pt x="16" y="388"/>
                  </a:cubicBezTo>
                  <a:cubicBezTo>
                    <a:pt x="1" y="481"/>
                    <a:pt x="32" y="590"/>
                    <a:pt x="78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7" name="Google Shape;22137;p32"/>
            <p:cNvSpPr/>
            <p:nvPr/>
          </p:nvSpPr>
          <p:spPr>
            <a:xfrm>
              <a:off x="6650650" y="2277488"/>
              <a:ext cx="18625" cy="24825"/>
            </a:xfrm>
            <a:custGeom>
              <a:avLst/>
              <a:gdLst/>
              <a:ahLst/>
              <a:cxnLst/>
              <a:rect l="l" t="t" r="r" b="b"/>
              <a:pathLst>
                <a:path w="745" h="993" extrusionOk="0">
                  <a:moveTo>
                    <a:pt x="16" y="388"/>
                  </a:moveTo>
                  <a:cubicBezTo>
                    <a:pt x="0" y="481"/>
                    <a:pt x="31" y="574"/>
                    <a:pt x="78" y="667"/>
                  </a:cubicBezTo>
                  <a:cubicBezTo>
                    <a:pt x="202" y="900"/>
                    <a:pt x="496" y="993"/>
                    <a:pt x="745" y="853"/>
                  </a:cubicBezTo>
                  <a:lnTo>
                    <a:pt x="264" y="0"/>
                  </a:lnTo>
                  <a:cubicBezTo>
                    <a:pt x="124" y="78"/>
                    <a:pt x="31" y="217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8" name="Google Shape;22138;p32"/>
            <p:cNvSpPr/>
            <p:nvPr/>
          </p:nvSpPr>
          <p:spPr>
            <a:xfrm>
              <a:off x="6593650" y="2181313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419" y="1"/>
                  </a:moveTo>
                  <a:lnTo>
                    <a:pt x="0" y="233"/>
                  </a:lnTo>
                  <a:cubicBezTo>
                    <a:pt x="16" y="265"/>
                    <a:pt x="31" y="296"/>
                    <a:pt x="47" y="311"/>
                  </a:cubicBezTo>
                  <a:cubicBezTo>
                    <a:pt x="93" y="358"/>
                    <a:pt x="140" y="404"/>
                    <a:pt x="202" y="435"/>
                  </a:cubicBezTo>
                  <a:cubicBezTo>
                    <a:pt x="279" y="482"/>
                    <a:pt x="373" y="497"/>
                    <a:pt x="466" y="482"/>
                  </a:cubicBezTo>
                  <a:cubicBezTo>
                    <a:pt x="543" y="482"/>
                    <a:pt x="605" y="451"/>
                    <a:pt x="667" y="42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9" name="Google Shape;22139;p32"/>
            <p:cNvSpPr/>
            <p:nvPr/>
          </p:nvSpPr>
          <p:spPr>
            <a:xfrm>
              <a:off x="6288500" y="26183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7" y="264"/>
                  </a:moveTo>
                  <a:cubicBezTo>
                    <a:pt x="590" y="109"/>
                    <a:pt x="450" y="16"/>
                    <a:pt x="279" y="16"/>
                  </a:cubicBezTo>
                  <a:cubicBezTo>
                    <a:pt x="248" y="0"/>
                    <a:pt x="217" y="0"/>
                    <a:pt x="186" y="16"/>
                  </a:cubicBezTo>
                  <a:cubicBezTo>
                    <a:pt x="155" y="16"/>
                    <a:pt x="124" y="16"/>
                    <a:pt x="93" y="31"/>
                  </a:cubicBezTo>
                  <a:cubicBezTo>
                    <a:pt x="62" y="31"/>
                    <a:pt x="31" y="47"/>
                    <a:pt x="0" y="62"/>
                  </a:cubicBezTo>
                  <a:lnTo>
                    <a:pt x="233" y="496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0" name="Google Shape;22140;p32"/>
            <p:cNvSpPr/>
            <p:nvPr/>
          </p:nvSpPr>
          <p:spPr>
            <a:xfrm>
              <a:off x="6388150" y="255936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760" y="63"/>
                  </a:moveTo>
                  <a:cubicBezTo>
                    <a:pt x="667" y="16"/>
                    <a:pt x="574" y="1"/>
                    <a:pt x="481" y="16"/>
                  </a:cubicBezTo>
                  <a:cubicBezTo>
                    <a:pt x="403" y="16"/>
                    <a:pt x="341" y="32"/>
                    <a:pt x="279" y="63"/>
                  </a:cubicBezTo>
                  <a:cubicBezTo>
                    <a:pt x="233" y="94"/>
                    <a:pt x="186" y="140"/>
                    <a:pt x="140" y="187"/>
                  </a:cubicBezTo>
                  <a:cubicBezTo>
                    <a:pt x="16" y="342"/>
                    <a:pt x="0" y="559"/>
                    <a:pt x="93" y="730"/>
                  </a:cubicBezTo>
                  <a:lnTo>
                    <a:pt x="946" y="264"/>
                  </a:lnTo>
                  <a:cubicBezTo>
                    <a:pt x="900" y="171"/>
                    <a:pt x="838" y="109"/>
                    <a:pt x="760" y="6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1" name="Google Shape;22141;p32"/>
            <p:cNvSpPr/>
            <p:nvPr/>
          </p:nvSpPr>
          <p:spPr>
            <a:xfrm>
              <a:off x="6327650" y="244963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0"/>
                    <a:pt x="249" y="47"/>
                    <a:pt x="125" y="466"/>
                  </a:cubicBezTo>
                  <a:cubicBezTo>
                    <a:pt x="1" y="885"/>
                    <a:pt x="451" y="1241"/>
                    <a:pt x="823" y="1040"/>
                  </a:cubicBezTo>
                  <a:cubicBezTo>
                    <a:pt x="1071" y="916"/>
                    <a:pt x="1148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2" name="Google Shape;22142;p32"/>
            <p:cNvSpPr/>
            <p:nvPr/>
          </p:nvSpPr>
          <p:spPr>
            <a:xfrm>
              <a:off x="6243900" y="2426363"/>
              <a:ext cx="31050" cy="28350"/>
            </a:xfrm>
            <a:custGeom>
              <a:avLst/>
              <a:gdLst/>
              <a:ahLst/>
              <a:cxnLst/>
              <a:rect l="l" t="t" r="r" b="b"/>
              <a:pathLst>
                <a:path w="1242" h="1134" extrusionOk="0">
                  <a:moveTo>
                    <a:pt x="869" y="1009"/>
                  </a:moveTo>
                  <a:cubicBezTo>
                    <a:pt x="1241" y="807"/>
                    <a:pt x="1179" y="234"/>
                    <a:pt x="761" y="109"/>
                  </a:cubicBezTo>
                  <a:cubicBezTo>
                    <a:pt x="357" y="1"/>
                    <a:pt x="1" y="435"/>
                    <a:pt x="202" y="823"/>
                  </a:cubicBezTo>
                  <a:cubicBezTo>
                    <a:pt x="326" y="1056"/>
                    <a:pt x="621" y="1133"/>
                    <a:pt x="869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3" name="Google Shape;22143;p32"/>
            <p:cNvSpPr/>
            <p:nvPr/>
          </p:nvSpPr>
          <p:spPr>
            <a:xfrm>
              <a:off x="6304000" y="25322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35" y="1256"/>
                    <a:pt x="823" y="1055"/>
                  </a:cubicBezTo>
                  <a:cubicBezTo>
                    <a:pt x="1055" y="915"/>
                    <a:pt x="1148" y="620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4" name="Google Shape;22144;p32"/>
            <p:cNvSpPr/>
            <p:nvPr/>
          </p:nvSpPr>
          <p:spPr>
            <a:xfrm>
              <a:off x="6351700" y="23666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70" y="915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5" name="Google Shape;22145;p32"/>
            <p:cNvSpPr/>
            <p:nvPr/>
          </p:nvSpPr>
          <p:spPr>
            <a:xfrm>
              <a:off x="6410625" y="2473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5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6" name="Google Shape;22146;p32"/>
            <p:cNvSpPr/>
            <p:nvPr/>
          </p:nvSpPr>
          <p:spPr>
            <a:xfrm>
              <a:off x="6272975" y="2351938"/>
              <a:ext cx="23675" cy="18625"/>
            </a:xfrm>
            <a:custGeom>
              <a:avLst/>
              <a:gdLst/>
              <a:ahLst/>
              <a:cxnLst/>
              <a:rect l="l" t="t" r="r" b="b"/>
              <a:pathLst>
                <a:path w="947" h="745" extrusionOk="0">
                  <a:moveTo>
                    <a:pt x="47" y="558"/>
                  </a:moveTo>
                  <a:cubicBezTo>
                    <a:pt x="156" y="682"/>
                    <a:pt x="311" y="745"/>
                    <a:pt x="482" y="729"/>
                  </a:cubicBezTo>
                  <a:cubicBezTo>
                    <a:pt x="544" y="729"/>
                    <a:pt x="606" y="698"/>
                    <a:pt x="668" y="667"/>
                  </a:cubicBezTo>
                  <a:cubicBezTo>
                    <a:pt x="730" y="636"/>
                    <a:pt x="776" y="589"/>
                    <a:pt x="823" y="543"/>
                  </a:cubicBezTo>
                  <a:cubicBezTo>
                    <a:pt x="916" y="419"/>
                    <a:pt x="947" y="248"/>
                    <a:pt x="900" y="93"/>
                  </a:cubicBezTo>
                  <a:cubicBezTo>
                    <a:pt x="885" y="62"/>
                    <a:pt x="885" y="31"/>
                    <a:pt x="854" y="0"/>
                  </a:cubicBezTo>
                  <a:lnTo>
                    <a:pt x="1" y="481"/>
                  </a:lnTo>
                  <a:cubicBezTo>
                    <a:pt x="16" y="512"/>
                    <a:pt x="32" y="527"/>
                    <a:pt x="47" y="55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7" name="Google Shape;22147;p32"/>
            <p:cNvSpPr/>
            <p:nvPr/>
          </p:nvSpPr>
          <p:spPr>
            <a:xfrm>
              <a:off x="6495925" y="250198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5" y="0"/>
                  </a:moveTo>
                  <a:cubicBezTo>
                    <a:pt x="203" y="31"/>
                    <a:pt x="156" y="78"/>
                    <a:pt x="109" y="124"/>
                  </a:cubicBezTo>
                  <a:cubicBezTo>
                    <a:pt x="47" y="202"/>
                    <a:pt x="16" y="295"/>
                    <a:pt x="16" y="388"/>
                  </a:cubicBezTo>
                  <a:cubicBezTo>
                    <a:pt x="1" y="481"/>
                    <a:pt x="16" y="590"/>
                    <a:pt x="78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8" name="Google Shape;22148;p32"/>
            <p:cNvSpPr/>
            <p:nvPr/>
          </p:nvSpPr>
          <p:spPr>
            <a:xfrm>
              <a:off x="6435450" y="239536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40" y="667"/>
                  </a:moveTo>
                  <a:cubicBezTo>
                    <a:pt x="264" y="900"/>
                    <a:pt x="559" y="977"/>
                    <a:pt x="791" y="853"/>
                  </a:cubicBezTo>
                  <a:lnTo>
                    <a:pt x="326" y="0"/>
                  </a:lnTo>
                  <a:cubicBezTo>
                    <a:pt x="78" y="124"/>
                    <a:pt x="0" y="419"/>
                    <a:pt x="124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9" name="Google Shape;22149;p32"/>
            <p:cNvSpPr/>
            <p:nvPr/>
          </p:nvSpPr>
          <p:spPr>
            <a:xfrm>
              <a:off x="6380000" y="229918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1" y="249"/>
                  </a:moveTo>
                  <a:cubicBezTo>
                    <a:pt x="16" y="264"/>
                    <a:pt x="32" y="295"/>
                    <a:pt x="47" y="326"/>
                  </a:cubicBezTo>
                  <a:cubicBezTo>
                    <a:pt x="125" y="420"/>
                    <a:pt x="249" y="482"/>
                    <a:pt x="373" y="497"/>
                  </a:cubicBezTo>
                  <a:cubicBezTo>
                    <a:pt x="404" y="497"/>
                    <a:pt x="435" y="497"/>
                    <a:pt x="466" y="497"/>
                  </a:cubicBezTo>
                  <a:cubicBezTo>
                    <a:pt x="543" y="482"/>
                    <a:pt x="605" y="466"/>
                    <a:pt x="667" y="435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0" name="Google Shape;22150;p32"/>
            <p:cNvSpPr/>
            <p:nvPr/>
          </p:nvSpPr>
          <p:spPr>
            <a:xfrm>
              <a:off x="6281900" y="26202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80" y="1"/>
                  </a:moveTo>
                  <a:cubicBezTo>
                    <a:pt x="218" y="32"/>
                    <a:pt x="171" y="78"/>
                    <a:pt x="125" y="125"/>
                  </a:cubicBezTo>
                  <a:cubicBezTo>
                    <a:pt x="109" y="156"/>
                    <a:pt x="94" y="171"/>
                    <a:pt x="78" y="202"/>
                  </a:cubicBezTo>
                  <a:cubicBezTo>
                    <a:pt x="1" y="342"/>
                    <a:pt x="1" y="528"/>
                    <a:pt x="78" y="668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1" name="Google Shape;22151;p32"/>
            <p:cNvSpPr/>
            <p:nvPr/>
          </p:nvSpPr>
          <p:spPr>
            <a:xfrm>
              <a:off x="6967025" y="1823038"/>
              <a:ext cx="24075" cy="26400"/>
            </a:xfrm>
            <a:custGeom>
              <a:avLst/>
              <a:gdLst/>
              <a:ahLst/>
              <a:cxnLst/>
              <a:rect l="l" t="t" r="r" b="b"/>
              <a:pathLst>
                <a:path w="963" h="1056" extrusionOk="0">
                  <a:moveTo>
                    <a:pt x="482" y="1056"/>
                  </a:moveTo>
                  <a:cubicBezTo>
                    <a:pt x="497" y="1040"/>
                    <a:pt x="528" y="1009"/>
                    <a:pt x="559" y="994"/>
                  </a:cubicBezTo>
                  <a:cubicBezTo>
                    <a:pt x="963" y="652"/>
                    <a:pt x="606" y="1"/>
                    <a:pt x="94" y="156"/>
                  </a:cubicBezTo>
                  <a:cubicBezTo>
                    <a:pt x="63" y="172"/>
                    <a:pt x="32" y="187"/>
                    <a:pt x="1" y="20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2" name="Google Shape;22152;p32"/>
            <p:cNvSpPr/>
            <p:nvPr/>
          </p:nvSpPr>
          <p:spPr>
            <a:xfrm>
              <a:off x="6981000" y="1740838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869" y="1025"/>
                  </a:moveTo>
                  <a:cubicBezTo>
                    <a:pt x="1241" y="807"/>
                    <a:pt x="1179" y="249"/>
                    <a:pt x="760" y="125"/>
                  </a:cubicBezTo>
                  <a:cubicBezTo>
                    <a:pt x="357" y="1"/>
                    <a:pt x="0" y="451"/>
                    <a:pt x="202" y="823"/>
                  </a:cubicBezTo>
                  <a:cubicBezTo>
                    <a:pt x="326" y="1071"/>
                    <a:pt x="621" y="1149"/>
                    <a:pt x="869" y="10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3" name="Google Shape;22153;p32"/>
            <p:cNvSpPr/>
            <p:nvPr/>
          </p:nvSpPr>
          <p:spPr>
            <a:xfrm>
              <a:off x="6913925" y="1725738"/>
              <a:ext cx="13600" cy="16675"/>
            </a:xfrm>
            <a:custGeom>
              <a:avLst/>
              <a:gdLst/>
              <a:ahLst/>
              <a:cxnLst/>
              <a:rect l="l" t="t" r="r" b="b"/>
              <a:pathLst>
                <a:path w="544" h="667" extrusionOk="0">
                  <a:moveTo>
                    <a:pt x="419" y="0"/>
                  </a:moveTo>
                  <a:lnTo>
                    <a:pt x="0" y="248"/>
                  </a:lnTo>
                  <a:lnTo>
                    <a:pt x="233" y="667"/>
                  </a:lnTo>
                  <a:cubicBezTo>
                    <a:pt x="264" y="651"/>
                    <a:pt x="295" y="636"/>
                    <a:pt x="310" y="620"/>
                  </a:cubicBezTo>
                  <a:cubicBezTo>
                    <a:pt x="496" y="465"/>
                    <a:pt x="543" y="202"/>
                    <a:pt x="419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4" name="Google Shape;22154;p32"/>
            <p:cNvSpPr/>
            <p:nvPr/>
          </p:nvSpPr>
          <p:spPr>
            <a:xfrm>
              <a:off x="6811950" y="205103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7" y="264"/>
                  </a:moveTo>
                  <a:cubicBezTo>
                    <a:pt x="590" y="109"/>
                    <a:pt x="450" y="16"/>
                    <a:pt x="279" y="1"/>
                  </a:cubicBezTo>
                  <a:lnTo>
                    <a:pt x="186" y="1"/>
                  </a:lnTo>
                  <a:cubicBezTo>
                    <a:pt x="155" y="16"/>
                    <a:pt x="124" y="16"/>
                    <a:pt x="93" y="32"/>
                  </a:cubicBezTo>
                  <a:cubicBezTo>
                    <a:pt x="62" y="32"/>
                    <a:pt x="31" y="47"/>
                    <a:pt x="0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5" name="Google Shape;22155;p32"/>
            <p:cNvSpPr/>
            <p:nvPr/>
          </p:nvSpPr>
          <p:spPr>
            <a:xfrm>
              <a:off x="6753000" y="1940913"/>
              <a:ext cx="24075" cy="26400"/>
            </a:xfrm>
            <a:custGeom>
              <a:avLst/>
              <a:gdLst/>
              <a:ahLst/>
              <a:cxnLst/>
              <a:rect l="l" t="t" r="r" b="b"/>
              <a:pathLst>
                <a:path w="963" h="1056" extrusionOk="0">
                  <a:moveTo>
                    <a:pt x="482" y="1056"/>
                  </a:moveTo>
                  <a:cubicBezTo>
                    <a:pt x="513" y="1040"/>
                    <a:pt x="528" y="1009"/>
                    <a:pt x="559" y="994"/>
                  </a:cubicBezTo>
                  <a:cubicBezTo>
                    <a:pt x="962" y="652"/>
                    <a:pt x="606" y="1"/>
                    <a:pt x="94" y="156"/>
                  </a:cubicBezTo>
                  <a:cubicBezTo>
                    <a:pt x="63" y="172"/>
                    <a:pt x="32" y="172"/>
                    <a:pt x="1" y="20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6" name="Google Shape;22156;p32"/>
            <p:cNvSpPr/>
            <p:nvPr/>
          </p:nvSpPr>
          <p:spPr>
            <a:xfrm>
              <a:off x="6912375" y="1992113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264" y="62"/>
                  </a:moveTo>
                  <a:cubicBezTo>
                    <a:pt x="202" y="93"/>
                    <a:pt x="155" y="140"/>
                    <a:pt x="109" y="186"/>
                  </a:cubicBezTo>
                  <a:cubicBezTo>
                    <a:pt x="93" y="217"/>
                    <a:pt x="78" y="248"/>
                    <a:pt x="62" y="264"/>
                  </a:cubicBezTo>
                  <a:cubicBezTo>
                    <a:pt x="31" y="326"/>
                    <a:pt x="16" y="388"/>
                    <a:pt x="16" y="450"/>
                  </a:cubicBezTo>
                  <a:cubicBezTo>
                    <a:pt x="0" y="543"/>
                    <a:pt x="16" y="636"/>
                    <a:pt x="78" y="729"/>
                  </a:cubicBezTo>
                  <a:lnTo>
                    <a:pt x="931" y="264"/>
                  </a:lnTo>
                  <a:cubicBezTo>
                    <a:pt x="853" y="109"/>
                    <a:pt x="698" y="16"/>
                    <a:pt x="543" y="0"/>
                  </a:cubicBezTo>
                  <a:lnTo>
                    <a:pt x="450" y="0"/>
                  </a:lnTo>
                  <a:cubicBezTo>
                    <a:pt x="388" y="16"/>
                    <a:pt x="326" y="31"/>
                    <a:pt x="264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7" name="Google Shape;22157;p32"/>
            <p:cNvSpPr/>
            <p:nvPr/>
          </p:nvSpPr>
          <p:spPr>
            <a:xfrm>
              <a:off x="6847225" y="1877338"/>
              <a:ext cx="37250" cy="40350"/>
            </a:xfrm>
            <a:custGeom>
              <a:avLst/>
              <a:gdLst/>
              <a:ahLst/>
              <a:cxnLst/>
              <a:rect l="l" t="t" r="r" b="b"/>
              <a:pathLst>
                <a:path w="1490" h="1614" extrusionOk="0">
                  <a:moveTo>
                    <a:pt x="326" y="1039"/>
                  </a:moveTo>
                  <a:cubicBezTo>
                    <a:pt x="636" y="1613"/>
                    <a:pt x="1489" y="1148"/>
                    <a:pt x="1179" y="574"/>
                  </a:cubicBezTo>
                  <a:cubicBezTo>
                    <a:pt x="854" y="0"/>
                    <a:pt x="1" y="481"/>
                    <a:pt x="326" y="103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8" name="Google Shape;22158;p32"/>
            <p:cNvSpPr/>
            <p:nvPr/>
          </p:nvSpPr>
          <p:spPr>
            <a:xfrm>
              <a:off x="6768900" y="18575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4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0"/>
                    <a:pt x="326" y="217"/>
                  </a:cubicBezTo>
                  <a:cubicBezTo>
                    <a:pt x="94" y="342"/>
                    <a:pt x="1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9" name="Google Shape;22159;p32"/>
            <p:cNvSpPr/>
            <p:nvPr/>
          </p:nvSpPr>
          <p:spPr>
            <a:xfrm>
              <a:off x="6827850" y="196456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40" y="870"/>
                  </a:moveTo>
                  <a:cubicBezTo>
                    <a:pt x="341" y="1257"/>
                    <a:pt x="915" y="1195"/>
                    <a:pt x="1039" y="776"/>
                  </a:cubicBezTo>
                  <a:cubicBezTo>
                    <a:pt x="1148" y="358"/>
                    <a:pt x="713" y="1"/>
                    <a:pt x="326" y="203"/>
                  </a:cubicBezTo>
                  <a:cubicBezTo>
                    <a:pt x="93" y="342"/>
                    <a:pt x="0" y="637"/>
                    <a:pt x="140" y="87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0" name="Google Shape;22160;p32"/>
            <p:cNvSpPr/>
            <p:nvPr/>
          </p:nvSpPr>
          <p:spPr>
            <a:xfrm>
              <a:off x="6875925" y="179861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24" y="885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8"/>
                    <a:pt x="698" y="1"/>
                    <a:pt x="326" y="218"/>
                  </a:cubicBezTo>
                  <a:cubicBezTo>
                    <a:pt x="93" y="342"/>
                    <a:pt x="0" y="637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1" name="Google Shape;22161;p32"/>
            <p:cNvSpPr/>
            <p:nvPr/>
          </p:nvSpPr>
          <p:spPr>
            <a:xfrm>
              <a:off x="6934850" y="19056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9" y="1"/>
                    <a:pt x="326" y="202"/>
                  </a:cubicBezTo>
                  <a:cubicBezTo>
                    <a:pt x="94" y="342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2" name="Google Shape;22162;p32"/>
            <p:cNvSpPr/>
            <p:nvPr/>
          </p:nvSpPr>
          <p:spPr>
            <a:xfrm>
              <a:off x="6700275" y="1843613"/>
              <a:ext cx="13200" cy="16675"/>
            </a:xfrm>
            <a:custGeom>
              <a:avLst/>
              <a:gdLst/>
              <a:ahLst/>
              <a:cxnLst/>
              <a:rect l="l" t="t" r="r" b="b"/>
              <a:pathLst>
                <a:path w="528" h="667" extrusionOk="0">
                  <a:moveTo>
                    <a:pt x="233" y="667"/>
                  </a:moveTo>
                  <a:cubicBezTo>
                    <a:pt x="264" y="651"/>
                    <a:pt x="280" y="636"/>
                    <a:pt x="311" y="605"/>
                  </a:cubicBezTo>
                  <a:cubicBezTo>
                    <a:pt x="481" y="465"/>
                    <a:pt x="528" y="202"/>
                    <a:pt x="419" y="0"/>
                  </a:cubicBezTo>
                  <a:lnTo>
                    <a:pt x="0" y="24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3" name="Google Shape;22163;p32"/>
            <p:cNvSpPr/>
            <p:nvPr/>
          </p:nvSpPr>
          <p:spPr>
            <a:xfrm>
              <a:off x="6796425" y="178466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652" y="667"/>
                  </a:moveTo>
                  <a:cubicBezTo>
                    <a:pt x="900" y="543"/>
                    <a:pt x="978" y="249"/>
                    <a:pt x="854" y="1"/>
                  </a:cubicBezTo>
                  <a:lnTo>
                    <a:pt x="1" y="481"/>
                  </a:lnTo>
                  <a:cubicBezTo>
                    <a:pt x="125" y="714"/>
                    <a:pt x="420" y="792"/>
                    <a:pt x="652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4" name="Google Shape;22164;p32"/>
            <p:cNvSpPr/>
            <p:nvPr/>
          </p:nvSpPr>
          <p:spPr>
            <a:xfrm>
              <a:off x="6958125" y="1828088"/>
              <a:ext cx="20575" cy="22900"/>
            </a:xfrm>
            <a:custGeom>
              <a:avLst/>
              <a:gdLst/>
              <a:ahLst/>
              <a:cxnLst/>
              <a:rect l="l" t="t" r="r" b="b"/>
              <a:pathLst>
                <a:path w="823" h="916" extrusionOk="0">
                  <a:moveTo>
                    <a:pt x="155" y="202"/>
                  </a:moveTo>
                  <a:cubicBezTo>
                    <a:pt x="0" y="512"/>
                    <a:pt x="202" y="869"/>
                    <a:pt x="543" y="916"/>
                  </a:cubicBezTo>
                  <a:cubicBezTo>
                    <a:pt x="636" y="916"/>
                    <a:pt x="729" y="900"/>
                    <a:pt x="822" y="854"/>
                  </a:cubicBezTo>
                  <a:lnTo>
                    <a:pt x="341" y="1"/>
                  </a:lnTo>
                  <a:cubicBezTo>
                    <a:pt x="264" y="47"/>
                    <a:pt x="202" y="109"/>
                    <a:pt x="155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5" name="Google Shape;22165;p32"/>
            <p:cNvSpPr/>
            <p:nvPr/>
          </p:nvSpPr>
          <p:spPr>
            <a:xfrm>
              <a:off x="6903050" y="1731938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1" y="233"/>
                  </a:moveTo>
                  <a:cubicBezTo>
                    <a:pt x="78" y="372"/>
                    <a:pt x="234" y="466"/>
                    <a:pt x="389" y="481"/>
                  </a:cubicBezTo>
                  <a:cubicBezTo>
                    <a:pt x="482" y="481"/>
                    <a:pt x="590" y="466"/>
                    <a:pt x="668" y="419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6" name="Google Shape;22166;p32"/>
            <p:cNvSpPr/>
            <p:nvPr/>
          </p:nvSpPr>
          <p:spPr>
            <a:xfrm>
              <a:off x="6598300" y="21689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7" y="264"/>
                  </a:moveTo>
                  <a:cubicBezTo>
                    <a:pt x="621" y="171"/>
                    <a:pt x="559" y="109"/>
                    <a:pt x="466" y="63"/>
                  </a:cubicBezTo>
                  <a:cubicBezTo>
                    <a:pt x="419" y="32"/>
                    <a:pt x="357" y="16"/>
                    <a:pt x="295" y="16"/>
                  </a:cubicBezTo>
                  <a:cubicBezTo>
                    <a:pt x="264" y="1"/>
                    <a:pt x="233" y="1"/>
                    <a:pt x="202" y="16"/>
                  </a:cubicBezTo>
                  <a:cubicBezTo>
                    <a:pt x="124" y="16"/>
                    <a:pt x="62" y="32"/>
                    <a:pt x="0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7" name="Google Shape;22167;p32"/>
            <p:cNvSpPr/>
            <p:nvPr/>
          </p:nvSpPr>
          <p:spPr>
            <a:xfrm>
              <a:off x="6539350" y="206033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68" y="327"/>
                  </a:moveTo>
                  <a:cubicBezTo>
                    <a:pt x="544" y="94"/>
                    <a:pt x="234" y="1"/>
                    <a:pt x="1" y="125"/>
                  </a:cubicBezTo>
                  <a:lnTo>
                    <a:pt x="482" y="993"/>
                  </a:lnTo>
                  <a:cubicBezTo>
                    <a:pt x="714" y="854"/>
                    <a:pt x="792" y="559"/>
                    <a:pt x="668" y="32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8" name="Google Shape;22168;p32"/>
            <p:cNvSpPr/>
            <p:nvPr/>
          </p:nvSpPr>
          <p:spPr>
            <a:xfrm>
              <a:off x="6697950" y="2109988"/>
              <a:ext cx="24050" cy="18250"/>
            </a:xfrm>
            <a:custGeom>
              <a:avLst/>
              <a:gdLst/>
              <a:ahLst/>
              <a:cxnLst/>
              <a:rect l="l" t="t" r="r" b="b"/>
              <a:pathLst>
                <a:path w="962" h="730" extrusionOk="0">
                  <a:moveTo>
                    <a:pt x="745" y="62"/>
                  </a:moveTo>
                  <a:cubicBezTo>
                    <a:pt x="698" y="31"/>
                    <a:pt x="636" y="0"/>
                    <a:pt x="574" y="0"/>
                  </a:cubicBezTo>
                  <a:cubicBezTo>
                    <a:pt x="543" y="0"/>
                    <a:pt x="512" y="0"/>
                    <a:pt x="481" y="0"/>
                  </a:cubicBezTo>
                  <a:cubicBezTo>
                    <a:pt x="404" y="16"/>
                    <a:pt x="342" y="31"/>
                    <a:pt x="280" y="62"/>
                  </a:cubicBezTo>
                  <a:cubicBezTo>
                    <a:pt x="217" y="93"/>
                    <a:pt x="171" y="140"/>
                    <a:pt x="140" y="186"/>
                  </a:cubicBezTo>
                  <a:cubicBezTo>
                    <a:pt x="109" y="217"/>
                    <a:pt x="93" y="233"/>
                    <a:pt x="78" y="264"/>
                  </a:cubicBezTo>
                  <a:cubicBezTo>
                    <a:pt x="0" y="403"/>
                    <a:pt x="0" y="574"/>
                    <a:pt x="78" y="729"/>
                  </a:cubicBezTo>
                  <a:lnTo>
                    <a:pt x="962" y="248"/>
                  </a:lnTo>
                  <a:cubicBezTo>
                    <a:pt x="915" y="171"/>
                    <a:pt x="838" y="93"/>
                    <a:pt x="74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9" name="Google Shape;22169;p32"/>
            <p:cNvSpPr/>
            <p:nvPr/>
          </p:nvSpPr>
          <p:spPr>
            <a:xfrm>
              <a:off x="6637450" y="19998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0"/>
                    <a:pt x="249" y="62"/>
                    <a:pt x="125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6" y="915"/>
                    <a:pt x="1149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0" name="Google Shape;22170;p32"/>
            <p:cNvSpPr/>
            <p:nvPr/>
          </p:nvSpPr>
          <p:spPr>
            <a:xfrm>
              <a:off x="6554475" y="19762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0"/>
                    <a:pt x="249" y="47"/>
                    <a:pt x="125" y="466"/>
                  </a:cubicBezTo>
                  <a:cubicBezTo>
                    <a:pt x="1" y="884"/>
                    <a:pt x="451" y="1241"/>
                    <a:pt x="823" y="1039"/>
                  </a:cubicBezTo>
                  <a:cubicBezTo>
                    <a:pt x="1055" y="915"/>
                    <a:pt x="1149" y="605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1" name="Google Shape;22171;p32"/>
            <p:cNvSpPr/>
            <p:nvPr/>
          </p:nvSpPr>
          <p:spPr>
            <a:xfrm>
              <a:off x="6613425" y="20828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55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2" name="Google Shape;22172;p32"/>
            <p:cNvSpPr/>
            <p:nvPr/>
          </p:nvSpPr>
          <p:spPr>
            <a:xfrm>
              <a:off x="6661500" y="191726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09" y="373"/>
                  </a:moveTo>
                  <a:cubicBezTo>
                    <a:pt x="807" y="1"/>
                    <a:pt x="233" y="47"/>
                    <a:pt x="109" y="466"/>
                  </a:cubicBezTo>
                  <a:cubicBezTo>
                    <a:pt x="0" y="885"/>
                    <a:pt x="435" y="1242"/>
                    <a:pt x="822" y="1040"/>
                  </a:cubicBezTo>
                  <a:cubicBezTo>
                    <a:pt x="1055" y="916"/>
                    <a:pt x="1148" y="606"/>
                    <a:pt x="1009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3" name="Google Shape;22173;p32"/>
            <p:cNvSpPr/>
            <p:nvPr/>
          </p:nvSpPr>
          <p:spPr>
            <a:xfrm>
              <a:off x="6720425" y="20238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09" y="389"/>
                  </a:moveTo>
                  <a:cubicBezTo>
                    <a:pt x="807" y="1"/>
                    <a:pt x="234" y="63"/>
                    <a:pt x="109" y="482"/>
                  </a:cubicBezTo>
                  <a:cubicBezTo>
                    <a:pt x="1" y="901"/>
                    <a:pt x="435" y="1257"/>
                    <a:pt x="823" y="1056"/>
                  </a:cubicBezTo>
                  <a:cubicBezTo>
                    <a:pt x="1056" y="916"/>
                    <a:pt x="1149" y="621"/>
                    <a:pt x="1009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4" name="Google Shape;22174;p32"/>
            <p:cNvSpPr/>
            <p:nvPr/>
          </p:nvSpPr>
          <p:spPr>
            <a:xfrm>
              <a:off x="6486250" y="1961463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248" y="668"/>
                  </a:moveTo>
                  <a:cubicBezTo>
                    <a:pt x="481" y="544"/>
                    <a:pt x="558" y="249"/>
                    <a:pt x="434" y="1"/>
                  </a:cubicBezTo>
                  <a:lnTo>
                    <a:pt x="0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5" name="Google Shape;22175;p32"/>
            <p:cNvSpPr/>
            <p:nvPr/>
          </p:nvSpPr>
          <p:spPr>
            <a:xfrm>
              <a:off x="6582800" y="1902538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651" y="667"/>
                  </a:moveTo>
                  <a:cubicBezTo>
                    <a:pt x="884" y="543"/>
                    <a:pt x="977" y="249"/>
                    <a:pt x="853" y="0"/>
                  </a:cubicBezTo>
                  <a:lnTo>
                    <a:pt x="0" y="481"/>
                  </a:lnTo>
                  <a:cubicBezTo>
                    <a:pt x="124" y="714"/>
                    <a:pt x="419" y="791"/>
                    <a:pt x="651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6" name="Google Shape;22176;p32"/>
            <p:cNvSpPr/>
            <p:nvPr/>
          </p:nvSpPr>
          <p:spPr>
            <a:xfrm>
              <a:off x="6805750" y="20525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48" y="1"/>
                  </a:moveTo>
                  <a:cubicBezTo>
                    <a:pt x="202" y="32"/>
                    <a:pt x="140" y="78"/>
                    <a:pt x="109" y="125"/>
                  </a:cubicBezTo>
                  <a:cubicBezTo>
                    <a:pt x="78" y="156"/>
                    <a:pt x="62" y="187"/>
                    <a:pt x="62" y="202"/>
                  </a:cubicBezTo>
                  <a:cubicBezTo>
                    <a:pt x="31" y="264"/>
                    <a:pt x="0" y="326"/>
                    <a:pt x="0" y="388"/>
                  </a:cubicBezTo>
                  <a:cubicBezTo>
                    <a:pt x="0" y="481"/>
                    <a:pt x="16" y="575"/>
                    <a:pt x="62" y="668"/>
                  </a:cubicBezTo>
                  <a:lnTo>
                    <a:pt x="496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7" name="Google Shape;22177;p32"/>
            <p:cNvSpPr/>
            <p:nvPr/>
          </p:nvSpPr>
          <p:spPr>
            <a:xfrm>
              <a:off x="6745250" y="194596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5" y="652"/>
                  </a:moveTo>
                  <a:cubicBezTo>
                    <a:pt x="249" y="900"/>
                    <a:pt x="559" y="978"/>
                    <a:pt x="792" y="854"/>
                  </a:cubicBezTo>
                  <a:lnTo>
                    <a:pt x="311" y="1"/>
                  </a:lnTo>
                  <a:cubicBezTo>
                    <a:pt x="78" y="125"/>
                    <a:pt x="1" y="419"/>
                    <a:pt x="125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8" name="Google Shape;22178;p32"/>
            <p:cNvSpPr/>
            <p:nvPr/>
          </p:nvSpPr>
          <p:spPr>
            <a:xfrm>
              <a:off x="6689425" y="1849813"/>
              <a:ext cx="16700" cy="13975"/>
            </a:xfrm>
            <a:custGeom>
              <a:avLst/>
              <a:gdLst/>
              <a:ahLst/>
              <a:cxnLst/>
              <a:rect l="l" t="t" r="r" b="b"/>
              <a:pathLst>
                <a:path w="668" h="559" extrusionOk="0">
                  <a:moveTo>
                    <a:pt x="434" y="0"/>
                  </a:moveTo>
                  <a:lnTo>
                    <a:pt x="0" y="233"/>
                  </a:lnTo>
                  <a:cubicBezTo>
                    <a:pt x="124" y="465"/>
                    <a:pt x="434" y="559"/>
                    <a:pt x="667" y="41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9" name="Google Shape;22179;p32"/>
            <p:cNvSpPr/>
            <p:nvPr/>
          </p:nvSpPr>
          <p:spPr>
            <a:xfrm>
              <a:off x="6384650" y="22871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8" y="249"/>
                  </a:moveTo>
                  <a:cubicBezTo>
                    <a:pt x="606" y="156"/>
                    <a:pt x="543" y="94"/>
                    <a:pt x="450" y="47"/>
                  </a:cubicBezTo>
                  <a:cubicBezTo>
                    <a:pt x="404" y="16"/>
                    <a:pt x="342" y="1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56" y="1"/>
                    <a:pt x="125" y="1"/>
                    <a:pt x="94" y="16"/>
                  </a:cubicBezTo>
                  <a:cubicBezTo>
                    <a:pt x="63" y="32"/>
                    <a:pt x="32" y="47"/>
                    <a:pt x="1" y="63"/>
                  </a:cubicBezTo>
                  <a:lnTo>
                    <a:pt x="233" y="48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0" name="Google Shape;22180;p32"/>
            <p:cNvSpPr/>
            <p:nvPr/>
          </p:nvSpPr>
          <p:spPr>
            <a:xfrm>
              <a:off x="6325725" y="2176663"/>
              <a:ext cx="23675" cy="26400"/>
            </a:xfrm>
            <a:custGeom>
              <a:avLst/>
              <a:gdLst/>
              <a:ahLst/>
              <a:cxnLst/>
              <a:rect l="l" t="t" r="r" b="b"/>
              <a:pathLst>
                <a:path w="947" h="1056" extrusionOk="0">
                  <a:moveTo>
                    <a:pt x="559" y="993"/>
                  </a:moveTo>
                  <a:cubicBezTo>
                    <a:pt x="946" y="652"/>
                    <a:pt x="590" y="1"/>
                    <a:pt x="93" y="156"/>
                  </a:cubicBezTo>
                  <a:cubicBezTo>
                    <a:pt x="62" y="171"/>
                    <a:pt x="31" y="171"/>
                    <a:pt x="0" y="202"/>
                  </a:cubicBezTo>
                  <a:lnTo>
                    <a:pt x="465" y="1055"/>
                  </a:lnTo>
                  <a:cubicBezTo>
                    <a:pt x="496" y="1040"/>
                    <a:pt x="528" y="1009"/>
                    <a:pt x="559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1" name="Google Shape;22181;p32"/>
            <p:cNvSpPr/>
            <p:nvPr/>
          </p:nvSpPr>
          <p:spPr>
            <a:xfrm>
              <a:off x="6484300" y="2227863"/>
              <a:ext cx="23300" cy="18225"/>
            </a:xfrm>
            <a:custGeom>
              <a:avLst/>
              <a:gdLst/>
              <a:ahLst/>
              <a:cxnLst/>
              <a:rect l="l" t="t" r="r" b="b"/>
              <a:pathLst>
                <a:path w="932" h="729" extrusionOk="0">
                  <a:moveTo>
                    <a:pt x="745" y="62"/>
                  </a:moveTo>
                  <a:cubicBezTo>
                    <a:pt x="683" y="31"/>
                    <a:pt x="621" y="16"/>
                    <a:pt x="559" y="0"/>
                  </a:cubicBezTo>
                  <a:cubicBezTo>
                    <a:pt x="528" y="0"/>
                    <a:pt x="497" y="0"/>
                    <a:pt x="466" y="0"/>
                  </a:cubicBezTo>
                  <a:cubicBezTo>
                    <a:pt x="404" y="16"/>
                    <a:pt x="342" y="31"/>
                    <a:pt x="280" y="62"/>
                  </a:cubicBezTo>
                  <a:cubicBezTo>
                    <a:pt x="218" y="93"/>
                    <a:pt x="171" y="140"/>
                    <a:pt x="125" y="186"/>
                  </a:cubicBezTo>
                  <a:cubicBezTo>
                    <a:pt x="109" y="217"/>
                    <a:pt x="94" y="248"/>
                    <a:pt x="78" y="264"/>
                  </a:cubicBezTo>
                  <a:cubicBezTo>
                    <a:pt x="1" y="419"/>
                    <a:pt x="1" y="589"/>
                    <a:pt x="78" y="729"/>
                  </a:cubicBezTo>
                  <a:lnTo>
                    <a:pt x="931" y="264"/>
                  </a:lnTo>
                  <a:cubicBezTo>
                    <a:pt x="900" y="171"/>
                    <a:pt x="823" y="109"/>
                    <a:pt x="74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2" name="Google Shape;22182;p32"/>
            <p:cNvSpPr/>
            <p:nvPr/>
          </p:nvSpPr>
          <p:spPr>
            <a:xfrm>
              <a:off x="6423825" y="21177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0" y="900"/>
                    <a:pt x="434" y="1257"/>
                    <a:pt x="822" y="1055"/>
                  </a:cubicBezTo>
                  <a:cubicBezTo>
                    <a:pt x="1055" y="915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3" name="Google Shape;22183;p32"/>
            <p:cNvSpPr/>
            <p:nvPr/>
          </p:nvSpPr>
          <p:spPr>
            <a:xfrm>
              <a:off x="6340850" y="2094088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008" y="372"/>
                  </a:moveTo>
                  <a:cubicBezTo>
                    <a:pt x="807" y="0"/>
                    <a:pt x="233" y="47"/>
                    <a:pt x="124" y="465"/>
                  </a:cubicBezTo>
                  <a:cubicBezTo>
                    <a:pt x="0" y="884"/>
                    <a:pt x="434" y="1241"/>
                    <a:pt x="822" y="1039"/>
                  </a:cubicBezTo>
                  <a:cubicBezTo>
                    <a:pt x="1055" y="915"/>
                    <a:pt x="1148" y="605"/>
                    <a:pt x="1008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4" name="Google Shape;22184;p32"/>
            <p:cNvSpPr/>
            <p:nvPr/>
          </p:nvSpPr>
          <p:spPr>
            <a:xfrm>
              <a:off x="6399775" y="22007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0"/>
                    <a:pt x="233" y="62"/>
                    <a:pt x="125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5" y="915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5" name="Google Shape;22185;p32"/>
            <p:cNvSpPr/>
            <p:nvPr/>
          </p:nvSpPr>
          <p:spPr>
            <a:xfrm>
              <a:off x="6447475" y="2035138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024" y="373"/>
                  </a:moveTo>
                  <a:cubicBezTo>
                    <a:pt x="822" y="1"/>
                    <a:pt x="248" y="47"/>
                    <a:pt x="124" y="466"/>
                  </a:cubicBezTo>
                  <a:cubicBezTo>
                    <a:pt x="0" y="885"/>
                    <a:pt x="450" y="1242"/>
                    <a:pt x="838" y="1040"/>
                  </a:cubicBezTo>
                  <a:cubicBezTo>
                    <a:pt x="1070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6" name="Google Shape;22186;p32"/>
            <p:cNvSpPr/>
            <p:nvPr/>
          </p:nvSpPr>
          <p:spPr>
            <a:xfrm>
              <a:off x="6506400" y="21417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1" y="900"/>
                    <a:pt x="450" y="1257"/>
                    <a:pt x="838" y="1056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7" name="Google Shape;22187;p32"/>
            <p:cNvSpPr/>
            <p:nvPr/>
          </p:nvSpPr>
          <p:spPr>
            <a:xfrm>
              <a:off x="6272600" y="207933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8"/>
                  </a:moveTo>
                  <a:cubicBezTo>
                    <a:pt x="264" y="652"/>
                    <a:pt x="295" y="637"/>
                    <a:pt x="326" y="606"/>
                  </a:cubicBezTo>
                  <a:cubicBezTo>
                    <a:pt x="497" y="466"/>
                    <a:pt x="543" y="202"/>
                    <a:pt x="435" y="1"/>
                  </a:cubicBezTo>
                  <a:lnTo>
                    <a:pt x="0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8" name="Google Shape;22188;p32"/>
            <p:cNvSpPr/>
            <p:nvPr/>
          </p:nvSpPr>
          <p:spPr>
            <a:xfrm>
              <a:off x="6368750" y="2020413"/>
              <a:ext cx="29500" cy="26000"/>
            </a:xfrm>
            <a:custGeom>
              <a:avLst/>
              <a:gdLst/>
              <a:ahLst/>
              <a:cxnLst/>
              <a:rect l="l" t="t" r="r" b="b"/>
              <a:pathLst>
                <a:path w="1180" h="1040" extrusionOk="0">
                  <a:moveTo>
                    <a:pt x="854" y="0"/>
                  </a:moveTo>
                  <a:lnTo>
                    <a:pt x="1" y="481"/>
                  </a:lnTo>
                  <a:cubicBezTo>
                    <a:pt x="311" y="1040"/>
                    <a:pt x="1179" y="574"/>
                    <a:pt x="85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9" name="Google Shape;22189;p32"/>
            <p:cNvSpPr/>
            <p:nvPr/>
          </p:nvSpPr>
          <p:spPr>
            <a:xfrm>
              <a:off x="6591700" y="2170463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4" y="1"/>
                  </a:moveTo>
                  <a:cubicBezTo>
                    <a:pt x="202" y="32"/>
                    <a:pt x="156" y="78"/>
                    <a:pt x="125" y="125"/>
                  </a:cubicBezTo>
                  <a:cubicBezTo>
                    <a:pt x="94" y="156"/>
                    <a:pt x="78" y="187"/>
                    <a:pt x="63" y="202"/>
                  </a:cubicBezTo>
                  <a:cubicBezTo>
                    <a:pt x="32" y="264"/>
                    <a:pt x="16" y="326"/>
                    <a:pt x="16" y="388"/>
                  </a:cubicBezTo>
                  <a:cubicBezTo>
                    <a:pt x="1" y="481"/>
                    <a:pt x="32" y="574"/>
                    <a:pt x="78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0" name="Google Shape;22190;p32"/>
            <p:cNvSpPr/>
            <p:nvPr/>
          </p:nvSpPr>
          <p:spPr>
            <a:xfrm>
              <a:off x="6531225" y="2063838"/>
              <a:ext cx="19800" cy="23300"/>
            </a:xfrm>
            <a:custGeom>
              <a:avLst/>
              <a:gdLst/>
              <a:ahLst/>
              <a:cxnLst/>
              <a:rect l="l" t="t" r="r" b="b"/>
              <a:pathLst>
                <a:path w="792" h="932" extrusionOk="0">
                  <a:moveTo>
                    <a:pt x="326" y="0"/>
                  </a:moveTo>
                  <a:cubicBezTo>
                    <a:pt x="93" y="125"/>
                    <a:pt x="0" y="419"/>
                    <a:pt x="140" y="652"/>
                  </a:cubicBezTo>
                  <a:cubicBezTo>
                    <a:pt x="171" y="745"/>
                    <a:pt x="248" y="807"/>
                    <a:pt x="326" y="853"/>
                  </a:cubicBezTo>
                  <a:cubicBezTo>
                    <a:pt x="466" y="931"/>
                    <a:pt x="636" y="931"/>
                    <a:pt x="791" y="85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1" name="Google Shape;22191;p32"/>
            <p:cNvSpPr/>
            <p:nvPr/>
          </p:nvSpPr>
          <p:spPr>
            <a:xfrm>
              <a:off x="6475775" y="196768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419" y="0"/>
                  </a:moveTo>
                  <a:lnTo>
                    <a:pt x="0" y="233"/>
                  </a:lnTo>
                  <a:cubicBezTo>
                    <a:pt x="47" y="310"/>
                    <a:pt x="109" y="372"/>
                    <a:pt x="202" y="419"/>
                  </a:cubicBezTo>
                  <a:cubicBezTo>
                    <a:pt x="342" y="496"/>
                    <a:pt x="512" y="496"/>
                    <a:pt x="652" y="41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2" name="Google Shape;22192;p32"/>
            <p:cNvSpPr/>
            <p:nvPr/>
          </p:nvSpPr>
          <p:spPr>
            <a:xfrm>
              <a:off x="6271050" y="2346113"/>
              <a:ext cx="23275" cy="17850"/>
            </a:xfrm>
            <a:custGeom>
              <a:avLst/>
              <a:gdLst/>
              <a:ahLst/>
              <a:cxnLst/>
              <a:rect l="l" t="t" r="r" b="b"/>
              <a:pathLst>
                <a:path w="931" h="714" extrusionOk="0">
                  <a:moveTo>
                    <a:pt x="264" y="47"/>
                  </a:moveTo>
                  <a:cubicBezTo>
                    <a:pt x="202" y="78"/>
                    <a:pt x="155" y="125"/>
                    <a:pt x="124" y="171"/>
                  </a:cubicBezTo>
                  <a:cubicBezTo>
                    <a:pt x="93" y="202"/>
                    <a:pt x="78" y="233"/>
                    <a:pt x="62" y="249"/>
                  </a:cubicBezTo>
                  <a:cubicBezTo>
                    <a:pt x="47" y="311"/>
                    <a:pt x="16" y="373"/>
                    <a:pt x="16" y="435"/>
                  </a:cubicBezTo>
                  <a:cubicBezTo>
                    <a:pt x="0" y="528"/>
                    <a:pt x="31" y="621"/>
                    <a:pt x="78" y="714"/>
                  </a:cubicBezTo>
                  <a:lnTo>
                    <a:pt x="931" y="249"/>
                  </a:lnTo>
                  <a:cubicBezTo>
                    <a:pt x="884" y="156"/>
                    <a:pt x="807" y="93"/>
                    <a:pt x="729" y="47"/>
                  </a:cubicBezTo>
                  <a:cubicBezTo>
                    <a:pt x="667" y="16"/>
                    <a:pt x="605" y="0"/>
                    <a:pt x="543" y="0"/>
                  </a:cubicBezTo>
                  <a:cubicBezTo>
                    <a:pt x="512" y="0"/>
                    <a:pt x="481" y="0"/>
                    <a:pt x="450" y="0"/>
                  </a:cubicBezTo>
                  <a:cubicBezTo>
                    <a:pt x="388" y="0"/>
                    <a:pt x="326" y="16"/>
                    <a:pt x="264" y="4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3" name="Google Shape;22193;p32"/>
            <p:cNvSpPr/>
            <p:nvPr/>
          </p:nvSpPr>
          <p:spPr>
            <a:xfrm>
              <a:off x="6291975" y="22611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25"/>
                  </a:moveTo>
                  <a:cubicBezTo>
                    <a:pt x="1" y="342"/>
                    <a:pt x="63" y="900"/>
                    <a:pt x="482" y="1024"/>
                  </a:cubicBezTo>
                  <a:cubicBezTo>
                    <a:pt x="900" y="1149"/>
                    <a:pt x="1257" y="699"/>
                    <a:pt x="1055" y="327"/>
                  </a:cubicBezTo>
                  <a:cubicBezTo>
                    <a:pt x="916" y="94"/>
                    <a:pt x="621" y="1"/>
                    <a:pt x="389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4" name="Google Shape;22194;p32"/>
            <p:cNvSpPr/>
            <p:nvPr/>
          </p:nvSpPr>
          <p:spPr>
            <a:xfrm>
              <a:off x="6378050" y="228833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5" y="0"/>
                  </a:moveTo>
                  <a:cubicBezTo>
                    <a:pt x="203" y="32"/>
                    <a:pt x="156" y="78"/>
                    <a:pt x="110" y="125"/>
                  </a:cubicBezTo>
                  <a:cubicBezTo>
                    <a:pt x="94" y="156"/>
                    <a:pt x="79" y="187"/>
                    <a:pt x="63" y="202"/>
                  </a:cubicBezTo>
                  <a:cubicBezTo>
                    <a:pt x="32" y="264"/>
                    <a:pt x="16" y="326"/>
                    <a:pt x="16" y="388"/>
                  </a:cubicBezTo>
                  <a:cubicBezTo>
                    <a:pt x="1" y="481"/>
                    <a:pt x="16" y="574"/>
                    <a:pt x="79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5" name="Google Shape;22195;p32"/>
            <p:cNvSpPr/>
            <p:nvPr/>
          </p:nvSpPr>
          <p:spPr>
            <a:xfrm>
              <a:off x="6315250" y="2181713"/>
              <a:ext cx="22125" cy="22900"/>
            </a:xfrm>
            <a:custGeom>
              <a:avLst/>
              <a:gdLst/>
              <a:ahLst/>
              <a:cxnLst/>
              <a:rect l="l" t="t" r="r" b="b"/>
              <a:pathLst>
                <a:path w="885" h="916" extrusionOk="0">
                  <a:moveTo>
                    <a:pt x="419" y="0"/>
                  </a:moveTo>
                  <a:cubicBezTo>
                    <a:pt x="0" y="233"/>
                    <a:pt x="140" y="869"/>
                    <a:pt x="605" y="900"/>
                  </a:cubicBezTo>
                  <a:cubicBezTo>
                    <a:pt x="714" y="915"/>
                    <a:pt x="807" y="900"/>
                    <a:pt x="884" y="85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6" name="Google Shape;22196;p32"/>
            <p:cNvSpPr/>
            <p:nvPr/>
          </p:nvSpPr>
          <p:spPr>
            <a:xfrm>
              <a:off x="6262125" y="2085538"/>
              <a:ext cx="16300" cy="13600"/>
            </a:xfrm>
            <a:custGeom>
              <a:avLst/>
              <a:gdLst/>
              <a:ahLst/>
              <a:cxnLst/>
              <a:rect l="l" t="t" r="r" b="b"/>
              <a:pathLst>
                <a:path w="652" h="544" extrusionOk="0">
                  <a:moveTo>
                    <a:pt x="419" y="1"/>
                  </a:moveTo>
                  <a:lnTo>
                    <a:pt x="1" y="234"/>
                  </a:lnTo>
                  <a:cubicBezTo>
                    <a:pt x="125" y="466"/>
                    <a:pt x="419" y="544"/>
                    <a:pt x="652" y="42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7" name="Google Shape;22197;p32"/>
            <p:cNvSpPr/>
            <p:nvPr/>
          </p:nvSpPr>
          <p:spPr>
            <a:xfrm>
              <a:off x="6908100" y="1719513"/>
              <a:ext cx="16300" cy="12450"/>
            </a:xfrm>
            <a:custGeom>
              <a:avLst/>
              <a:gdLst/>
              <a:ahLst/>
              <a:cxnLst/>
              <a:rect l="l" t="t" r="r" b="b"/>
              <a:pathLst>
                <a:path w="652" h="498" extrusionOk="0">
                  <a:moveTo>
                    <a:pt x="652" y="249"/>
                  </a:moveTo>
                  <a:cubicBezTo>
                    <a:pt x="605" y="172"/>
                    <a:pt x="543" y="110"/>
                    <a:pt x="450" y="63"/>
                  </a:cubicBezTo>
                  <a:cubicBezTo>
                    <a:pt x="404" y="32"/>
                    <a:pt x="342" y="16"/>
                    <a:pt x="280" y="16"/>
                  </a:cubicBezTo>
                  <a:cubicBezTo>
                    <a:pt x="249" y="1"/>
                    <a:pt x="218" y="1"/>
                    <a:pt x="187" y="16"/>
                  </a:cubicBezTo>
                  <a:cubicBezTo>
                    <a:pt x="140" y="16"/>
                    <a:pt x="109" y="16"/>
                    <a:pt x="78" y="32"/>
                  </a:cubicBezTo>
                  <a:cubicBezTo>
                    <a:pt x="47" y="32"/>
                    <a:pt x="16" y="47"/>
                    <a:pt x="1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8" name="Google Shape;22198;p32"/>
            <p:cNvSpPr/>
            <p:nvPr/>
          </p:nvSpPr>
          <p:spPr>
            <a:xfrm>
              <a:off x="6849175" y="1609413"/>
              <a:ext cx="23675" cy="26375"/>
            </a:xfrm>
            <a:custGeom>
              <a:avLst/>
              <a:gdLst/>
              <a:ahLst/>
              <a:cxnLst/>
              <a:rect l="l" t="t" r="r" b="b"/>
              <a:pathLst>
                <a:path w="947" h="1055" extrusionOk="0">
                  <a:moveTo>
                    <a:pt x="465" y="1055"/>
                  </a:moveTo>
                  <a:cubicBezTo>
                    <a:pt x="496" y="1024"/>
                    <a:pt x="527" y="1008"/>
                    <a:pt x="543" y="993"/>
                  </a:cubicBezTo>
                  <a:cubicBezTo>
                    <a:pt x="946" y="652"/>
                    <a:pt x="589" y="0"/>
                    <a:pt x="93" y="155"/>
                  </a:cubicBezTo>
                  <a:cubicBezTo>
                    <a:pt x="47" y="155"/>
                    <a:pt x="16" y="171"/>
                    <a:pt x="0" y="1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9" name="Google Shape;22199;p32"/>
            <p:cNvSpPr/>
            <p:nvPr/>
          </p:nvSpPr>
          <p:spPr>
            <a:xfrm>
              <a:off x="6946875" y="15504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8"/>
                  </a:moveTo>
                  <a:cubicBezTo>
                    <a:pt x="823" y="1"/>
                    <a:pt x="249" y="63"/>
                    <a:pt x="125" y="482"/>
                  </a:cubicBezTo>
                  <a:cubicBezTo>
                    <a:pt x="0" y="900"/>
                    <a:pt x="450" y="1257"/>
                    <a:pt x="838" y="1055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0" name="Google Shape;22200;p32"/>
            <p:cNvSpPr/>
            <p:nvPr/>
          </p:nvSpPr>
          <p:spPr>
            <a:xfrm>
              <a:off x="6863125" y="1527213"/>
              <a:ext cx="31050" cy="28700"/>
            </a:xfrm>
            <a:custGeom>
              <a:avLst/>
              <a:gdLst/>
              <a:ahLst/>
              <a:cxnLst/>
              <a:rect l="l" t="t" r="r" b="b"/>
              <a:pathLst>
                <a:path w="1242" h="1148" extrusionOk="0">
                  <a:moveTo>
                    <a:pt x="869" y="1024"/>
                  </a:moveTo>
                  <a:cubicBezTo>
                    <a:pt x="1241" y="807"/>
                    <a:pt x="1179" y="248"/>
                    <a:pt x="760" y="124"/>
                  </a:cubicBezTo>
                  <a:cubicBezTo>
                    <a:pt x="357" y="0"/>
                    <a:pt x="0" y="450"/>
                    <a:pt x="202" y="822"/>
                  </a:cubicBezTo>
                  <a:cubicBezTo>
                    <a:pt x="326" y="1055"/>
                    <a:pt x="621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1" name="Google Shape;22201;p32"/>
            <p:cNvSpPr/>
            <p:nvPr/>
          </p:nvSpPr>
          <p:spPr>
            <a:xfrm>
              <a:off x="6922050" y="1634213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869" y="1009"/>
                  </a:moveTo>
                  <a:cubicBezTo>
                    <a:pt x="1242" y="807"/>
                    <a:pt x="1180" y="233"/>
                    <a:pt x="761" y="109"/>
                  </a:cubicBezTo>
                  <a:cubicBezTo>
                    <a:pt x="358" y="1"/>
                    <a:pt x="1" y="435"/>
                    <a:pt x="203" y="823"/>
                  </a:cubicBezTo>
                  <a:cubicBezTo>
                    <a:pt x="327" y="1055"/>
                    <a:pt x="621" y="1149"/>
                    <a:pt x="869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2" name="Google Shape;22202;p32"/>
            <p:cNvSpPr/>
            <p:nvPr/>
          </p:nvSpPr>
          <p:spPr>
            <a:xfrm>
              <a:off x="6796050" y="151208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0" y="605"/>
                  </a:cubicBezTo>
                  <a:cubicBezTo>
                    <a:pt x="497" y="466"/>
                    <a:pt x="543" y="202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3" name="Google Shape;22203;p32"/>
            <p:cNvSpPr/>
            <p:nvPr/>
          </p:nvSpPr>
          <p:spPr>
            <a:xfrm>
              <a:off x="6892200" y="1453138"/>
              <a:ext cx="26400" cy="20575"/>
            </a:xfrm>
            <a:custGeom>
              <a:avLst/>
              <a:gdLst/>
              <a:ahLst/>
              <a:cxnLst/>
              <a:rect l="l" t="t" r="r" b="b"/>
              <a:pathLst>
                <a:path w="1056" h="823" extrusionOk="0">
                  <a:moveTo>
                    <a:pt x="295" y="699"/>
                  </a:moveTo>
                  <a:cubicBezTo>
                    <a:pt x="714" y="823"/>
                    <a:pt x="1055" y="389"/>
                    <a:pt x="854" y="1"/>
                  </a:cubicBezTo>
                  <a:lnTo>
                    <a:pt x="1" y="482"/>
                  </a:lnTo>
                  <a:cubicBezTo>
                    <a:pt x="63" y="590"/>
                    <a:pt x="171" y="668"/>
                    <a:pt x="295" y="69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4" name="Google Shape;22204;p32"/>
            <p:cNvSpPr/>
            <p:nvPr/>
          </p:nvSpPr>
          <p:spPr>
            <a:xfrm>
              <a:off x="6694075" y="183738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667" y="249"/>
                  </a:moveTo>
                  <a:cubicBezTo>
                    <a:pt x="621" y="171"/>
                    <a:pt x="543" y="109"/>
                    <a:pt x="466" y="63"/>
                  </a:cubicBezTo>
                  <a:cubicBezTo>
                    <a:pt x="404" y="32"/>
                    <a:pt x="341" y="16"/>
                    <a:pt x="279" y="1"/>
                  </a:cubicBezTo>
                  <a:lnTo>
                    <a:pt x="186" y="1"/>
                  </a:lnTo>
                  <a:cubicBezTo>
                    <a:pt x="155" y="16"/>
                    <a:pt x="124" y="16"/>
                    <a:pt x="93" y="32"/>
                  </a:cubicBezTo>
                  <a:cubicBezTo>
                    <a:pt x="62" y="32"/>
                    <a:pt x="31" y="47"/>
                    <a:pt x="0" y="63"/>
                  </a:cubicBezTo>
                  <a:lnTo>
                    <a:pt x="248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5" name="Google Shape;22205;p32"/>
            <p:cNvSpPr/>
            <p:nvPr/>
          </p:nvSpPr>
          <p:spPr>
            <a:xfrm>
              <a:off x="6635525" y="1727288"/>
              <a:ext cx="23675" cy="26375"/>
            </a:xfrm>
            <a:custGeom>
              <a:avLst/>
              <a:gdLst/>
              <a:ahLst/>
              <a:cxnLst/>
              <a:rect l="l" t="t" r="r" b="b"/>
              <a:pathLst>
                <a:path w="947" h="1055" extrusionOk="0">
                  <a:moveTo>
                    <a:pt x="559" y="993"/>
                  </a:moveTo>
                  <a:cubicBezTo>
                    <a:pt x="946" y="652"/>
                    <a:pt x="590" y="0"/>
                    <a:pt x="93" y="155"/>
                  </a:cubicBezTo>
                  <a:cubicBezTo>
                    <a:pt x="62" y="155"/>
                    <a:pt x="31" y="171"/>
                    <a:pt x="0" y="186"/>
                  </a:cubicBezTo>
                  <a:lnTo>
                    <a:pt x="466" y="1055"/>
                  </a:lnTo>
                  <a:cubicBezTo>
                    <a:pt x="497" y="1024"/>
                    <a:pt x="528" y="1008"/>
                    <a:pt x="559" y="9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6" name="Google Shape;22206;p32"/>
            <p:cNvSpPr/>
            <p:nvPr/>
          </p:nvSpPr>
          <p:spPr>
            <a:xfrm>
              <a:off x="6794500" y="1778463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264" y="62"/>
                  </a:moveTo>
                  <a:cubicBezTo>
                    <a:pt x="202" y="93"/>
                    <a:pt x="155" y="140"/>
                    <a:pt x="109" y="187"/>
                  </a:cubicBezTo>
                  <a:cubicBezTo>
                    <a:pt x="93" y="218"/>
                    <a:pt x="78" y="233"/>
                    <a:pt x="62" y="264"/>
                  </a:cubicBezTo>
                  <a:cubicBezTo>
                    <a:pt x="31" y="326"/>
                    <a:pt x="16" y="388"/>
                    <a:pt x="16" y="450"/>
                  </a:cubicBezTo>
                  <a:cubicBezTo>
                    <a:pt x="0" y="543"/>
                    <a:pt x="31" y="636"/>
                    <a:pt x="78" y="729"/>
                  </a:cubicBezTo>
                  <a:lnTo>
                    <a:pt x="931" y="249"/>
                  </a:lnTo>
                  <a:cubicBezTo>
                    <a:pt x="884" y="171"/>
                    <a:pt x="807" y="109"/>
                    <a:pt x="729" y="62"/>
                  </a:cubicBezTo>
                  <a:cubicBezTo>
                    <a:pt x="667" y="31"/>
                    <a:pt x="605" y="16"/>
                    <a:pt x="543" y="16"/>
                  </a:cubicBezTo>
                  <a:cubicBezTo>
                    <a:pt x="512" y="0"/>
                    <a:pt x="481" y="0"/>
                    <a:pt x="450" y="16"/>
                  </a:cubicBezTo>
                  <a:cubicBezTo>
                    <a:pt x="388" y="16"/>
                    <a:pt x="326" y="31"/>
                    <a:pt x="264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7" name="Google Shape;22207;p32"/>
            <p:cNvSpPr/>
            <p:nvPr/>
          </p:nvSpPr>
          <p:spPr>
            <a:xfrm>
              <a:off x="6734000" y="16679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6"/>
                    <a:pt x="916" y="1194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4" y="341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8" name="Google Shape;22208;p32"/>
            <p:cNvSpPr/>
            <p:nvPr/>
          </p:nvSpPr>
          <p:spPr>
            <a:xfrm>
              <a:off x="6651025" y="16439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4" y="342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9" name="Google Shape;22209;p32"/>
            <p:cNvSpPr/>
            <p:nvPr/>
          </p:nvSpPr>
          <p:spPr>
            <a:xfrm>
              <a:off x="6709975" y="1750938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40" y="869"/>
                  </a:moveTo>
                  <a:cubicBezTo>
                    <a:pt x="341" y="1241"/>
                    <a:pt x="915" y="1194"/>
                    <a:pt x="1039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26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0" name="Google Shape;22210;p32"/>
            <p:cNvSpPr/>
            <p:nvPr/>
          </p:nvSpPr>
          <p:spPr>
            <a:xfrm>
              <a:off x="6758050" y="15849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69"/>
                  </a:moveTo>
                  <a:cubicBezTo>
                    <a:pt x="342" y="1256"/>
                    <a:pt x="900" y="1194"/>
                    <a:pt x="1024" y="776"/>
                  </a:cubicBezTo>
                  <a:cubicBezTo>
                    <a:pt x="1148" y="357"/>
                    <a:pt x="698" y="0"/>
                    <a:pt x="326" y="202"/>
                  </a:cubicBezTo>
                  <a:cubicBezTo>
                    <a:pt x="93" y="341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1" name="Google Shape;22211;p32"/>
            <p:cNvSpPr/>
            <p:nvPr/>
          </p:nvSpPr>
          <p:spPr>
            <a:xfrm>
              <a:off x="6816975" y="16919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25" y="885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9" y="1"/>
                    <a:pt x="326" y="218"/>
                  </a:cubicBezTo>
                  <a:cubicBezTo>
                    <a:pt x="94" y="342"/>
                    <a:pt x="1" y="637"/>
                    <a:pt x="125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2" name="Google Shape;22212;p32"/>
            <p:cNvSpPr/>
            <p:nvPr/>
          </p:nvSpPr>
          <p:spPr>
            <a:xfrm>
              <a:off x="6582400" y="162996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7"/>
                  </a:moveTo>
                  <a:cubicBezTo>
                    <a:pt x="264" y="652"/>
                    <a:pt x="280" y="636"/>
                    <a:pt x="311" y="605"/>
                  </a:cubicBezTo>
                  <a:cubicBezTo>
                    <a:pt x="481" y="466"/>
                    <a:pt x="528" y="202"/>
                    <a:pt x="419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3" name="Google Shape;22213;p32"/>
            <p:cNvSpPr/>
            <p:nvPr/>
          </p:nvSpPr>
          <p:spPr>
            <a:xfrm>
              <a:off x="6678550" y="1571013"/>
              <a:ext cx="26400" cy="20575"/>
            </a:xfrm>
            <a:custGeom>
              <a:avLst/>
              <a:gdLst/>
              <a:ahLst/>
              <a:cxnLst/>
              <a:rect l="l" t="t" r="r" b="b"/>
              <a:pathLst>
                <a:path w="1056" h="823" extrusionOk="0">
                  <a:moveTo>
                    <a:pt x="280" y="714"/>
                  </a:moveTo>
                  <a:cubicBezTo>
                    <a:pt x="699" y="823"/>
                    <a:pt x="1056" y="389"/>
                    <a:pt x="854" y="1"/>
                  </a:cubicBezTo>
                  <a:lnTo>
                    <a:pt x="1" y="482"/>
                  </a:lnTo>
                  <a:cubicBezTo>
                    <a:pt x="63" y="590"/>
                    <a:pt x="156" y="668"/>
                    <a:pt x="280" y="71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4" name="Google Shape;22214;p32"/>
            <p:cNvSpPr/>
            <p:nvPr/>
          </p:nvSpPr>
          <p:spPr>
            <a:xfrm>
              <a:off x="6901500" y="1721063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5" y="1"/>
                  </a:moveTo>
                  <a:cubicBezTo>
                    <a:pt x="203" y="32"/>
                    <a:pt x="156" y="79"/>
                    <a:pt x="109" y="125"/>
                  </a:cubicBezTo>
                  <a:cubicBezTo>
                    <a:pt x="94" y="156"/>
                    <a:pt x="78" y="172"/>
                    <a:pt x="63" y="203"/>
                  </a:cubicBezTo>
                  <a:cubicBezTo>
                    <a:pt x="32" y="265"/>
                    <a:pt x="16" y="327"/>
                    <a:pt x="1" y="389"/>
                  </a:cubicBezTo>
                  <a:cubicBezTo>
                    <a:pt x="1" y="482"/>
                    <a:pt x="16" y="575"/>
                    <a:pt x="63" y="668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5" name="Google Shape;22215;p32"/>
            <p:cNvSpPr/>
            <p:nvPr/>
          </p:nvSpPr>
          <p:spPr>
            <a:xfrm>
              <a:off x="6840250" y="1614063"/>
              <a:ext cx="20575" cy="23275"/>
            </a:xfrm>
            <a:custGeom>
              <a:avLst/>
              <a:gdLst/>
              <a:ahLst/>
              <a:cxnLst/>
              <a:rect l="l" t="t" r="r" b="b"/>
              <a:pathLst>
                <a:path w="823" h="931" extrusionOk="0">
                  <a:moveTo>
                    <a:pt x="155" y="217"/>
                  </a:moveTo>
                  <a:cubicBezTo>
                    <a:pt x="0" y="512"/>
                    <a:pt x="202" y="884"/>
                    <a:pt x="543" y="915"/>
                  </a:cubicBezTo>
                  <a:cubicBezTo>
                    <a:pt x="636" y="931"/>
                    <a:pt x="729" y="900"/>
                    <a:pt x="822" y="869"/>
                  </a:cubicBezTo>
                  <a:lnTo>
                    <a:pt x="342" y="0"/>
                  </a:lnTo>
                  <a:cubicBezTo>
                    <a:pt x="264" y="47"/>
                    <a:pt x="202" y="124"/>
                    <a:pt x="155" y="21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6" name="Google Shape;22216;p32"/>
            <p:cNvSpPr/>
            <p:nvPr/>
          </p:nvSpPr>
          <p:spPr>
            <a:xfrm>
              <a:off x="6785200" y="1517888"/>
              <a:ext cx="16675" cy="12450"/>
            </a:xfrm>
            <a:custGeom>
              <a:avLst/>
              <a:gdLst/>
              <a:ahLst/>
              <a:cxnLst/>
              <a:rect l="l" t="t" r="r" b="b"/>
              <a:pathLst>
                <a:path w="667" h="498" extrusionOk="0">
                  <a:moveTo>
                    <a:pt x="0" y="249"/>
                  </a:moveTo>
                  <a:cubicBezTo>
                    <a:pt x="62" y="358"/>
                    <a:pt x="171" y="435"/>
                    <a:pt x="295" y="482"/>
                  </a:cubicBezTo>
                  <a:cubicBezTo>
                    <a:pt x="326" y="482"/>
                    <a:pt x="357" y="482"/>
                    <a:pt x="388" y="497"/>
                  </a:cubicBezTo>
                  <a:cubicBezTo>
                    <a:pt x="481" y="497"/>
                    <a:pt x="574" y="482"/>
                    <a:pt x="667" y="435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7" name="Google Shape;22217;p32"/>
            <p:cNvSpPr/>
            <p:nvPr/>
          </p:nvSpPr>
          <p:spPr>
            <a:xfrm>
              <a:off x="6480425" y="1955263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667" y="249"/>
                  </a:moveTo>
                  <a:cubicBezTo>
                    <a:pt x="621" y="171"/>
                    <a:pt x="543" y="109"/>
                    <a:pt x="466" y="63"/>
                  </a:cubicBezTo>
                  <a:cubicBezTo>
                    <a:pt x="404" y="32"/>
                    <a:pt x="342" y="16"/>
                    <a:pt x="280" y="1"/>
                  </a:cubicBezTo>
                  <a:lnTo>
                    <a:pt x="187" y="1"/>
                  </a:lnTo>
                  <a:cubicBezTo>
                    <a:pt x="125" y="16"/>
                    <a:pt x="47" y="32"/>
                    <a:pt x="0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8" name="Google Shape;22218;p32"/>
            <p:cNvSpPr/>
            <p:nvPr/>
          </p:nvSpPr>
          <p:spPr>
            <a:xfrm>
              <a:off x="6421500" y="184671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667" y="326"/>
                  </a:moveTo>
                  <a:cubicBezTo>
                    <a:pt x="543" y="78"/>
                    <a:pt x="233" y="0"/>
                    <a:pt x="0" y="124"/>
                  </a:cubicBezTo>
                  <a:lnTo>
                    <a:pt x="481" y="977"/>
                  </a:lnTo>
                  <a:cubicBezTo>
                    <a:pt x="713" y="853"/>
                    <a:pt x="791" y="558"/>
                    <a:pt x="667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9" name="Google Shape;22219;p32"/>
            <p:cNvSpPr/>
            <p:nvPr/>
          </p:nvSpPr>
          <p:spPr>
            <a:xfrm>
              <a:off x="6580450" y="1896338"/>
              <a:ext cx="23700" cy="18250"/>
            </a:xfrm>
            <a:custGeom>
              <a:avLst/>
              <a:gdLst/>
              <a:ahLst/>
              <a:cxnLst/>
              <a:rect l="l" t="t" r="r" b="b"/>
              <a:pathLst>
                <a:path w="948" h="730" extrusionOk="0">
                  <a:moveTo>
                    <a:pt x="947" y="248"/>
                  </a:moveTo>
                  <a:cubicBezTo>
                    <a:pt x="885" y="171"/>
                    <a:pt x="823" y="109"/>
                    <a:pt x="730" y="62"/>
                  </a:cubicBezTo>
                  <a:cubicBezTo>
                    <a:pt x="683" y="31"/>
                    <a:pt x="621" y="16"/>
                    <a:pt x="559" y="0"/>
                  </a:cubicBezTo>
                  <a:lnTo>
                    <a:pt x="466" y="0"/>
                  </a:lnTo>
                  <a:cubicBezTo>
                    <a:pt x="389" y="16"/>
                    <a:pt x="327" y="31"/>
                    <a:pt x="280" y="62"/>
                  </a:cubicBezTo>
                  <a:cubicBezTo>
                    <a:pt x="187" y="109"/>
                    <a:pt x="125" y="186"/>
                    <a:pt x="79" y="264"/>
                  </a:cubicBezTo>
                  <a:cubicBezTo>
                    <a:pt x="1" y="419"/>
                    <a:pt x="1" y="590"/>
                    <a:pt x="79" y="72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0" name="Google Shape;22220;p32"/>
            <p:cNvSpPr/>
            <p:nvPr/>
          </p:nvSpPr>
          <p:spPr>
            <a:xfrm>
              <a:off x="6519575" y="17862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5" y="388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6" y="916"/>
                    <a:pt x="1149" y="621"/>
                    <a:pt x="1025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1" name="Google Shape;22221;p32"/>
            <p:cNvSpPr/>
            <p:nvPr/>
          </p:nvSpPr>
          <p:spPr>
            <a:xfrm>
              <a:off x="6435450" y="1762963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869" y="1024"/>
                  </a:moveTo>
                  <a:cubicBezTo>
                    <a:pt x="1257" y="807"/>
                    <a:pt x="1195" y="248"/>
                    <a:pt x="776" y="124"/>
                  </a:cubicBezTo>
                  <a:cubicBezTo>
                    <a:pt x="357" y="0"/>
                    <a:pt x="0" y="450"/>
                    <a:pt x="218" y="822"/>
                  </a:cubicBezTo>
                  <a:cubicBezTo>
                    <a:pt x="342" y="1055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2" name="Google Shape;22222;p32"/>
            <p:cNvSpPr/>
            <p:nvPr/>
          </p:nvSpPr>
          <p:spPr>
            <a:xfrm>
              <a:off x="6495550" y="18691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4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3" name="Google Shape;22223;p32"/>
            <p:cNvSpPr/>
            <p:nvPr/>
          </p:nvSpPr>
          <p:spPr>
            <a:xfrm>
              <a:off x="6543625" y="17032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09" y="388"/>
                  </a:moveTo>
                  <a:cubicBezTo>
                    <a:pt x="807" y="1"/>
                    <a:pt x="233" y="63"/>
                    <a:pt x="109" y="481"/>
                  </a:cubicBezTo>
                  <a:cubicBezTo>
                    <a:pt x="1" y="900"/>
                    <a:pt x="435" y="1257"/>
                    <a:pt x="823" y="1055"/>
                  </a:cubicBezTo>
                  <a:cubicBezTo>
                    <a:pt x="1055" y="916"/>
                    <a:pt x="1148" y="621"/>
                    <a:pt x="1009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4" name="Google Shape;22224;p32"/>
            <p:cNvSpPr/>
            <p:nvPr/>
          </p:nvSpPr>
          <p:spPr>
            <a:xfrm>
              <a:off x="6602575" y="18102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09" y="481"/>
                  </a:cubicBezTo>
                  <a:cubicBezTo>
                    <a:pt x="0" y="900"/>
                    <a:pt x="434" y="1256"/>
                    <a:pt x="822" y="1039"/>
                  </a:cubicBezTo>
                  <a:cubicBezTo>
                    <a:pt x="1055" y="915"/>
                    <a:pt x="1148" y="621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5" name="Google Shape;22225;p32"/>
            <p:cNvSpPr/>
            <p:nvPr/>
          </p:nvSpPr>
          <p:spPr>
            <a:xfrm>
              <a:off x="6368375" y="1747838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248" y="667"/>
                  </a:moveTo>
                  <a:cubicBezTo>
                    <a:pt x="481" y="527"/>
                    <a:pt x="559" y="233"/>
                    <a:pt x="434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6" name="Google Shape;22226;p32"/>
            <p:cNvSpPr/>
            <p:nvPr/>
          </p:nvSpPr>
          <p:spPr>
            <a:xfrm>
              <a:off x="6464525" y="1688888"/>
              <a:ext cx="23300" cy="19425"/>
            </a:xfrm>
            <a:custGeom>
              <a:avLst/>
              <a:gdLst/>
              <a:ahLst/>
              <a:cxnLst/>
              <a:rect l="l" t="t" r="r" b="b"/>
              <a:pathLst>
                <a:path w="932" h="777" extrusionOk="0">
                  <a:moveTo>
                    <a:pt x="295" y="714"/>
                  </a:moveTo>
                  <a:cubicBezTo>
                    <a:pt x="559" y="776"/>
                    <a:pt x="823" y="637"/>
                    <a:pt x="900" y="373"/>
                  </a:cubicBezTo>
                  <a:cubicBezTo>
                    <a:pt x="931" y="249"/>
                    <a:pt x="931" y="109"/>
                    <a:pt x="869" y="1"/>
                  </a:cubicBezTo>
                  <a:lnTo>
                    <a:pt x="1" y="481"/>
                  </a:lnTo>
                  <a:cubicBezTo>
                    <a:pt x="63" y="590"/>
                    <a:pt x="171" y="668"/>
                    <a:pt x="295" y="71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7" name="Google Shape;22227;p32"/>
            <p:cNvSpPr/>
            <p:nvPr/>
          </p:nvSpPr>
          <p:spPr>
            <a:xfrm>
              <a:off x="6687875" y="18389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48" y="1"/>
                  </a:moveTo>
                  <a:cubicBezTo>
                    <a:pt x="202" y="32"/>
                    <a:pt x="140" y="78"/>
                    <a:pt x="109" y="125"/>
                  </a:cubicBezTo>
                  <a:cubicBezTo>
                    <a:pt x="93" y="156"/>
                    <a:pt x="62" y="171"/>
                    <a:pt x="62" y="203"/>
                  </a:cubicBezTo>
                  <a:cubicBezTo>
                    <a:pt x="31" y="265"/>
                    <a:pt x="0" y="327"/>
                    <a:pt x="0" y="389"/>
                  </a:cubicBezTo>
                  <a:cubicBezTo>
                    <a:pt x="0" y="482"/>
                    <a:pt x="16" y="575"/>
                    <a:pt x="62" y="668"/>
                  </a:cubicBezTo>
                  <a:lnTo>
                    <a:pt x="496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8" name="Google Shape;22228;p32"/>
            <p:cNvSpPr/>
            <p:nvPr/>
          </p:nvSpPr>
          <p:spPr>
            <a:xfrm>
              <a:off x="6620000" y="1731938"/>
              <a:ext cx="27175" cy="30250"/>
            </a:xfrm>
            <a:custGeom>
              <a:avLst/>
              <a:gdLst/>
              <a:ahLst/>
              <a:cxnLst/>
              <a:rect l="l" t="t" r="r" b="b"/>
              <a:pathLst>
                <a:path w="1087" h="1210" extrusionOk="0">
                  <a:moveTo>
                    <a:pt x="606" y="0"/>
                  </a:moveTo>
                  <a:cubicBezTo>
                    <a:pt x="1" y="310"/>
                    <a:pt x="497" y="1210"/>
                    <a:pt x="1087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9" name="Google Shape;22229;p32"/>
            <p:cNvSpPr/>
            <p:nvPr/>
          </p:nvSpPr>
          <p:spPr>
            <a:xfrm>
              <a:off x="6571925" y="1635763"/>
              <a:ext cx="16325" cy="14000"/>
            </a:xfrm>
            <a:custGeom>
              <a:avLst/>
              <a:gdLst/>
              <a:ahLst/>
              <a:cxnLst/>
              <a:rect l="l" t="t" r="r" b="b"/>
              <a:pathLst>
                <a:path w="653" h="560" extrusionOk="0">
                  <a:moveTo>
                    <a:pt x="1" y="249"/>
                  </a:moveTo>
                  <a:cubicBezTo>
                    <a:pt x="125" y="482"/>
                    <a:pt x="420" y="559"/>
                    <a:pt x="652" y="435"/>
                  </a:cubicBezTo>
                  <a:lnTo>
                    <a:pt x="420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0" name="Google Shape;22230;p32"/>
            <p:cNvSpPr/>
            <p:nvPr/>
          </p:nvSpPr>
          <p:spPr>
            <a:xfrm>
              <a:off x="6266775" y="207313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668" y="249"/>
                  </a:moveTo>
                  <a:cubicBezTo>
                    <a:pt x="621" y="171"/>
                    <a:pt x="544" y="109"/>
                    <a:pt x="451" y="63"/>
                  </a:cubicBezTo>
                  <a:cubicBezTo>
                    <a:pt x="404" y="32"/>
                    <a:pt x="342" y="16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56" y="16"/>
                    <a:pt x="125" y="16"/>
                    <a:pt x="94" y="32"/>
                  </a:cubicBezTo>
                  <a:cubicBezTo>
                    <a:pt x="63" y="32"/>
                    <a:pt x="32" y="47"/>
                    <a:pt x="1" y="63"/>
                  </a:cubicBezTo>
                  <a:lnTo>
                    <a:pt x="233" y="49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1" name="Google Shape;22231;p32"/>
            <p:cNvSpPr/>
            <p:nvPr/>
          </p:nvSpPr>
          <p:spPr>
            <a:xfrm>
              <a:off x="6366425" y="2014213"/>
              <a:ext cx="23675" cy="18250"/>
            </a:xfrm>
            <a:custGeom>
              <a:avLst/>
              <a:gdLst/>
              <a:ahLst/>
              <a:cxnLst/>
              <a:rect l="l" t="t" r="r" b="b"/>
              <a:pathLst>
                <a:path w="947" h="730" extrusionOk="0">
                  <a:moveTo>
                    <a:pt x="745" y="62"/>
                  </a:moveTo>
                  <a:cubicBezTo>
                    <a:pt x="683" y="31"/>
                    <a:pt x="637" y="0"/>
                    <a:pt x="575" y="0"/>
                  </a:cubicBezTo>
                  <a:cubicBezTo>
                    <a:pt x="528" y="0"/>
                    <a:pt x="497" y="0"/>
                    <a:pt x="466" y="0"/>
                  </a:cubicBezTo>
                  <a:cubicBezTo>
                    <a:pt x="404" y="16"/>
                    <a:pt x="342" y="31"/>
                    <a:pt x="280" y="62"/>
                  </a:cubicBezTo>
                  <a:cubicBezTo>
                    <a:pt x="187" y="109"/>
                    <a:pt x="125" y="186"/>
                    <a:pt x="78" y="264"/>
                  </a:cubicBezTo>
                  <a:cubicBezTo>
                    <a:pt x="1" y="403"/>
                    <a:pt x="1" y="590"/>
                    <a:pt x="78" y="729"/>
                  </a:cubicBezTo>
                  <a:lnTo>
                    <a:pt x="947" y="248"/>
                  </a:lnTo>
                  <a:cubicBezTo>
                    <a:pt x="900" y="171"/>
                    <a:pt x="823" y="93"/>
                    <a:pt x="745" y="6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2" name="Google Shape;22232;p32"/>
            <p:cNvSpPr/>
            <p:nvPr/>
          </p:nvSpPr>
          <p:spPr>
            <a:xfrm>
              <a:off x="6305175" y="19056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42"/>
                    <a:pt x="62" y="900"/>
                    <a:pt x="481" y="1024"/>
                  </a:cubicBezTo>
                  <a:cubicBezTo>
                    <a:pt x="900" y="1148"/>
                    <a:pt x="1256" y="698"/>
                    <a:pt x="1055" y="326"/>
                  </a:cubicBezTo>
                  <a:cubicBezTo>
                    <a:pt x="915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3" name="Google Shape;22233;p32"/>
            <p:cNvSpPr/>
            <p:nvPr/>
          </p:nvSpPr>
          <p:spPr>
            <a:xfrm>
              <a:off x="6280750" y="19878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09"/>
                  </a:moveTo>
                  <a:cubicBezTo>
                    <a:pt x="1256" y="807"/>
                    <a:pt x="1194" y="233"/>
                    <a:pt x="776" y="109"/>
                  </a:cubicBezTo>
                  <a:cubicBezTo>
                    <a:pt x="357" y="1"/>
                    <a:pt x="0" y="435"/>
                    <a:pt x="202" y="823"/>
                  </a:cubicBezTo>
                  <a:cubicBezTo>
                    <a:pt x="341" y="1055"/>
                    <a:pt x="636" y="1148"/>
                    <a:pt x="869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4" name="Google Shape;22234;p32"/>
            <p:cNvSpPr/>
            <p:nvPr/>
          </p:nvSpPr>
          <p:spPr>
            <a:xfrm>
              <a:off x="6329200" y="1822663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373" y="140"/>
                  </a:moveTo>
                  <a:cubicBezTo>
                    <a:pt x="1" y="342"/>
                    <a:pt x="63" y="900"/>
                    <a:pt x="482" y="1024"/>
                  </a:cubicBezTo>
                  <a:cubicBezTo>
                    <a:pt x="885" y="1148"/>
                    <a:pt x="1242" y="714"/>
                    <a:pt x="1040" y="326"/>
                  </a:cubicBezTo>
                  <a:cubicBezTo>
                    <a:pt x="916" y="94"/>
                    <a:pt x="621" y="0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5" name="Google Shape;22235;p32"/>
            <p:cNvSpPr/>
            <p:nvPr/>
          </p:nvSpPr>
          <p:spPr>
            <a:xfrm>
              <a:off x="6388525" y="19281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23" y="0"/>
                    <a:pt x="249" y="62"/>
                    <a:pt x="125" y="481"/>
                  </a:cubicBezTo>
                  <a:cubicBezTo>
                    <a:pt x="1" y="900"/>
                    <a:pt x="451" y="1256"/>
                    <a:pt x="838" y="1039"/>
                  </a:cubicBezTo>
                  <a:cubicBezTo>
                    <a:pt x="1071" y="915"/>
                    <a:pt x="1148" y="620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6" name="Google Shape;22236;p32"/>
            <p:cNvSpPr/>
            <p:nvPr/>
          </p:nvSpPr>
          <p:spPr>
            <a:xfrm>
              <a:off x="6473825" y="1956813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64" y="1"/>
                  </a:moveTo>
                  <a:cubicBezTo>
                    <a:pt x="202" y="32"/>
                    <a:pt x="156" y="78"/>
                    <a:pt x="125" y="125"/>
                  </a:cubicBezTo>
                  <a:cubicBezTo>
                    <a:pt x="94" y="156"/>
                    <a:pt x="78" y="171"/>
                    <a:pt x="63" y="202"/>
                  </a:cubicBezTo>
                  <a:cubicBezTo>
                    <a:pt x="32" y="264"/>
                    <a:pt x="16" y="327"/>
                    <a:pt x="16" y="389"/>
                  </a:cubicBezTo>
                  <a:cubicBezTo>
                    <a:pt x="1" y="482"/>
                    <a:pt x="32" y="575"/>
                    <a:pt x="78" y="668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7" name="Google Shape;22237;p32"/>
            <p:cNvSpPr/>
            <p:nvPr/>
          </p:nvSpPr>
          <p:spPr>
            <a:xfrm>
              <a:off x="6414900" y="1849813"/>
              <a:ext cx="18625" cy="23275"/>
            </a:xfrm>
            <a:custGeom>
              <a:avLst/>
              <a:gdLst/>
              <a:ahLst/>
              <a:cxnLst/>
              <a:rect l="l" t="t" r="r" b="b"/>
              <a:pathLst>
                <a:path w="745" h="931" extrusionOk="0">
                  <a:moveTo>
                    <a:pt x="16" y="388"/>
                  </a:moveTo>
                  <a:cubicBezTo>
                    <a:pt x="0" y="574"/>
                    <a:pt x="109" y="776"/>
                    <a:pt x="280" y="853"/>
                  </a:cubicBezTo>
                  <a:cubicBezTo>
                    <a:pt x="419" y="931"/>
                    <a:pt x="590" y="931"/>
                    <a:pt x="745" y="853"/>
                  </a:cubicBezTo>
                  <a:lnTo>
                    <a:pt x="264" y="0"/>
                  </a:lnTo>
                  <a:cubicBezTo>
                    <a:pt x="124" y="78"/>
                    <a:pt x="31" y="217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8" name="Google Shape;22238;p32"/>
            <p:cNvSpPr/>
            <p:nvPr/>
          </p:nvSpPr>
          <p:spPr>
            <a:xfrm>
              <a:off x="6357900" y="1753638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667" y="435"/>
                  </a:moveTo>
                  <a:lnTo>
                    <a:pt x="419" y="1"/>
                  </a:lnTo>
                  <a:lnTo>
                    <a:pt x="0" y="249"/>
                  </a:lnTo>
                  <a:cubicBezTo>
                    <a:pt x="47" y="326"/>
                    <a:pt x="109" y="389"/>
                    <a:pt x="202" y="435"/>
                  </a:cubicBezTo>
                  <a:cubicBezTo>
                    <a:pt x="233" y="451"/>
                    <a:pt x="264" y="466"/>
                    <a:pt x="295" y="466"/>
                  </a:cubicBezTo>
                  <a:cubicBezTo>
                    <a:pt x="419" y="513"/>
                    <a:pt x="543" y="497"/>
                    <a:pt x="667" y="43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9" name="Google Shape;22239;p32"/>
            <p:cNvSpPr/>
            <p:nvPr/>
          </p:nvSpPr>
          <p:spPr>
            <a:xfrm>
              <a:off x="6260200" y="20746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1"/>
                  </a:moveTo>
                  <a:cubicBezTo>
                    <a:pt x="202" y="32"/>
                    <a:pt x="155" y="78"/>
                    <a:pt x="109" y="125"/>
                  </a:cubicBezTo>
                  <a:cubicBezTo>
                    <a:pt x="93" y="156"/>
                    <a:pt x="78" y="171"/>
                    <a:pt x="62" y="202"/>
                  </a:cubicBezTo>
                  <a:cubicBezTo>
                    <a:pt x="31" y="264"/>
                    <a:pt x="16" y="326"/>
                    <a:pt x="16" y="388"/>
                  </a:cubicBezTo>
                  <a:cubicBezTo>
                    <a:pt x="0" y="482"/>
                    <a:pt x="16" y="575"/>
                    <a:pt x="78" y="668"/>
                  </a:cubicBezTo>
                  <a:lnTo>
                    <a:pt x="496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0" name="Google Shape;22240;p32"/>
            <p:cNvSpPr/>
            <p:nvPr/>
          </p:nvSpPr>
          <p:spPr>
            <a:xfrm>
              <a:off x="6944925" y="1280613"/>
              <a:ext cx="18250" cy="23275"/>
            </a:xfrm>
            <a:custGeom>
              <a:avLst/>
              <a:gdLst/>
              <a:ahLst/>
              <a:cxnLst/>
              <a:rect l="l" t="t" r="r" b="b"/>
              <a:pathLst>
                <a:path w="730" h="931" extrusionOk="0">
                  <a:moveTo>
                    <a:pt x="466" y="931"/>
                  </a:moveTo>
                  <a:cubicBezTo>
                    <a:pt x="497" y="915"/>
                    <a:pt x="528" y="900"/>
                    <a:pt x="544" y="884"/>
                  </a:cubicBezTo>
                  <a:cubicBezTo>
                    <a:pt x="668" y="776"/>
                    <a:pt x="730" y="620"/>
                    <a:pt x="714" y="450"/>
                  </a:cubicBezTo>
                  <a:cubicBezTo>
                    <a:pt x="714" y="388"/>
                    <a:pt x="699" y="326"/>
                    <a:pt x="668" y="279"/>
                  </a:cubicBezTo>
                  <a:cubicBezTo>
                    <a:pt x="637" y="217"/>
                    <a:pt x="590" y="171"/>
                    <a:pt x="544" y="124"/>
                  </a:cubicBezTo>
                  <a:cubicBezTo>
                    <a:pt x="404" y="31"/>
                    <a:pt x="249" y="0"/>
                    <a:pt x="94" y="47"/>
                  </a:cubicBezTo>
                  <a:cubicBezTo>
                    <a:pt x="63" y="47"/>
                    <a:pt x="32" y="62"/>
                    <a:pt x="1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1" name="Google Shape;22241;p32"/>
            <p:cNvSpPr/>
            <p:nvPr/>
          </p:nvSpPr>
          <p:spPr>
            <a:xfrm>
              <a:off x="6891825" y="1180188"/>
              <a:ext cx="12425" cy="17075"/>
            </a:xfrm>
            <a:custGeom>
              <a:avLst/>
              <a:gdLst/>
              <a:ahLst/>
              <a:cxnLst/>
              <a:rect l="l" t="t" r="r" b="b"/>
              <a:pathLst>
                <a:path w="497" h="683" extrusionOk="0">
                  <a:moveTo>
                    <a:pt x="0" y="248"/>
                  </a:moveTo>
                  <a:lnTo>
                    <a:pt x="233" y="683"/>
                  </a:lnTo>
                  <a:cubicBezTo>
                    <a:pt x="264" y="667"/>
                    <a:pt x="295" y="636"/>
                    <a:pt x="326" y="620"/>
                  </a:cubicBezTo>
                  <a:cubicBezTo>
                    <a:pt x="388" y="558"/>
                    <a:pt x="450" y="481"/>
                    <a:pt x="465" y="388"/>
                  </a:cubicBezTo>
                  <a:cubicBezTo>
                    <a:pt x="481" y="326"/>
                    <a:pt x="496" y="264"/>
                    <a:pt x="481" y="186"/>
                  </a:cubicBezTo>
                  <a:cubicBezTo>
                    <a:pt x="481" y="124"/>
                    <a:pt x="465" y="62"/>
                    <a:pt x="43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2" name="Google Shape;22242;p32"/>
            <p:cNvSpPr/>
            <p:nvPr/>
          </p:nvSpPr>
          <p:spPr>
            <a:xfrm>
              <a:off x="6789850" y="1505888"/>
              <a:ext cx="16700" cy="12025"/>
            </a:xfrm>
            <a:custGeom>
              <a:avLst/>
              <a:gdLst/>
              <a:ahLst/>
              <a:cxnLst/>
              <a:rect l="l" t="t" r="r" b="b"/>
              <a:pathLst>
                <a:path w="668" h="481" extrusionOk="0">
                  <a:moveTo>
                    <a:pt x="667" y="248"/>
                  </a:moveTo>
                  <a:cubicBezTo>
                    <a:pt x="589" y="109"/>
                    <a:pt x="450" y="16"/>
                    <a:pt x="279" y="0"/>
                  </a:cubicBezTo>
                  <a:cubicBezTo>
                    <a:pt x="248" y="0"/>
                    <a:pt x="217" y="0"/>
                    <a:pt x="186" y="0"/>
                  </a:cubicBezTo>
                  <a:cubicBezTo>
                    <a:pt x="155" y="0"/>
                    <a:pt x="124" y="16"/>
                    <a:pt x="93" y="16"/>
                  </a:cubicBezTo>
                  <a:cubicBezTo>
                    <a:pt x="62" y="31"/>
                    <a:pt x="31" y="47"/>
                    <a:pt x="0" y="62"/>
                  </a:cubicBezTo>
                  <a:lnTo>
                    <a:pt x="248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3" name="Google Shape;22243;p32"/>
            <p:cNvSpPr/>
            <p:nvPr/>
          </p:nvSpPr>
          <p:spPr>
            <a:xfrm>
              <a:off x="6731300" y="1397688"/>
              <a:ext cx="19400" cy="24075"/>
            </a:xfrm>
            <a:custGeom>
              <a:avLst/>
              <a:gdLst/>
              <a:ahLst/>
              <a:cxnLst/>
              <a:rect l="l" t="t" r="r" b="b"/>
              <a:pathLst>
                <a:path w="776" h="963" extrusionOk="0">
                  <a:moveTo>
                    <a:pt x="652" y="311"/>
                  </a:moveTo>
                  <a:cubicBezTo>
                    <a:pt x="543" y="94"/>
                    <a:pt x="310" y="1"/>
                    <a:pt x="78" y="79"/>
                  </a:cubicBezTo>
                  <a:cubicBezTo>
                    <a:pt x="47" y="79"/>
                    <a:pt x="31" y="94"/>
                    <a:pt x="0" y="110"/>
                  </a:cubicBezTo>
                  <a:lnTo>
                    <a:pt x="465" y="963"/>
                  </a:lnTo>
                  <a:cubicBezTo>
                    <a:pt x="496" y="947"/>
                    <a:pt x="528" y="932"/>
                    <a:pt x="543" y="916"/>
                  </a:cubicBezTo>
                  <a:cubicBezTo>
                    <a:pt x="729" y="761"/>
                    <a:pt x="776" y="513"/>
                    <a:pt x="652" y="31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4" name="Google Shape;22244;p32"/>
            <p:cNvSpPr/>
            <p:nvPr/>
          </p:nvSpPr>
          <p:spPr>
            <a:xfrm>
              <a:off x="6890275" y="1446938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264" y="63"/>
                  </a:moveTo>
                  <a:cubicBezTo>
                    <a:pt x="217" y="94"/>
                    <a:pt x="155" y="140"/>
                    <a:pt x="124" y="187"/>
                  </a:cubicBezTo>
                  <a:cubicBezTo>
                    <a:pt x="93" y="202"/>
                    <a:pt x="78" y="233"/>
                    <a:pt x="62" y="264"/>
                  </a:cubicBezTo>
                  <a:cubicBezTo>
                    <a:pt x="47" y="326"/>
                    <a:pt x="16" y="373"/>
                    <a:pt x="16" y="450"/>
                  </a:cubicBezTo>
                  <a:cubicBezTo>
                    <a:pt x="0" y="544"/>
                    <a:pt x="31" y="637"/>
                    <a:pt x="78" y="730"/>
                  </a:cubicBezTo>
                  <a:lnTo>
                    <a:pt x="931" y="249"/>
                  </a:lnTo>
                  <a:cubicBezTo>
                    <a:pt x="853" y="109"/>
                    <a:pt x="714" y="16"/>
                    <a:pt x="543" y="1"/>
                  </a:cubicBezTo>
                  <a:cubicBezTo>
                    <a:pt x="512" y="1"/>
                    <a:pt x="481" y="1"/>
                    <a:pt x="450" y="1"/>
                  </a:cubicBezTo>
                  <a:cubicBezTo>
                    <a:pt x="388" y="1"/>
                    <a:pt x="326" y="32"/>
                    <a:pt x="264" y="6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5" name="Google Shape;22245;p32"/>
            <p:cNvSpPr/>
            <p:nvPr/>
          </p:nvSpPr>
          <p:spPr>
            <a:xfrm>
              <a:off x="6830175" y="1336438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40" y="869"/>
                  </a:moveTo>
                  <a:cubicBezTo>
                    <a:pt x="341" y="1241"/>
                    <a:pt x="900" y="1195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26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6" name="Google Shape;22246;p32"/>
            <p:cNvSpPr/>
            <p:nvPr/>
          </p:nvSpPr>
          <p:spPr>
            <a:xfrm>
              <a:off x="6747200" y="131238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24" y="869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8"/>
                    <a:pt x="698" y="1"/>
                    <a:pt x="326" y="202"/>
                  </a:cubicBezTo>
                  <a:cubicBezTo>
                    <a:pt x="78" y="342"/>
                    <a:pt x="0" y="637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7" name="Google Shape;22247;p32"/>
            <p:cNvSpPr/>
            <p:nvPr/>
          </p:nvSpPr>
          <p:spPr>
            <a:xfrm>
              <a:off x="6806125" y="14190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84"/>
                  </a:moveTo>
                  <a:cubicBezTo>
                    <a:pt x="342" y="1256"/>
                    <a:pt x="900" y="1194"/>
                    <a:pt x="1024" y="775"/>
                  </a:cubicBezTo>
                  <a:cubicBezTo>
                    <a:pt x="1148" y="357"/>
                    <a:pt x="698" y="0"/>
                    <a:pt x="326" y="217"/>
                  </a:cubicBezTo>
                  <a:cubicBezTo>
                    <a:pt x="78" y="341"/>
                    <a:pt x="1" y="636"/>
                    <a:pt x="125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8" name="Google Shape;22248;p32"/>
            <p:cNvSpPr/>
            <p:nvPr/>
          </p:nvSpPr>
          <p:spPr>
            <a:xfrm>
              <a:off x="6853825" y="12534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15" y="1195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9" name="Google Shape;22249;p32"/>
            <p:cNvSpPr/>
            <p:nvPr/>
          </p:nvSpPr>
          <p:spPr>
            <a:xfrm>
              <a:off x="6911200" y="136241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1" y="326"/>
                    <a:pt x="63" y="900"/>
                    <a:pt x="481" y="1024"/>
                  </a:cubicBezTo>
                  <a:cubicBezTo>
                    <a:pt x="900" y="1148"/>
                    <a:pt x="1257" y="699"/>
                    <a:pt x="1040" y="311"/>
                  </a:cubicBezTo>
                  <a:cubicBezTo>
                    <a:pt x="916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0" name="Google Shape;22250;p32"/>
            <p:cNvSpPr/>
            <p:nvPr/>
          </p:nvSpPr>
          <p:spPr>
            <a:xfrm>
              <a:off x="6678175" y="1298438"/>
              <a:ext cx="13600" cy="16700"/>
            </a:xfrm>
            <a:custGeom>
              <a:avLst/>
              <a:gdLst/>
              <a:ahLst/>
              <a:cxnLst/>
              <a:rect l="l" t="t" r="r" b="b"/>
              <a:pathLst>
                <a:path w="544" h="668" extrusionOk="0">
                  <a:moveTo>
                    <a:pt x="233" y="667"/>
                  </a:moveTo>
                  <a:cubicBezTo>
                    <a:pt x="264" y="652"/>
                    <a:pt x="295" y="621"/>
                    <a:pt x="311" y="605"/>
                  </a:cubicBezTo>
                  <a:cubicBezTo>
                    <a:pt x="497" y="450"/>
                    <a:pt x="543" y="20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1" name="Google Shape;22251;p32"/>
            <p:cNvSpPr/>
            <p:nvPr/>
          </p:nvSpPr>
          <p:spPr>
            <a:xfrm>
              <a:off x="6774325" y="1239513"/>
              <a:ext cx="23300" cy="18625"/>
            </a:xfrm>
            <a:custGeom>
              <a:avLst/>
              <a:gdLst/>
              <a:ahLst/>
              <a:cxnLst/>
              <a:rect l="l" t="t" r="r" b="b"/>
              <a:pathLst>
                <a:path w="932" h="745" extrusionOk="0">
                  <a:moveTo>
                    <a:pt x="295" y="698"/>
                  </a:moveTo>
                  <a:cubicBezTo>
                    <a:pt x="419" y="745"/>
                    <a:pt x="544" y="729"/>
                    <a:pt x="668" y="667"/>
                  </a:cubicBezTo>
                  <a:cubicBezTo>
                    <a:pt x="776" y="605"/>
                    <a:pt x="854" y="496"/>
                    <a:pt x="900" y="372"/>
                  </a:cubicBezTo>
                  <a:cubicBezTo>
                    <a:pt x="931" y="248"/>
                    <a:pt x="916" y="109"/>
                    <a:pt x="854" y="0"/>
                  </a:cubicBezTo>
                  <a:lnTo>
                    <a:pt x="1" y="465"/>
                  </a:lnTo>
                  <a:cubicBezTo>
                    <a:pt x="63" y="589"/>
                    <a:pt x="171" y="667"/>
                    <a:pt x="295" y="69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2" name="Google Shape;22252;p32"/>
            <p:cNvSpPr/>
            <p:nvPr/>
          </p:nvSpPr>
          <p:spPr>
            <a:xfrm>
              <a:off x="6936025" y="1282538"/>
              <a:ext cx="20950" cy="23300"/>
            </a:xfrm>
            <a:custGeom>
              <a:avLst/>
              <a:gdLst/>
              <a:ahLst/>
              <a:cxnLst/>
              <a:rect l="l" t="t" r="r" b="b"/>
              <a:pathLst>
                <a:path w="838" h="932" extrusionOk="0">
                  <a:moveTo>
                    <a:pt x="171" y="202"/>
                  </a:moveTo>
                  <a:cubicBezTo>
                    <a:pt x="0" y="512"/>
                    <a:pt x="202" y="885"/>
                    <a:pt x="559" y="916"/>
                  </a:cubicBezTo>
                  <a:cubicBezTo>
                    <a:pt x="652" y="931"/>
                    <a:pt x="745" y="900"/>
                    <a:pt x="838" y="854"/>
                  </a:cubicBezTo>
                  <a:lnTo>
                    <a:pt x="357" y="1"/>
                  </a:lnTo>
                  <a:cubicBezTo>
                    <a:pt x="279" y="47"/>
                    <a:pt x="202" y="125"/>
                    <a:pt x="171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3" name="Google Shape;22253;p32"/>
            <p:cNvSpPr/>
            <p:nvPr/>
          </p:nvSpPr>
          <p:spPr>
            <a:xfrm>
              <a:off x="6881350" y="118638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0" y="233"/>
                  </a:moveTo>
                  <a:cubicBezTo>
                    <a:pt x="62" y="357"/>
                    <a:pt x="155" y="435"/>
                    <a:pt x="280" y="466"/>
                  </a:cubicBezTo>
                  <a:cubicBezTo>
                    <a:pt x="311" y="481"/>
                    <a:pt x="342" y="481"/>
                    <a:pt x="373" y="481"/>
                  </a:cubicBezTo>
                  <a:cubicBezTo>
                    <a:pt x="466" y="497"/>
                    <a:pt x="574" y="481"/>
                    <a:pt x="652" y="435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4" name="Google Shape;22254;p32"/>
            <p:cNvSpPr/>
            <p:nvPr/>
          </p:nvSpPr>
          <p:spPr>
            <a:xfrm>
              <a:off x="6576200" y="1623763"/>
              <a:ext cx="16700" cy="12025"/>
            </a:xfrm>
            <a:custGeom>
              <a:avLst/>
              <a:gdLst/>
              <a:ahLst/>
              <a:cxnLst/>
              <a:rect l="l" t="t" r="r" b="b"/>
              <a:pathLst>
                <a:path w="668" h="481" extrusionOk="0">
                  <a:moveTo>
                    <a:pt x="667" y="248"/>
                  </a:moveTo>
                  <a:cubicBezTo>
                    <a:pt x="590" y="109"/>
                    <a:pt x="450" y="16"/>
                    <a:pt x="280" y="0"/>
                  </a:cubicBezTo>
                  <a:cubicBezTo>
                    <a:pt x="249" y="0"/>
                    <a:pt x="217" y="0"/>
                    <a:pt x="186" y="0"/>
                  </a:cubicBezTo>
                  <a:cubicBezTo>
                    <a:pt x="155" y="0"/>
                    <a:pt x="124" y="0"/>
                    <a:pt x="93" y="16"/>
                  </a:cubicBezTo>
                  <a:cubicBezTo>
                    <a:pt x="62" y="31"/>
                    <a:pt x="31" y="47"/>
                    <a:pt x="0" y="62"/>
                  </a:cubicBezTo>
                  <a:lnTo>
                    <a:pt x="233" y="48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5" name="Google Shape;22255;p32"/>
            <p:cNvSpPr/>
            <p:nvPr/>
          </p:nvSpPr>
          <p:spPr>
            <a:xfrm>
              <a:off x="6517250" y="1515563"/>
              <a:ext cx="19425" cy="24075"/>
            </a:xfrm>
            <a:custGeom>
              <a:avLst/>
              <a:gdLst/>
              <a:ahLst/>
              <a:cxnLst/>
              <a:rect l="l" t="t" r="r" b="b"/>
              <a:pathLst>
                <a:path w="777" h="963" extrusionOk="0">
                  <a:moveTo>
                    <a:pt x="668" y="311"/>
                  </a:moveTo>
                  <a:cubicBezTo>
                    <a:pt x="559" y="94"/>
                    <a:pt x="311" y="1"/>
                    <a:pt x="94" y="78"/>
                  </a:cubicBezTo>
                  <a:cubicBezTo>
                    <a:pt x="63" y="78"/>
                    <a:pt x="32" y="94"/>
                    <a:pt x="1" y="109"/>
                  </a:cubicBezTo>
                  <a:lnTo>
                    <a:pt x="466" y="962"/>
                  </a:lnTo>
                  <a:cubicBezTo>
                    <a:pt x="497" y="947"/>
                    <a:pt x="528" y="931"/>
                    <a:pt x="544" y="916"/>
                  </a:cubicBezTo>
                  <a:cubicBezTo>
                    <a:pt x="730" y="761"/>
                    <a:pt x="776" y="513"/>
                    <a:pt x="668" y="31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6" name="Google Shape;22256;p32"/>
            <p:cNvSpPr/>
            <p:nvPr/>
          </p:nvSpPr>
          <p:spPr>
            <a:xfrm>
              <a:off x="6676625" y="1564813"/>
              <a:ext cx="23275" cy="18250"/>
            </a:xfrm>
            <a:custGeom>
              <a:avLst/>
              <a:gdLst/>
              <a:ahLst/>
              <a:cxnLst/>
              <a:rect l="l" t="t" r="r" b="b"/>
              <a:pathLst>
                <a:path w="931" h="730" extrusionOk="0">
                  <a:moveTo>
                    <a:pt x="109" y="187"/>
                  </a:moveTo>
                  <a:cubicBezTo>
                    <a:pt x="93" y="202"/>
                    <a:pt x="78" y="233"/>
                    <a:pt x="62" y="264"/>
                  </a:cubicBezTo>
                  <a:cubicBezTo>
                    <a:pt x="31" y="311"/>
                    <a:pt x="16" y="373"/>
                    <a:pt x="16" y="450"/>
                  </a:cubicBezTo>
                  <a:cubicBezTo>
                    <a:pt x="0" y="543"/>
                    <a:pt x="16" y="637"/>
                    <a:pt x="78" y="730"/>
                  </a:cubicBezTo>
                  <a:lnTo>
                    <a:pt x="931" y="264"/>
                  </a:lnTo>
                  <a:cubicBezTo>
                    <a:pt x="853" y="109"/>
                    <a:pt x="698" y="16"/>
                    <a:pt x="543" y="1"/>
                  </a:cubicBezTo>
                  <a:cubicBezTo>
                    <a:pt x="512" y="1"/>
                    <a:pt x="481" y="1"/>
                    <a:pt x="450" y="1"/>
                  </a:cubicBezTo>
                  <a:cubicBezTo>
                    <a:pt x="373" y="16"/>
                    <a:pt x="311" y="32"/>
                    <a:pt x="248" y="63"/>
                  </a:cubicBezTo>
                  <a:cubicBezTo>
                    <a:pt x="202" y="94"/>
                    <a:pt x="155" y="140"/>
                    <a:pt x="109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7" name="Google Shape;22257;p32"/>
            <p:cNvSpPr/>
            <p:nvPr/>
          </p:nvSpPr>
          <p:spPr>
            <a:xfrm>
              <a:off x="6616125" y="14543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95"/>
                    <a:pt x="1024" y="776"/>
                  </a:cubicBezTo>
                  <a:cubicBezTo>
                    <a:pt x="1149" y="357"/>
                    <a:pt x="714" y="0"/>
                    <a:pt x="327" y="202"/>
                  </a:cubicBezTo>
                  <a:cubicBezTo>
                    <a:pt x="94" y="326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8" name="Google Shape;22258;p32"/>
            <p:cNvSpPr/>
            <p:nvPr/>
          </p:nvSpPr>
          <p:spPr>
            <a:xfrm>
              <a:off x="6533150" y="14302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85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9" y="358"/>
                    <a:pt x="714" y="1"/>
                    <a:pt x="326" y="218"/>
                  </a:cubicBezTo>
                  <a:cubicBezTo>
                    <a:pt x="94" y="342"/>
                    <a:pt x="1" y="637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9" name="Google Shape;22259;p32"/>
            <p:cNvSpPr/>
            <p:nvPr/>
          </p:nvSpPr>
          <p:spPr>
            <a:xfrm>
              <a:off x="6592100" y="153688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40" y="885"/>
                  </a:moveTo>
                  <a:cubicBezTo>
                    <a:pt x="341" y="1257"/>
                    <a:pt x="915" y="1195"/>
                    <a:pt x="1039" y="776"/>
                  </a:cubicBezTo>
                  <a:cubicBezTo>
                    <a:pt x="1148" y="358"/>
                    <a:pt x="714" y="1"/>
                    <a:pt x="326" y="218"/>
                  </a:cubicBezTo>
                  <a:cubicBezTo>
                    <a:pt x="93" y="342"/>
                    <a:pt x="0" y="637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0" name="Google Shape;22260;p32"/>
            <p:cNvSpPr/>
            <p:nvPr/>
          </p:nvSpPr>
          <p:spPr>
            <a:xfrm>
              <a:off x="6640175" y="13713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42"/>
                    <a:pt x="0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1" name="Google Shape;22261;p32"/>
            <p:cNvSpPr/>
            <p:nvPr/>
          </p:nvSpPr>
          <p:spPr>
            <a:xfrm>
              <a:off x="6699500" y="14779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85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7"/>
                    <a:pt x="698" y="0"/>
                    <a:pt x="326" y="218"/>
                  </a:cubicBezTo>
                  <a:cubicBezTo>
                    <a:pt x="78" y="342"/>
                    <a:pt x="0" y="636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2" name="Google Shape;22262;p32"/>
            <p:cNvSpPr/>
            <p:nvPr/>
          </p:nvSpPr>
          <p:spPr>
            <a:xfrm>
              <a:off x="6464525" y="141631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7"/>
                  </a:moveTo>
                  <a:cubicBezTo>
                    <a:pt x="264" y="636"/>
                    <a:pt x="280" y="621"/>
                    <a:pt x="311" y="605"/>
                  </a:cubicBezTo>
                  <a:cubicBezTo>
                    <a:pt x="481" y="450"/>
                    <a:pt x="528" y="202"/>
                    <a:pt x="419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3" name="Google Shape;22263;p32"/>
            <p:cNvSpPr/>
            <p:nvPr/>
          </p:nvSpPr>
          <p:spPr>
            <a:xfrm>
              <a:off x="6560675" y="1357363"/>
              <a:ext cx="23300" cy="19425"/>
            </a:xfrm>
            <a:custGeom>
              <a:avLst/>
              <a:gdLst/>
              <a:ahLst/>
              <a:cxnLst/>
              <a:rect l="l" t="t" r="r" b="b"/>
              <a:pathLst>
                <a:path w="932" h="777" extrusionOk="0">
                  <a:moveTo>
                    <a:pt x="296" y="699"/>
                  </a:moveTo>
                  <a:cubicBezTo>
                    <a:pt x="544" y="776"/>
                    <a:pt x="823" y="621"/>
                    <a:pt x="885" y="373"/>
                  </a:cubicBezTo>
                  <a:cubicBezTo>
                    <a:pt x="932" y="249"/>
                    <a:pt x="916" y="110"/>
                    <a:pt x="854" y="1"/>
                  </a:cubicBezTo>
                  <a:lnTo>
                    <a:pt x="1" y="466"/>
                  </a:lnTo>
                  <a:cubicBezTo>
                    <a:pt x="63" y="590"/>
                    <a:pt x="156" y="668"/>
                    <a:pt x="296" y="69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4" name="Google Shape;22264;p32"/>
            <p:cNvSpPr/>
            <p:nvPr/>
          </p:nvSpPr>
          <p:spPr>
            <a:xfrm>
              <a:off x="6783625" y="150743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16" y="388"/>
                  </a:moveTo>
                  <a:cubicBezTo>
                    <a:pt x="1" y="481"/>
                    <a:pt x="16" y="574"/>
                    <a:pt x="63" y="667"/>
                  </a:cubicBezTo>
                  <a:lnTo>
                    <a:pt x="497" y="419"/>
                  </a:lnTo>
                  <a:lnTo>
                    <a:pt x="265" y="0"/>
                  </a:lnTo>
                  <a:cubicBezTo>
                    <a:pt x="203" y="31"/>
                    <a:pt x="156" y="62"/>
                    <a:pt x="110" y="124"/>
                  </a:cubicBezTo>
                  <a:cubicBezTo>
                    <a:pt x="94" y="140"/>
                    <a:pt x="79" y="171"/>
                    <a:pt x="63" y="202"/>
                  </a:cubicBezTo>
                  <a:cubicBezTo>
                    <a:pt x="32" y="264"/>
                    <a:pt x="16" y="310"/>
                    <a:pt x="16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5" name="Google Shape;22265;p32"/>
            <p:cNvSpPr/>
            <p:nvPr/>
          </p:nvSpPr>
          <p:spPr>
            <a:xfrm>
              <a:off x="6722375" y="1400413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6" y="202"/>
                  </a:moveTo>
                  <a:cubicBezTo>
                    <a:pt x="0" y="512"/>
                    <a:pt x="202" y="885"/>
                    <a:pt x="543" y="916"/>
                  </a:cubicBezTo>
                  <a:cubicBezTo>
                    <a:pt x="636" y="931"/>
                    <a:pt x="729" y="900"/>
                    <a:pt x="822" y="854"/>
                  </a:cubicBezTo>
                  <a:lnTo>
                    <a:pt x="342" y="1"/>
                  </a:lnTo>
                  <a:cubicBezTo>
                    <a:pt x="264" y="47"/>
                    <a:pt x="202" y="125"/>
                    <a:pt x="156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6" name="Google Shape;22266;p32"/>
            <p:cNvSpPr/>
            <p:nvPr/>
          </p:nvSpPr>
          <p:spPr>
            <a:xfrm>
              <a:off x="6667325" y="1304263"/>
              <a:ext cx="16675" cy="12425"/>
            </a:xfrm>
            <a:custGeom>
              <a:avLst/>
              <a:gdLst/>
              <a:ahLst/>
              <a:cxnLst/>
              <a:rect l="l" t="t" r="r" b="b"/>
              <a:pathLst>
                <a:path w="667" h="497" extrusionOk="0">
                  <a:moveTo>
                    <a:pt x="0" y="233"/>
                  </a:moveTo>
                  <a:cubicBezTo>
                    <a:pt x="62" y="357"/>
                    <a:pt x="171" y="434"/>
                    <a:pt x="295" y="465"/>
                  </a:cubicBezTo>
                  <a:cubicBezTo>
                    <a:pt x="326" y="481"/>
                    <a:pt x="357" y="481"/>
                    <a:pt x="388" y="481"/>
                  </a:cubicBezTo>
                  <a:cubicBezTo>
                    <a:pt x="481" y="496"/>
                    <a:pt x="589" y="481"/>
                    <a:pt x="667" y="434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7" name="Google Shape;22267;p32"/>
            <p:cNvSpPr/>
            <p:nvPr/>
          </p:nvSpPr>
          <p:spPr>
            <a:xfrm>
              <a:off x="6362550" y="174161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667" y="249"/>
                  </a:moveTo>
                  <a:cubicBezTo>
                    <a:pt x="590" y="110"/>
                    <a:pt x="435" y="16"/>
                    <a:pt x="280" y="1"/>
                  </a:cubicBezTo>
                  <a:cubicBezTo>
                    <a:pt x="249" y="1"/>
                    <a:pt x="218" y="1"/>
                    <a:pt x="187" y="1"/>
                  </a:cubicBezTo>
                  <a:cubicBezTo>
                    <a:pt x="125" y="1"/>
                    <a:pt x="63" y="16"/>
                    <a:pt x="1" y="63"/>
                  </a:cubicBezTo>
                  <a:lnTo>
                    <a:pt x="233" y="48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8" name="Google Shape;22268;p32"/>
            <p:cNvSpPr/>
            <p:nvPr/>
          </p:nvSpPr>
          <p:spPr>
            <a:xfrm>
              <a:off x="6462975" y="1682688"/>
              <a:ext cx="23300" cy="18250"/>
            </a:xfrm>
            <a:custGeom>
              <a:avLst/>
              <a:gdLst/>
              <a:ahLst/>
              <a:cxnLst/>
              <a:rect l="l" t="t" r="r" b="b"/>
              <a:pathLst>
                <a:path w="932" h="730" extrusionOk="0">
                  <a:moveTo>
                    <a:pt x="109" y="187"/>
                  </a:moveTo>
                  <a:cubicBezTo>
                    <a:pt x="94" y="202"/>
                    <a:pt x="78" y="233"/>
                    <a:pt x="63" y="264"/>
                  </a:cubicBezTo>
                  <a:cubicBezTo>
                    <a:pt x="32" y="326"/>
                    <a:pt x="16" y="373"/>
                    <a:pt x="16" y="450"/>
                  </a:cubicBezTo>
                  <a:cubicBezTo>
                    <a:pt x="1" y="543"/>
                    <a:pt x="16" y="636"/>
                    <a:pt x="63" y="729"/>
                  </a:cubicBezTo>
                  <a:lnTo>
                    <a:pt x="931" y="249"/>
                  </a:lnTo>
                  <a:cubicBezTo>
                    <a:pt x="838" y="109"/>
                    <a:pt x="698" y="16"/>
                    <a:pt x="543" y="1"/>
                  </a:cubicBezTo>
                  <a:cubicBezTo>
                    <a:pt x="497" y="1"/>
                    <a:pt x="466" y="1"/>
                    <a:pt x="435" y="1"/>
                  </a:cubicBezTo>
                  <a:cubicBezTo>
                    <a:pt x="311" y="16"/>
                    <a:pt x="187" y="78"/>
                    <a:pt x="109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9" name="Google Shape;22269;p32"/>
            <p:cNvSpPr/>
            <p:nvPr/>
          </p:nvSpPr>
          <p:spPr>
            <a:xfrm>
              <a:off x="6402500" y="1572188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24" y="869"/>
                  </a:moveTo>
                  <a:cubicBezTo>
                    <a:pt x="341" y="1241"/>
                    <a:pt x="900" y="1195"/>
                    <a:pt x="1024" y="776"/>
                  </a:cubicBezTo>
                  <a:cubicBezTo>
                    <a:pt x="1148" y="357"/>
                    <a:pt x="698" y="0"/>
                    <a:pt x="326" y="202"/>
                  </a:cubicBezTo>
                  <a:cubicBezTo>
                    <a:pt x="93" y="326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0" name="Google Shape;22270;p32"/>
            <p:cNvSpPr/>
            <p:nvPr/>
          </p:nvSpPr>
          <p:spPr>
            <a:xfrm>
              <a:off x="6378450" y="16547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85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8"/>
                    <a:pt x="714" y="1"/>
                    <a:pt x="326" y="218"/>
                  </a:cubicBezTo>
                  <a:cubicBezTo>
                    <a:pt x="94" y="342"/>
                    <a:pt x="0" y="637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1" name="Google Shape;22271;p32"/>
            <p:cNvSpPr/>
            <p:nvPr/>
          </p:nvSpPr>
          <p:spPr>
            <a:xfrm>
              <a:off x="6424975" y="14911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1" y="342"/>
                    <a:pt x="63" y="900"/>
                    <a:pt x="481" y="1024"/>
                  </a:cubicBezTo>
                  <a:cubicBezTo>
                    <a:pt x="900" y="1148"/>
                    <a:pt x="1257" y="699"/>
                    <a:pt x="1040" y="326"/>
                  </a:cubicBezTo>
                  <a:cubicBezTo>
                    <a:pt x="916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2" name="Google Shape;22272;p32"/>
            <p:cNvSpPr/>
            <p:nvPr/>
          </p:nvSpPr>
          <p:spPr>
            <a:xfrm>
              <a:off x="6485475" y="15958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84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7"/>
                    <a:pt x="698" y="0"/>
                    <a:pt x="326" y="218"/>
                  </a:cubicBezTo>
                  <a:cubicBezTo>
                    <a:pt x="78" y="342"/>
                    <a:pt x="0" y="636"/>
                    <a:pt x="124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3" name="Google Shape;22273;p32"/>
            <p:cNvSpPr/>
            <p:nvPr/>
          </p:nvSpPr>
          <p:spPr>
            <a:xfrm>
              <a:off x="6347050" y="1475238"/>
              <a:ext cx="24450" cy="18650"/>
            </a:xfrm>
            <a:custGeom>
              <a:avLst/>
              <a:gdLst/>
              <a:ahLst/>
              <a:cxnLst/>
              <a:rect l="l" t="t" r="r" b="b"/>
              <a:pathLst>
                <a:path w="978" h="746" extrusionOk="0">
                  <a:moveTo>
                    <a:pt x="279" y="699"/>
                  </a:moveTo>
                  <a:cubicBezTo>
                    <a:pt x="403" y="745"/>
                    <a:pt x="543" y="730"/>
                    <a:pt x="652" y="668"/>
                  </a:cubicBezTo>
                  <a:cubicBezTo>
                    <a:pt x="884" y="528"/>
                    <a:pt x="977" y="234"/>
                    <a:pt x="853" y="1"/>
                  </a:cubicBezTo>
                  <a:lnTo>
                    <a:pt x="0" y="466"/>
                  </a:lnTo>
                  <a:cubicBezTo>
                    <a:pt x="62" y="590"/>
                    <a:pt x="155" y="668"/>
                    <a:pt x="279" y="69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4" name="Google Shape;22274;p32"/>
            <p:cNvSpPr/>
            <p:nvPr/>
          </p:nvSpPr>
          <p:spPr>
            <a:xfrm>
              <a:off x="6570000" y="1625313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0" y="388"/>
                  </a:moveTo>
                  <a:cubicBezTo>
                    <a:pt x="0" y="481"/>
                    <a:pt x="16" y="574"/>
                    <a:pt x="62" y="667"/>
                  </a:cubicBezTo>
                  <a:lnTo>
                    <a:pt x="497" y="419"/>
                  </a:lnTo>
                  <a:lnTo>
                    <a:pt x="264" y="0"/>
                  </a:lnTo>
                  <a:cubicBezTo>
                    <a:pt x="202" y="31"/>
                    <a:pt x="155" y="62"/>
                    <a:pt x="124" y="124"/>
                  </a:cubicBezTo>
                  <a:cubicBezTo>
                    <a:pt x="93" y="140"/>
                    <a:pt x="78" y="171"/>
                    <a:pt x="62" y="202"/>
                  </a:cubicBezTo>
                  <a:cubicBezTo>
                    <a:pt x="31" y="248"/>
                    <a:pt x="16" y="310"/>
                    <a:pt x="0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5" name="Google Shape;22275;p32"/>
            <p:cNvSpPr/>
            <p:nvPr/>
          </p:nvSpPr>
          <p:spPr>
            <a:xfrm>
              <a:off x="6509500" y="151828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125" y="667"/>
                  </a:moveTo>
                  <a:cubicBezTo>
                    <a:pt x="249" y="900"/>
                    <a:pt x="544" y="993"/>
                    <a:pt x="792" y="853"/>
                  </a:cubicBezTo>
                  <a:lnTo>
                    <a:pt x="311" y="0"/>
                  </a:lnTo>
                  <a:cubicBezTo>
                    <a:pt x="78" y="140"/>
                    <a:pt x="1" y="435"/>
                    <a:pt x="125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6" name="Google Shape;22276;p32"/>
            <p:cNvSpPr/>
            <p:nvPr/>
          </p:nvSpPr>
          <p:spPr>
            <a:xfrm>
              <a:off x="6453675" y="1422138"/>
              <a:ext cx="16700" cy="13975"/>
            </a:xfrm>
            <a:custGeom>
              <a:avLst/>
              <a:gdLst/>
              <a:ahLst/>
              <a:cxnLst/>
              <a:rect l="l" t="t" r="r" b="b"/>
              <a:pathLst>
                <a:path w="668" h="559" extrusionOk="0">
                  <a:moveTo>
                    <a:pt x="435" y="0"/>
                  </a:moveTo>
                  <a:lnTo>
                    <a:pt x="0" y="233"/>
                  </a:lnTo>
                  <a:cubicBezTo>
                    <a:pt x="124" y="465"/>
                    <a:pt x="419" y="558"/>
                    <a:pt x="667" y="43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7" name="Google Shape;22277;p32"/>
            <p:cNvSpPr/>
            <p:nvPr/>
          </p:nvSpPr>
          <p:spPr>
            <a:xfrm>
              <a:off x="6355950" y="1743188"/>
              <a:ext cx="12450" cy="16300"/>
            </a:xfrm>
            <a:custGeom>
              <a:avLst/>
              <a:gdLst/>
              <a:ahLst/>
              <a:cxnLst/>
              <a:rect l="l" t="t" r="r" b="b"/>
              <a:pathLst>
                <a:path w="498" h="652" extrusionOk="0">
                  <a:moveTo>
                    <a:pt x="265" y="0"/>
                  </a:moveTo>
                  <a:cubicBezTo>
                    <a:pt x="203" y="16"/>
                    <a:pt x="156" y="62"/>
                    <a:pt x="125" y="124"/>
                  </a:cubicBezTo>
                  <a:cubicBezTo>
                    <a:pt x="94" y="140"/>
                    <a:pt x="78" y="171"/>
                    <a:pt x="63" y="202"/>
                  </a:cubicBezTo>
                  <a:cubicBezTo>
                    <a:pt x="32" y="248"/>
                    <a:pt x="16" y="310"/>
                    <a:pt x="16" y="372"/>
                  </a:cubicBezTo>
                  <a:cubicBezTo>
                    <a:pt x="1" y="465"/>
                    <a:pt x="32" y="574"/>
                    <a:pt x="78" y="651"/>
                  </a:cubicBezTo>
                  <a:lnTo>
                    <a:pt x="497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8" name="Google Shape;22278;p32"/>
            <p:cNvSpPr/>
            <p:nvPr/>
          </p:nvSpPr>
          <p:spPr>
            <a:xfrm>
              <a:off x="6886000" y="1173963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667" y="280"/>
                  </a:moveTo>
                  <a:cubicBezTo>
                    <a:pt x="636" y="218"/>
                    <a:pt x="590" y="172"/>
                    <a:pt x="543" y="125"/>
                  </a:cubicBezTo>
                  <a:cubicBezTo>
                    <a:pt x="404" y="32"/>
                    <a:pt x="249" y="1"/>
                    <a:pt x="94" y="47"/>
                  </a:cubicBezTo>
                  <a:cubicBezTo>
                    <a:pt x="63" y="47"/>
                    <a:pt x="32" y="63"/>
                    <a:pt x="0" y="78"/>
                  </a:cubicBezTo>
                  <a:lnTo>
                    <a:pt x="233" y="51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9" name="Google Shape;22279;p32"/>
            <p:cNvSpPr/>
            <p:nvPr/>
          </p:nvSpPr>
          <p:spPr>
            <a:xfrm>
              <a:off x="6827075" y="1066563"/>
              <a:ext cx="18225" cy="23675"/>
            </a:xfrm>
            <a:custGeom>
              <a:avLst/>
              <a:gdLst/>
              <a:ahLst/>
              <a:cxnLst/>
              <a:rect l="l" t="t" r="r" b="b"/>
              <a:pathLst>
                <a:path w="729" h="947" extrusionOk="0">
                  <a:moveTo>
                    <a:pt x="465" y="947"/>
                  </a:moveTo>
                  <a:cubicBezTo>
                    <a:pt x="496" y="931"/>
                    <a:pt x="527" y="916"/>
                    <a:pt x="558" y="885"/>
                  </a:cubicBezTo>
                  <a:cubicBezTo>
                    <a:pt x="667" y="792"/>
                    <a:pt x="729" y="637"/>
                    <a:pt x="713" y="466"/>
                  </a:cubicBezTo>
                  <a:cubicBezTo>
                    <a:pt x="713" y="404"/>
                    <a:pt x="698" y="342"/>
                    <a:pt x="667" y="280"/>
                  </a:cubicBezTo>
                  <a:cubicBezTo>
                    <a:pt x="636" y="218"/>
                    <a:pt x="589" y="171"/>
                    <a:pt x="543" y="125"/>
                  </a:cubicBezTo>
                  <a:cubicBezTo>
                    <a:pt x="403" y="32"/>
                    <a:pt x="248" y="1"/>
                    <a:pt x="93" y="47"/>
                  </a:cubicBezTo>
                  <a:cubicBezTo>
                    <a:pt x="62" y="63"/>
                    <a:pt x="31" y="63"/>
                    <a:pt x="0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0" name="Google Shape;22280;p32"/>
            <p:cNvSpPr/>
            <p:nvPr/>
          </p:nvSpPr>
          <p:spPr>
            <a:xfrm>
              <a:off x="6841025" y="9820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09"/>
                  </a:moveTo>
                  <a:cubicBezTo>
                    <a:pt x="1257" y="807"/>
                    <a:pt x="1195" y="233"/>
                    <a:pt x="776" y="109"/>
                  </a:cubicBezTo>
                  <a:cubicBezTo>
                    <a:pt x="357" y="1"/>
                    <a:pt x="0" y="435"/>
                    <a:pt x="202" y="823"/>
                  </a:cubicBezTo>
                  <a:cubicBezTo>
                    <a:pt x="342" y="1055"/>
                    <a:pt x="636" y="1148"/>
                    <a:pt x="869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1" name="Google Shape;22281;p32"/>
            <p:cNvSpPr/>
            <p:nvPr/>
          </p:nvSpPr>
          <p:spPr>
            <a:xfrm>
              <a:off x="6899950" y="108866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8" y="1"/>
                    <a:pt x="1" y="451"/>
                    <a:pt x="202" y="823"/>
                  </a:cubicBezTo>
                  <a:cubicBezTo>
                    <a:pt x="342" y="1071"/>
                    <a:pt x="637" y="1149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2" name="Google Shape;22282;p32"/>
            <p:cNvSpPr/>
            <p:nvPr/>
          </p:nvSpPr>
          <p:spPr>
            <a:xfrm>
              <a:off x="6773950" y="9665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26" y="621"/>
                  </a:cubicBezTo>
                  <a:cubicBezTo>
                    <a:pt x="388" y="559"/>
                    <a:pt x="450" y="481"/>
                    <a:pt x="466" y="388"/>
                  </a:cubicBezTo>
                  <a:cubicBezTo>
                    <a:pt x="497" y="326"/>
                    <a:pt x="497" y="248"/>
                    <a:pt x="481" y="186"/>
                  </a:cubicBezTo>
                  <a:cubicBezTo>
                    <a:pt x="481" y="124"/>
                    <a:pt x="466" y="47"/>
                    <a:pt x="434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3" name="Google Shape;22283;p32"/>
            <p:cNvSpPr/>
            <p:nvPr/>
          </p:nvSpPr>
          <p:spPr>
            <a:xfrm>
              <a:off x="6672350" y="1291463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249" y="512"/>
                  </a:moveTo>
                  <a:lnTo>
                    <a:pt x="668" y="280"/>
                  </a:lnTo>
                  <a:cubicBezTo>
                    <a:pt x="637" y="217"/>
                    <a:pt x="590" y="171"/>
                    <a:pt x="544" y="124"/>
                  </a:cubicBezTo>
                  <a:cubicBezTo>
                    <a:pt x="419" y="31"/>
                    <a:pt x="249" y="0"/>
                    <a:pt x="94" y="47"/>
                  </a:cubicBezTo>
                  <a:cubicBezTo>
                    <a:pt x="63" y="62"/>
                    <a:pt x="32" y="62"/>
                    <a:pt x="1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4" name="Google Shape;22284;p32"/>
            <p:cNvSpPr/>
            <p:nvPr/>
          </p:nvSpPr>
          <p:spPr>
            <a:xfrm>
              <a:off x="6613025" y="1180963"/>
              <a:ext cx="24850" cy="27150"/>
            </a:xfrm>
            <a:custGeom>
              <a:avLst/>
              <a:gdLst/>
              <a:ahLst/>
              <a:cxnLst/>
              <a:rect l="l" t="t" r="r" b="b"/>
              <a:pathLst>
                <a:path w="994" h="1086" extrusionOk="0">
                  <a:moveTo>
                    <a:pt x="482" y="1086"/>
                  </a:moveTo>
                  <a:cubicBezTo>
                    <a:pt x="513" y="1070"/>
                    <a:pt x="544" y="1055"/>
                    <a:pt x="559" y="1024"/>
                  </a:cubicBezTo>
                  <a:cubicBezTo>
                    <a:pt x="993" y="683"/>
                    <a:pt x="621" y="0"/>
                    <a:pt x="94" y="186"/>
                  </a:cubicBezTo>
                  <a:cubicBezTo>
                    <a:pt x="63" y="202"/>
                    <a:pt x="32" y="202"/>
                    <a:pt x="1" y="23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5" name="Google Shape;22285;p32"/>
            <p:cNvSpPr/>
            <p:nvPr/>
          </p:nvSpPr>
          <p:spPr>
            <a:xfrm>
              <a:off x="6771625" y="1228263"/>
              <a:ext cx="24050" cy="23275"/>
            </a:xfrm>
            <a:custGeom>
              <a:avLst/>
              <a:gdLst/>
              <a:ahLst/>
              <a:cxnLst/>
              <a:rect l="l" t="t" r="r" b="b"/>
              <a:pathLst>
                <a:path w="962" h="931" extrusionOk="0">
                  <a:moveTo>
                    <a:pt x="47" y="729"/>
                  </a:moveTo>
                  <a:cubicBezTo>
                    <a:pt x="47" y="807"/>
                    <a:pt x="78" y="869"/>
                    <a:pt x="109" y="931"/>
                  </a:cubicBezTo>
                  <a:lnTo>
                    <a:pt x="962" y="450"/>
                  </a:lnTo>
                  <a:cubicBezTo>
                    <a:pt x="698" y="0"/>
                    <a:pt x="0" y="217"/>
                    <a:pt x="47" y="74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6" name="Google Shape;22286;p32"/>
            <p:cNvSpPr/>
            <p:nvPr/>
          </p:nvSpPr>
          <p:spPr>
            <a:xfrm>
              <a:off x="6712300" y="11224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84"/>
                  </a:moveTo>
                  <a:cubicBezTo>
                    <a:pt x="326" y="1256"/>
                    <a:pt x="900" y="1194"/>
                    <a:pt x="1024" y="776"/>
                  </a:cubicBezTo>
                  <a:cubicBezTo>
                    <a:pt x="1148" y="357"/>
                    <a:pt x="698" y="0"/>
                    <a:pt x="310" y="217"/>
                  </a:cubicBezTo>
                  <a:cubicBezTo>
                    <a:pt x="78" y="341"/>
                    <a:pt x="0" y="636"/>
                    <a:pt x="124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7" name="Google Shape;22287;p32"/>
            <p:cNvSpPr/>
            <p:nvPr/>
          </p:nvSpPr>
          <p:spPr>
            <a:xfrm>
              <a:off x="6629325" y="1098763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24" y="869"/>
                  </a:moveTo>
                  <a:cubicBezTo>
                    <a:pt x="341" y="1241"/>
                    <a:pt x="900" y="1194"/>
                    <a:pt x="1024" y="776"/>
                  </a:cubicBezTo>
                  <a:cubicBezTo>
                    <a:pt x="1148" y="357"/>
                    <a:pt x="698" y="0"/>
                    <a:pt x="326" y="202"/>
                  </a:cubicBezTo>
                  <a:cubicBezTo>
                    <a:pt x="78" y="326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8" name="Google Shape;22288;p32"/>
            <p:cNvSpPr/>
            <p:nvPr/>
          </p:nvSpPr>
          <p:spPr>
            <a:xfrm>
              <a:off x="6688250" y="12053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84"/>
                  </a:moveTo>
                  <a:cubicBezTo>
                    <a:pt x="342" y="1257"/>
                    <a:pt x="900" y="1194"/>
                    <a:pt x="1024" y="776"/>
                  </a:cubicBezTo>
                  <a:cubicBezTo>
                    <a:pt x="1148" y="357"/>
                    <a:pt x="699" y="0"/>
                    <a:pt x="326" y="217"/>
                  </a:cubicBezTo>
                  <a:cubicBezTo>
                    <a:pt x="78" y="341"/>
                    <a:pt x="1" y="636"/>
                    <a:pt x="125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9" name="Google Shape;22289;p32"/>
            <p:cNvSpPr/>
            <p:nvPr/>
          </p:nvSpPr>
          <p:spPr>
            <a:xfrm>
              <a:off x="6735950" y="103981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40" y="869"/>
                  </a:moveTo>
                  <a:cubicBezTo>
                    <a:pt x="342" y="1241"/>
                    <a:pt x="915" y="1195"/>
                    <a:pt x="1039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3" y="326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0" name="Google Shape;22290;p32"/>
            <p:cNvSpPr/>
            <p:nvPr/>
          </p:nvSpPr>
          <p:spPr>
            <a:xfrm>
              <a:off x="6794875" y="11464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85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4" y="342"/>
                    <a:pt x="1" y="637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1" name="Google Shape;22291;p32"/>
            <p:cNvSpPr/>
            <p:nvPr/>
          </p:nvSpPr>
          <p:spPr>
            <a:xfrm>
              <a:off x="6560300" y="1084788"/>
              <a:ext cx="13600" cy="16325"/>
            </a:xfrm>
            <a:custGeom>
              <a:avLst/>
              <a:gdLst/>
              <a:ahLst/>
              <a:cxnLst/>
              <a:rect l="l" t="t" r="r" b="b"/>
              <a:pathLst>
                <a:path w="544" h="653" extrusionOk="0">
                  <a:moveTo>
                    <a:pt x="233" y="652"/>
                  </a:moveTo>
                  <a:cubicBezTo>
                    <a:pt x="264" y="637"/>
                    <a:pt x="295" y="621"/>
                    <a:pt x="311" y="606"/>
                  </a:cubicBezTo>
                  <a:cubicBezTo>
                    <a:pt x="497" y="451"/>
                    <a:pt x="543" y="202"/>
                    <a:pt x="419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2" name="Google Shape;22292;p32"/>
            <p:cNvSpPr/>
            <p:nvPr/>
          </p:nvSpPr>
          <p:spPr>
            <a:xfrm>
              <a:off x="6656450" y="1025863"/>
              <a:ext cx="23300" cy="19400"/>
            </a:xfrm>
            <a:custGeom>
              <a:avLst/>
              <a:gdLst/>
              <a:ahLst/>
              <a:cxnLst/>
              <a:rect l="l" t="t" r="r" b="b"/>
              <a:pathLst>
                <a:path w="932" h="776" extrusionOk="0">
                  <a:moveTo>
                    <a:pt x="296" y="698"/>
                  </a:moveTo>
                  <a:cubicBezTo>
                    <a:pt x="559" y="776"/>
                    <a:pt x="823" y="621"/>
                    <a:pt x="900" y="373"/>
                  </a:cubicBezTo>
                  <a:cubicBezTo>
                    <a:pt x="931" y="248"/>
                    <a:pt x="916" y="109"/>
                    <a:pt x="854" y="0"/>
                  </a:cubicBezTo>
                  <a:lnTo>
                    <a:pt x="1" y="466"/>
                  </a:lnTo>
                  <a:cubicBezTo>
                    <a:pt x="63" y="574"/>
                    <a:pt x="171" y="667"/>
                    <a:pt x="296" y="69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3" name="Google Shape;22293;p32"/>
            <p:cNvSpPr/>
            <p:nvPr/>
          </p:nvSpPr>
          <p:spPr>
            <a:xfrm>
              <a:off x="6879400" y="1175913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64" y="0"/>
                  </a:moveTo>
                  <a:cubicBezTo>
                    <a:pt x="187" y="47"/>
                    <a:pt x="109" y="125"/>
                    <a:pt x="63" y="202"/>
                  </a:cubicBezTo>
                  <a:cubicBezTo>
                    <a:pt x="32" y="295"/>
                    <a:pt x="1" y="388"/>
                    <a:pt x="16" y="481"/>
                  </a:cubicBezTo>
                  <a:cubicBezTo>
                    <a:pt x="32" y="543"/>
                    <a:pt x="47" y="605"/>
                    <a:pt x="78" y="667"/>
                  </a:cubicBezTo>
                  <a:lnTo>
                    <a:pt x="513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4" name="Google Shape;22294;p32"/>
            <p:cNvSpPr/>
            <p:nvPr/>
          </p:nvSpPr>
          <p:spPr>
            <a:xfrm>
              <a:off x="6818150" y="1068888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5" y="218"/>
                  </a:moveTo>
                  <a:cubicBezTo>
                    <a:pt x="0" y="513"/>
                    <a:pt x="202" y="885"/>
                    <a:pt x="543" y="916"/>
                  </a:cubicBezTo>
                  <a:cubicBezTo>
                    <a:pt x="636" y="931"/>
                    <a:pt x="745" y="900"/>
                    <a:pt x="822" y="854"/>
                  </a:cubicBezTo>
                  <a:lnTo>
                    <a:pt x="357" y="1"/>
                  </a:lnTo>
                  <a:cubicBezTo>
                    <a:pt x="264" y="47"/>
                    <a:pt x="202" y="125"/>
                    <a:pt x="155" y="21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5" name="Google Shape;22295;p32"/>
            <p:cNvSpPr/>
            <p:nvPr/>
          </p:nvSpPr>
          <p:spPr>
            <a:xfrm>
              <a:off x="6763475" y="97273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0" y="233"/>
                  </a:moveTo>
                  <a:cubicBezTo>
                    <a:pt x="63" y="342"/>
                    <a:pt x="156" y="435"/>
                    <a:pt x="280" y="466"/>
                  </a:cubicBezTo>
                  <a:cubicBezTo>
                    <a:pt x="311" y="481"/>
                    <a:pt x="342" y="481"/>
                    <a:pt x="373" y="481"/>
                  </a:cubicBezTo>
                  <a:cubicBezTo>
                    <a:pt x="481" y="497"/>
                    <a:pt x="574" y="466"/>
                    <a:pt x="652" y="419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6" name="Google Shape;22296;p32"/>
            <p:cNvSpPr/>
            <p:nvPr/>
          </p:nvSpPr>
          <p:spPr>
            <a:xfrm>
              <a:off x="6458325" y="1409338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667" y="279"/>
                  </a:moveTo>
                  <a:cubicBezTo>
                    <a:pt x="636" y="217"/>
                    <a:pt x="590" y="171"/>
                    <a:pt x="543" y="124"/>
                  </a:cubicBezTo>
                  <a:cubicBezTo>
                    <a:pt x="419" y="31"/>
                    <a:pt x="249" y="0"/>
                    <a:pt x="94" y="47"/>
                  </a:cubicBezTo>
                  <a:cubicBezTo>
                    <a:pt x="62" y="62"/>
                    <a:pt x="31" y="62"/>
                    <a:pt x="0" y="78"/>
                  </a:cubicBezTo>
                  <a:lnTo>
                    <a:pt x="249" y="512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7" name="Google Shape;22297;p32"/>
            <p:cNvSpPr/>
            <p:nvPr/>
          </p:nvSpPr>
          <p:spPr>
            <a:xfrm>
              <a:off x="6399375" y="1299988"/>
              <a:ext cx="24075" cy="26400"/>
            </a:xfrm>
            <a:custGeom>
              <a:avLst/>
              <a:gdLst/>
              <a:ahLst/>
              <a:cxnLst/>
              <a:rect l="l" t="t" r="r" b="b"/>
              <a:pathLst>
                <a:path w="963" h="1056" extrusionOk="0">
                  <a:moveTo>
                    <a:pt x="482" y="1055"/>
                  </a:moveTo>
                  <a:cubicBezTo>
                    <a:pt x="513" y="1040"/>
                    <a:pt x="528" y="1009"/>
                    <a:pt x="559" y="993"/>
                  </a:cubicBezTo>
                  <a:cubicBezTo>
                    <a:pt x="963" y="652"/>
                    <a:pt x="606" y="1"/>
                    <a:pt x="94" y="156"/>
                  </a:cubicBezTo>
                  <a:cubicBezTo>
                    <a:pt x="63" y="171"/>
                    <a:pt x="32" y="171"/>
                    <a:pt x="1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8" name="Google Shape;22298;p32"/>
            <p:cNvSpPr/>
            <p:nvPr/>
          </p:nvSpPr>
          <p:spPr>
            <a:xfrm>
              <a:off x="6557975" y="1346913"/>
              <a:ext cx="24050" cy="22125"/>
            </a:xfrm>
            <a:custGeom>
              <a:avLst/>
              <a:gdLst/>
              <a:ahLst/>
              <a:cxnLst/>
              <a:rect l="l" t="t" r="r" b="b"/>
              <a:pathLst>
                <a:path w="962" h="885" extrusionOk="0">
                  <a:moveTo>
                    <a:pt x="47" y="698"/>
                  </a:moveTo>
                  <a:cubicBezTo>
                    <a:pt x="47" y="776"/>
                    <a:pt x="78" y="838"/>
                    <a:pt x="109" y="884"/>
                  </a:cubicBezTo>
                  <a:lnTo>
                    <a:pt x="962" y="419"/>
                  </a:lnTo>
                  <a:cubicBezTo>
                    <a:pt x="931" y="357"/>
                    <a:pt x="884" y="310"/>
                    <a:pt x="838" y="264"/>
                  </a:cubicBezTo>
                  <a:cubicBezTo>
                    <a:pt x="497" y="0"/>
                    <a:pt x="0" y="279"/>
                    <a:pt x="47" y="69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9" name="Google Shape;22299;p32"/>
            <p:cNvSpPr/>
            <p:nvPr/>
          </p:nvSpPr>
          <p:spPr>
            <a:xfrm>
              <a:off x="6498250" y="1240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1" y="884"/>
                  </a:moveTo>
                  <a:cubicBezTo>
                    <a:pt x="342" y="1256"/>
                    <a:pt x="916" y="1194"/>
                    <a:pt x="1025" y="776"/>
                  </a:cubicBezTo>
                  <a:cubicBezTo>
                    <a:pt x="1149" y="357"/>
                    <a:pt x="714" y="0"/>
                    <a:pt x="327" y="217"/>
                  </a:cubicBezTo>
                  <a:cubicBezTo>
                    <a:pt x="94" y="341"/>
                    <a:pt x="1" y="636"/>
                    <a:pt x="141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0" name="Google Shape;22300;p32"/>
            <p:cNvSpPr/>
            <p:nvPr/>
          </p:nvSpPr>
          <p:spPr>
            <a:xfrm>
              <a:off x="6415675" y="1216638"/>
              <a:ext cx="28725" cy="31025"/>
            </a:xfrm>
            <a:custGeom>
              <a:avLst/>
              <a:gdLst/>
              <a:ahLst/>
              <a:cxnLst/>
              <a:rect l="l" t="t" r="r" b="b"/>
              <a:pathLst>
                <a:path w="1149" h="1241" extrusionOk="0">
                  <a:moveTo>
                    <a:pt x="124" y="869"/>
                  </a:moveTo>
                  <a:cubicBezTo>
                    <a:pt x="326" y="1241"/>
                    <a:pt x="900" y="1194"/>
                    <a:pt x="1024" y="775"/>
                  </a:cubicBezTo>
                  <a:cubicBezTo>
                    <a:pt x="1148" y="357"/>
                    <a:pt x="698" y="0"/>
                    <a:pt x="311" y="202"/>
                  </a:cubicBezTo>
                  <a:cubicBezTo>
                    <a:pt x="78" y="326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1" name="Google Shape;22301;p32"/>
            <p:cNvSpPr/>
            <p:nvPr/>
          </p:nvSpPr>
          <p:spPr>
            <a:xfrm>
              <a:off x="6474225" y="1323263"/>
              <a:ext cx="29100" cy="31425"/>
            </a:xfrm>
            <a:custGeom>
              <a:avLst/>
              <a:gdLst/>
              <a:ahLst/>
              <a:cxnLst/>
              <a:rect l="l" t="t" r="r" b="b"/>
              <a:pathLst>
                <a:path w="1164" h="1257" extrusionOk="0">
                  <a:moveTo>
                    <a:pt x="140" y="884"/>
                  </a:moveTo>
                  <a:cubicBezTo>
                    <a:pt x="342" y="1256"/>
                    <a:pt x="915" y="1194"/>
                    <a:pt x="1039" y="776"/>
                  </a:cubicBezTo>
                  <a:cubicBezTo>
                    <a:pt x="1164" y="357"/>
                    <a:pt x="714" y="0"/>
                    <a:pt x="326" y="217"/>
                  </a:cubicBezTo>
                  <a:cubicBezTo>
                    <a:pt x="93" y="341"/>
                    <a:pt x="0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2" name="Google Shape;22302;p32"/>
            <p:cNvSpPr/>
            <p:nvPr/>
          </p:nvSpPr>
          <p:spPr>
            <a:xfrm>
              <a:off x="6522300" y="11576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4" y="326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3" name="Google Shape;22303;p32"/>
            <p:cNvSpPr/>
            <p:nvPr/>
          </p:nvSpPr>
          <p:spPr>
            <a:xfrm>
              <a:off x="6581225" y="12643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1" y="885"/>
                  </a:moveTo>
                  <a:cubicBezTo>
                    <a:pt x="342" y="1257"/>
                    <a:pt x="901" y="1195"/>
                    <a:pt x="1025" y="776"/>
                  </a:cubicBezTo>
                  <a:cubicBezTo>
                    <a:pt x="1149" y="357"/>
                    <a:pt x="714" y="1"/>
                    <a:pt x="327" y="218"/>
                  </a:cubicBezTo>
                  <a:cubicBezTo>
                    <a:pt x="94" y="342"/>
                    <a:pt x="1" y="637"/>
                    <a:pt x="141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4" name="Google Shape;22304;p32"/>
            <p:cNvSpPr/>
            <p:nvPr/>
          </p:nvSpPr>
          <p:spPr>
            <a:xfrm>
              <a:off x="6346650" y="1202663"/>
              <a:ext cx="12425" cy="16325"/>
            </a:xfrm>
            <a:custGeom>
              <a:avLst/>
              <a:gdLst/>
              <a:ahLst/>
              <a:cxnLst/>
              <a:rect l="l" t="t" r="r" b="b"/>
              <a:pathLst>
                <a:path w="497" h="653" extrusionOk="0">
                  <a:moveTo>
                    <a:pt x="233" y="652"/>
                  </a:moveTo>
                  <a:cubicBezTo>
                    <a:pt x="264" y="637"/>
                    <a:pt x="280" y="621"/>
                    <a:pt x="311" y="606"/>
                  </a:cubicBezTo>
                  <a:cubicBezTo>
                    <a:pt x="388" y="543"/>
                    <a:pt x="435" y="450"/>
                    <a:pt x="466" y="373"/>
                  </a:cubicBezTo>
                  <a:cubicBezTo>
                    <a:pt x="497" y="233"/>
                    <a:pt x="481" y="109"/>
                    <a:pt x="419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5" name="Google Shape;22305;p32"/>
            <p:cNvSpPr/>
            <p:nvPr/>
          </p:nvSpPr>
          <p:spPr>
            <a:xfrm>
              <a:off x="6442825" y="1143738"/>
              <a:ext cx="26375" cy="20575"/>
            </a:xfrm>
            <a:custGeom>
              <a:avLst/>
              <a:gdLst/>
              <a:ahLst/>
              <a:cxnLst/>
              <a:rect l="l" t="t" r="r" b="b"/>
              <a:pathLst>
                <a:path w="1055" h="823" extrusionOk="0">
                  <a:moveTo>
                    <a:pt x="295" y="714"/>
                  </a:moveTo>
                  <a:cubicBezTo>
                    <a:pt x="698" y="822"/>
                    <a:pt x="1055" y="388"/>
                    <a:pt x="853" y="0"/>
                  </a:cubicBezTo>
                  <a:lnTo>
                    <a:pt x="0" y="465"/>
                  </a:lnTo>
                  <a:cubicBezTo>
                    <a:pt x="62" y="590"/>
                    <a:pt x="155" y="667"/>
                    <a:pt x="295" y="71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6" name="Google Shape;22306;p32"/>
            <p:cNvSpPr/>
            <p:nvPr/>
          </p:nvSpPr>
          <p:spPr>
            <a:xfrm>
              <a:off x="6665775" y="12933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64" y="1"/>
                  </a:moveTo>
                  <a:cubicBezTo>
                    <a:pt x="171" y="63"/>
                    <a:pt x="109" y="125"/>
                    <a:pt x="62" y="218"/>
                  </a:cubicBezTo>
                  <a:cubicBezTo>
                    <a:pt x="16" y="296"/>
                    <a:pt x="0" y="389"/>
                    <a:pt x="16" y="482"/>
                  </a:cubicBezTo>
                  <a:cubicBezTo>
                    <a:pt x="16" y="559"/>
                    <a:pt x="31" y="621"/>
                    <a:pt x="78" y="668"/>
                  </a:cubicBezTo>
                  <a:lnTo>
                    <a:pt x="496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7" name="Google Shape;22307;p32"/>
            <p:cNvSpPr/>
            <p:nvPr/>
          </p:nvSpPr>
          <p:spPr>
            <a:xfrm>
              <a:off x="6604500" y="1186763"/>
              <a:ext cx="20575" cy="22900"/>
            </a:xfrm>
            <a:custGeom>
              <a:avLst/>
              <a:gdLst/>
              <a:ahLst/>
              <a:cxnLst/>
              <a:rect l="l" t="t" r="r" b="b"/>
              <a:pathLst>
                <a:path w="823" h="916" extrusionOk="0">
                  <a:moveTo>
                    <a:pt x="156" y="202"/>
                  </a:moveTo>
                  <a:cubicBezTo>
                    <a:pt x="1" y="513"/>
                    <a:pt x="202" y="885"/>
                    <a:pt x="543" y="916"/>
                  </a:cubicBezTo>
                  <a:cubicBezTo>
                    <a:pt x="636" y="916"/>
                    <a:pt x="730" y="900"/>
                    <a:pt x="823" y="854"/>
                  </a:cubicBezTo>
                  <a:lnTo>
                    <a:pt x="357" y="1"/>
                  </a:lnTo>
                  <a:cubicBezTo>
                    <a:pt x="264" y="47"/>
                    <a:pt x="202" y="125"/>
                    <a:pt x="156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8" name="Google Shape;22308;p32"/>
            <p:cNvSpPr/>
            <p:nvPr/>
          </p:nvSpPr>
          <p:spPr>
            <a:xfrm>
              <a:off x="6549450" y="1090613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0" y="233"/>
                  </a:moveTo>
                  <a:cubicBezTo>
                    <a:pt x="62" y="342"/>
                    <a:pt x="171" y="435"/>
                    <a:pt x="295" y="466"/>
                  </a:cubicBezTo>
                  <a:cubicBezTo>
                    <a:pt x="419" y="497"/>
                    <a:pt x="559" y="481"/>
                    <a:pt x="667" y="419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9" name="Google Shape;22309;p32"/>
            <p:cNvSpPr/>
            <p:nvPr/>
          </p:nvSpPr>
          <p:spPr>
            <a:xfrm>
              <a:off x="6344325" y="1464788"/>
              <a:ext cx="24075" cy="22125"/>
            </a:xfrm>
            <a:custGeom>
              <a:avLst/>
              <a:gdLst/>
              <a:ahLst/>
              <a:cxnLst/>
              <a:rect l="l" t="t" r="r" b="b"/>
              <a:pathLst>
                <a:path w="963" h="885" extrusionOk="0">
                  <a:moveTo>
                    <a:pt x="962" y="419"/>
                  </a:moveTo>
                  <a:cubicBezTo>
                    <a:pt x="916" y="357"/>
                    <a:pt x="885" y="310"/>
                    <a:pt x="823" y="264"/>
                  </a:cubicBezTo>
                  <a:cubicBezTo>
                    <a:pt x="481" y="0"/>
                    <a:pt x="1" y="279"/>
                    <a:pt x="47" y="698"/>
                  </a:cubicBezTo>
                  <a:cubicBezTo>
                    <a:pt x="47" y="776"/>
                    <a:pt x="63" y="838"/>
                    <a:pt x="94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0" name="Google Shape;22310;p32"/>
            <p:cNvSpPr/>
            <p:nvPr/>
          </p:nvSpPr>
          <p:spPr>
            <a:xfrm>
              <a:off x="6283850" y="1358938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024" y="372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884"/>
                    <a:pt x="434" y="1241"/>
                    <a:pt x="822" y="1039"/>
                  </a:cubicBezTo>
                  <a:cubicBezTo>
                    <a:pt x="1055" y="915"/>
                    <a:pt x="1148" y="620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1" name="Google Shape;22311;p32"/>
            <p:cNvSpPr/>
            <p:nvPr/>
          </p:nvSpPr>
          <p:spPr>
            <a:xfrm>
              <a:off x="6307100" y="1277513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388" y="124"/>
                  </a:moveTo>
                  <a:cubicBezTo>
                    <a:pt x="1" y="341"/>
                    <a:pt x="63" y="900"/>
                    <a:pt x="482" y="1024"/>
                  </a:cubicBezTo>
                  <a:cubicBezTo>
                    <a:pt x="900" y="1148"/>
                    <a:pt x="1257" y="698"/>
                    <a:pt x="1040" y="326"/>
                  </a:cubicBezTo>
                  <a:cubicBezTo>
                    <a:pt x="916" y="78"/>
                    <a:pt x="621" y="0"/>
                    <a:pt x="388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2" name="Google Shape;22312;p32"/>
            <p:cNvSpPr/>
            <p:nvPr/>
          </p:nvSpPr>
          <p:spPr>
            <a:xfrm>
              <a:off x="6366050" y="1384138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388" y="140"/>
                  </a:moveTo>
                  <a:cubicBezTo>
                    <a:pt x="0" y="341"/>
                    <a:pt x="62" y="915"/>
                    <a:pt x="481" y="1024"/>
                  </a:cubicBezTo>
                  <a:cubicBezTo>
                    <a:pt x="900" y="1148"/>
                    <a:pt x="1256" y="714"/>
                    <a:pt x="1039" y="326"/>
                  </a:cubicBezTo>
                  <a:cubicBezTo>
                    <a:pt x="915" y="93"/>
                    <a:pt x="621" y="0"/>
                    <a:pt x="388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3" name="Google Shape;22313;p32"/>
            <p:cNvSpPr/>
            <p:nvPr/>
          </p:nvSpPr>
          <p:spPr>
            <a:xfrm>
              <a:off x="6228775" y="1261613"/>
              <a:ext cx="23675" cy="19800"/>
            </a:xfrm>
            <a:custGeom>
              <a:avLst/>
              <a:gdLst/>
              <a:ahLst/>
              <a:cxnLst/>
              <a:rect l="l" t="t" r="r" b="b"/>
              <a:pathLst>
                <a:path w="947" h="792" extrusionOk="0">
                  <a:moveTo>
                    <a:pt x="1" y="465"/>
                  </a:moveTo>
                  <a:cubicBezTo>
                    <a:pt x="140" y="698"/>
                    <a:pt x="435" y="791"/>
                    <a:pt x="668" y="667"/>
                  </a:cubicBezTo>
                  <a:cubicBezTo>
                    <a:pt x="776" y="589"/>
                    <a:pt x="869" y="496"/>
                    <a:pt x="900" y="372"/>
                  </a:cubicBezTo>
                  <a:cubicBezTo>
                    <a:pt x="947" y="248"/>
                    <a:pt x="931" y="109"/>
                    <a:pt x="869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4" name="Google Shape;22314;p32"/>
            <p:cNvSpPr/>
            <p:nvPr/>
          </p:nvSpPr>
          <p:spPr>
            <a:xfrm>
              <a:off x="6451725" y="1411663"/>
              <a:ext cx="12825" cy="16300"/>
            </a:xfrm>
            <a:custGeom>
              <a:avLst/>
              <a:gdLst/>
              <a:ahLst/>
              <a:cxnLst/>
              <a:rect l="l" t="t" r="r" b="b"/>
              <a:pathLst>
                <a:path w="513" h="652" extrusionOk="0">
                  <a:moveTo>
                    <a:pt x="264" y="0"/>
                  </a:moveTo>
                  <a:cubicBezTo>
                    <a:pt x="94" y="93"/>
                    <a:pt x="1" y="279"/>
                    <a:pt x="16" y="466"/>
                  </a:cubicBezTo>
                  <a:cubicBezTo>
                    <a:pt x="32" y="543"/>
                    <a:pt x="47" y="605"/>
                    <a:pt x="78" y="652"/>
                  </a:cubicBezTo>
                  <a:lnTo>
                    <a:pt x="513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5" name="Google Shape;22315;p32"/>
            <p:cNvSpPr/>
            <p:nvPr/>
          </p:nvSpPr>
          <p:spPr>
            <a:xfrm>
              <a:off x="6391625" y="1304638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125" y="668"/>
                  </a:moveTo>
                  <a:cubicBezTo>
                    <a:pt x="249" y="900"/>
                    <a:pt x="544" y="993"/>
                    <a:pt x="792" y="869"/>
                  </a:cubicBezTo>
                  <a:lnTo>
                    <a:pt x="311" y="1"/>
                  </a:lnTo>
                  <a:cubicBezTo>
                    <a:pt x="78" y="140"/>
                    <a:pt x="1" y="435"/>
                    <a:pt x="125" y="66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6" name="Google Shape;22316;p32"/>
            <p:cNvSpPr/>
            <p:nvPr/>
          </p:nvSpPr>
          <p:spPr>
            <a:xfrm>
              <a:off x="6335800" y="120848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0" y="233"/>
                  </a:moveTo>
                  <a:cubicBezTo>
                    <a:pt x="62" y="342"/>
                    <a:pt x="171" y="435"/>
                    <a:pt x="295" y="466"/>
                  </a:cubicBezTo>
                  <a:cubicBezTo>
                    <a:pt x="419" y="497"/>
                    <a:pt x="543" y="481"/>
                    <a:pt x="667" y="419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7" name="Google Shape;22317;p32"/>
            <p:cNvSpPr/>
            <p:nvPr/>
          </p:nvSpPr>
          <p:spPr>
            <a:xfrm>
              <a:off x="6768125" y="959938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233" y="512"/>
                  </a:moveTo>
                  <a:lnTo>
                    <a:pt x="667" y="280"/>
                  </a:lnTo>
                  <a:cubicBezTo>
                    <a:pt x="636" y="218"/>
                    <a:pt x="590" y="171"/>
                    <a:pt x="543" y="125"/>
                  </a:cubicBezTo>
                  <a:cubicBezTo>
                    <a:pt x="404" y="32"/>
                    <a:pt x="249" y="1"/>
                    <a:pt x="94" y="47"/>
                  </a:cubicBezTo>
                  <a:cubicBezTo>
                    <a:pt x="63" y="47"/>
                    <a:pt x="32" y="63"/>
                    <a:pt x="1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8" name="Google Shape;22318;p32"/>
            <p:cNvSpPr/>
            <p:nvPr/>
          </p:nvSpPr>
          <p:spPr>
            <a:xfrm>
              <a:off x="6709200" y="852938"/>
              <a:ext cx="18250" cy="23675"/>
            </a:xfrm>
            <a:custGeom>
              <a:avLst/>
              <a:gdLst/>
              <a:ahLst/>
              <a:cxnLst/>
              <a:rect l="l" t="t" r="r" b="b"/>
              <a:pathLst>
                <a:path w="730" h="947" extrusionOk="0">
                  <a:moveTo>
                    <a:pt x="465" y="946"/>
                  </a:moveTo>
                  <a:cubicBezTo>
                    <a:pt x="496" y="931"/>
                    <a:pt x="527" y="915"/>
                    <a:pt x="558" y="884"/>
                  </a:cubicBezTo>
                  <a:cubicBezTo>
                    <a:pt x="667" y="775"/>
                    <a:pt x="729" y="620"/>
                    <a:pt x="714" y="465"/>
                  </a:cubicBezTo>
                  <a:cubicBezTo>
                    <a:pt x="714" y="403"/>
                    <a:pt x="698" y="326"/>
                    <a:pt x="667" y="279"/>
                  </a:cubicBezTo>
                  <a:cubicBezTo>
                    <a:pt x="636" y="217"/>
                    <a:pt x="589" y="171"/>
                    <a:pt x="543" y="124"/>
                  </a:cubicBezTo>
                  <a:cubicBezTo>
                    <a:pt x="403" y="31"/>
                    <a:pt x="248" y="0"/>
                    <a:pt x="93" y="47"/>
                  </a:cubicBezTo>
                  <a:cubicBezTo>
                    <a:pt x="62" y="47"/>
                    <a:pt x="31" y="62"/>
                    <a:pt x="0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9" name="Google Shape;22319;p32"/>
            <p:cNvSpPr/>
            <p:nvPr/>
          </p:nvSpPr>
          <p:spPr>
            <a:xfrm>
              <a:off x="6723150" y="76801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24"/>
                  </a:moveTo>
                  <a:cubicBezTo>
                    <a:pt x="1257" y="822"/>
                    <a:pt x="1195" y="249"/>
                    <a:pt x="776" y="124"/>
                  </a:cubicBezTo>
                  <a:cubicBezTo>
                    <a:pt x="357" y="0"/>
                    <a:pt x="0" y="450"/>
                    <a:pt x="202" y="838"/>
                  </a:cubicBezTo>
                  <a:cubicBezTo>
                    <a:pt x="342" y="1071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0" name="Google Shape;22320;p32"/>
            <p:cNvSpPr/>
            <p:nvPr/>
          </p:nvSpPr>
          <p:spPr>
            <a:xfrm>
              <a:off x="6782075" y="875038"/>
              <a:ext cx="31450" cy="28700"/>
            </a:xfrm>
            <a:custGeom>
              <a:avLst/>
              <a:gdLst/>
              <a:ahLst/>
              <a:cxnLst/>
              <a:rect l="l" t="t" r="r" b="b"/>
              <a:pathLst>
                <a:path w="1258" h="1148" extrusionOk="0">
                  <a:moveTo>
                    <a:pt x="869" y="1024"/>
                  </a:moveTo>
                  <a:cubicBezTo>
                    <a:pt x="1257" y="807"/>
                    <a:pt x="1195" y="248"/>
                    <a:pt x="776" y="124"/>
                  </a:cubicBezTo>
                  <a:cubicBezTo>
                    <a:pt x="358" y="0"/>
                    <a:pt x="1" y="450"/>
                    <a:pt x="203" y="822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1" name="Google Shape;22321;p32"/>
            <p:cNvSpPr/>
            <p:nvPr/>
          </p:nvSpPr>
          <p:spPr>
            <a:xfrm>
              <a:off x="6656075" y="75288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26" y="621"/>
                  </a:cubicBezTo>
                  <a:cubicBezTo>
                    <a:pt x="435" y="512"/>
                    <a:pt x="497" y="357"/>
                    <a:pt x="481" y="187"/>
                  </a:cubicBezTo>
                  <a:cubicBezTo>
                    <a:pt x="481" y="156"/>
                    <a:pt x="481" y="125"/>
                    <a:pt x="466" y="94"/>
                  </a:cubicBezTo>
                  <a:cubicBezTo>
                    <a:pt x="466" y="63"/>
                    <a:pt x="450" y="32"/>
                    <a:pt x="435" y="1"/>
                  </a:cubicBezTo>
                  <a:lnTo>
                    <a:pt x="0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2" name="Google Shape;22322;p32"/>
            <p:cNvSpPr/>
            <p:nvPr/>
          </p:nvSpPr>
          <p:spPr>
            <a:xfrm>
              <a:off x="6554100" y="107703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48" y="543"/>
                  </a:moveTo>
                  <a:lnTo>
                    <a:pt x="667" y="311"/>
                  </a:lnTo>
                  <a:cubicBezTo>
                    <a:pt x="559" y="94"/>
                    <a:pt x="311" y="1"/>
                    <a:pt x="93" y="78"/>
                  </a:cubicBezTo>
                  <a:cubicBezTo>
                    <a:pt x="62" y="78"/>
                    <a:pt x="31" y="94"/>
                    <a:pt x="0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3" name="Google Shape;22323;p32"/>
            <p:cNvSpPr/>
            <p:nvPr/>
          </p:nvSpPr>
          <p:spPr>
            <a:xfrm>
              <a:off x="6495550" y="968088"/>
              <a:ext cx="23675" cy="26400"/>
            </a:xfrm>
            <a:custGeom>
              <a:avLst/>
              <a:gdLst/>
              <a:ahLst/>
              <a:cxnLst/>
              <a:rect l="l" t="t" r="r" b="b"/>
              <a:pathLst>
                <a:path w="947" h="1056" extrusionOk="0">
                  <a:moveTo>
                    <a:pt x="466" y="1055"/>
                  </a:moveTo>
                  <a:cubicBezTo>
                    <a:pt x="497" y="1040"/>
                    <a:pt x="528" y="1024"/>
                    <a:pt x="543" y="993"/>
                  </a:cubicBezTo>
                  <a:cubicBezTo>
                    <a:pt x="946" y="652"/>
                    <a:pt x="590" y="0"/>
                    <a:pt x="78" y="155"/>
                  </a:cubicBezTo>
                  <a:cubicBezTo>
                    <a:pt x="47" y="171"/>
                    <a:pt x="31" y="186"/>
                    <a:pt x="0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4" name="Google Shape;22324;p32"/>
            <p:cNvSpPr/>
            <p:nvPr/>
          </p:nvSpPr>
          <p:spPr>
            <a:xfrm>
              <a:off x="6648700" y="1011513"/>
              <a:ext cx="29100" cy="26000"/>
            </a:xfrm>
            <a:custGeom>
              <a:avLst/>
              <a:gdLst/>
              <a:ahLst/>
              <a:cxnLst/>
              <a:rect l="l" t="t" r="r" b="b"/>
              <a:pathLst>
                <a:path w="1164" h="1040" extrusionOk="0">
                  <a:moveTo>
                    <a:pt x="311" y="1040"/>
                  </a:moveTo>
                  <a:lnTo>
                    <a:pt x="1164" y="574"/>
                  </a:lnTo>
                  <a:cubicBezTo>
                    <a:pt x="854" y="0"/>
                    <a:pt x="1" y="466"/>
                    <a:pt x="311" y="10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5" name="Google Shape;22325;p32"/>
            <p:cNvSpPr/>
            <p:nvPr/>
          </p:nvSpPr>
          <p:spPr>
            <a:xfrm>
              <a:off x="6594025" y="908763"/>
              <a:ext cx="29100" cy="31425"/>
            </a:xfrm>
            <a:custGeom>
              <a:avLst/>
              <a:gdLst/>
              <a:ahLst/>
              <a:cxnLst/>
              <a:rect l="l" t="t" r="r" b="b"/>
              <a:pathLst>
                <a:path w="1164" h="1257" extrusionOk="0">
                  <a:moveTo>
                    <a:pt x="140" y="884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64" y="357"/>
                    <a:pt x="714" y="0"/>
                    <a:pt x="326" y="218"/>
                  </a:cubicBezTo>
                  <a:cubicBezTo>
                    <a:pt x="94" y="342"/>
                    <a:pt x="1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6" name="Google Shape;22326;p32"/>
            <p:cNvSpPr/>
            <p:nvPr/>
          </p:nvSpPr>
          <p:spPr>
            <a:xfrm>
              <a:off x="6511450" y="88471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24" y="885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8"/>
                    <a:pt x="698" y="1"/>
                    <a:pt x="326" y="218"/>
                  </a:cubicBezTo>
                  <a:cubicBezTo>
                    <a:pt x="78" y="342"/>
                    <a:pt x="0" y="637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7" name="Google Shape;22327;p32"/>
            <p:cNvSpPr/>
            <p:nvPr/>
          </p:nvSpPr>
          <p:spPr>
            <a:xfrm>
              <a:off x="6570375" y="9917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9" y="0"/>
                    <a:pt x="326" y="218"/>
                  </a:cubicBezTo>
                  <a:cubicBezTo>
                    <a:pt x="78" y="342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8" name="Google Shape;22328;p32"/>
            <p:cNvSpPr/>
            <p:nvPr/>
          </p:nvSpPr>
          <p:spPr>
            <a:xfrm>
              <a:off x="6618075" y="8257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4"/>
                  </a:moveTo>
                  <a:cubicBezTo>
                    <a:pt x="342" y="1257"/>
                    <a:pt x="915" y="1195"/>
                    <a:pt x="1040" y="776"/>
                  </a:cubicBezTo>
                  <a:cubicBezTo>
                    <a:pt x="1148" y="357"/>
                    <a:pt x="714" y="0"/>
                    <a:pt x="326" y="217"/>
                  </a:cubicBezTo>
                  <a:cubicBezTo>
                    <a:pt x="93" y="342"/>
                    <a:pt x="0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9" name="Google Shape;22329;p32"/>
            <p:cNvSpPr/>
            <p:nvPr/>
          </p:nvSpPr>
          <p:spPr>
            <a:xfrm>
              <a:off x="6677000" y="9327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70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9" y="358"/>
                    <a:pt x="714" y="1"/>
                    <a:pt x="327" y="218"/>
                  </a:cubicBezTo>
                  <a:cubicBezTo>
                    <a:pt x="94" y="342"/>
                    <a:pt x="1" y="637"/>
                    <a:pt x="140" y="87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0" name="Google Shape;22330;p32"/>
            <p:cNvSpPr/>
            <p:nvPr/>
          </p:nvSpPr>
          <p:spPr>
            <a:xfrm>
              <a:off x="6442425" y="87076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1" y="621"/>
                  </a:cubicBezTo>
                  <a:cubicBezTo>
                    <a:pt x="466" y="481"/>
                    <a:pt x="528" y="280"/>
                    <a:pt x="466" y="94"/>
                  </a:cubicBezTo>
                  <a:cubicBezTo>
                    <a:pt x="450" y="62"/>
                    <a:pt x="435" y="31"/>
                    <a:pt x="419" y="0"/>
                  </a:cubicBezTo>
                  <a:lnTo>
                    <a:pt x="1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1" name="Google Shape;22331;p32"/>
            <p:cNvSpPr/>
            <p:nvPr/>
          </p:nvSpPr>
          <p:spPr>
            <a:xfrm>
              <a:off x="6538575" y="811813"/>
              <a:ext cx="26400" cy="24075"/>
            </a:xfrm>
            <a:custGeom>
              <a:avLst/>
              <a:gdLst/>
              <a:ahLst/>
              <a:cxnLst/>
              <a:rect l="l" t="t" r="r" b="b"/>
              <a:pathLst>
                <a:path w="1056" h="963" extrusionOk="0">
                  <a:moveTo>
                    <a:pt x="63" y="559"/>
                  </a:moveTo>
                  <a:cubicBezTo>
                    <a:pt x="404" y="963"/>
                    <a:pt x="1056" y="606"/>
                    <a:pt x="900" y="94"/>
                  </a:cubicBezTo>
                  <a:cubicBezTo>
                    <a:pt x="885" y="63"/>
                    <a:pt x="869" y="32"/>
                    <a:pt x="854" y="1"/>
                  </a:cubicBezTo>
                  <a:lnTo>
                    <a:pt x="1" y="482"/>
                  </a:lnTo>
                  <a:cubicBezTo>
                    <a:pt x="16" y="513"/>
                    <a:pt x="32" y="528"/>
                    <a:pt x="63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2" name="Google Shape;22332;p32"/>
            <p:cNvSpPr/>
            <p:nvPr/>
          </p:nvSpPr>
          <p:spPr>
            <a:xfrm>
              <a:off x="6759975" y="961888"/>
              <a:ext cx="14000" cy="16700"/>
            </a:xfrm>
            <a:custGeom>
              <a:avLst/>
              <a:gdLst/>
              <a:ahLst/>
              <a:cxnLst/>
              <a:rect l="l" t="t" r="r" b="b"/>
              <a:pathLst>
                <a:path w="560" h="668" extrusionOk="0">
                  <a:moveTo>
                    <a:pt x="327" y="0"/>
                  </a:moveTo>
                  <a:cubicBezTo>
                    <a:pt x="94" y="140"/>
                    <a:pt x="1" y="434"/>
                    <a:pt x="125" y="667"/>
                  </a:cubicBezTo>
                  <a:lnTo>
                    <a:pt x="559" y="4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3" name="Google Shape;22333;p32"/>
            <p:cNvSpPr/>
            <p:nvPr/>
          </p:nvSpPr>
          <p:spPr>
            <a:xfrm>
              <a:off x="6702200" y="855263"/>
              <a:ext cx="18650" cy="22900"/>
            </a:xfrm>
            <a:custGeom>
              <a:avLst/>
              <a:gdLst/>
              <a:ahLst/>
              <a:cxnLst/>
              <a:rect l="l" t="t" r="r" b="b"/>
              <a:pathLst>
                <a:path w="746" h="916" extrusionOk="0">
                  <a:moveTo>
                    <a:pt x="79" y="202"/>
                  </a:moveTo>
                  <a:cubicBezTo>
                    <a:pt x="1" y="341"/>
                    <a:pt x="1" y="512"/>
                    <a:pt x="79" y="651"/>
                  </a:cubicBezTo>
                  <a:cubicBezTo>
                    <a:pt x="156" y="807"/>
                    <a:pt x="311" y="900"/>
                    <a:pt x="466" y="915"/>
                  </a:cubicBezTo>
                  <a:cubicBezTo>
                    <a:pt x="559" y="915"/>
                    <a:pt x="668" y="900"/>
                    <a:pt x="745" y="853"/>
                  </a:cubicBezTo>
                  <a:lnTo>
                    <a:pt x="280" y="0"/>
                  </a:lnTo>
                  <a:cubicBezTo>
                    <a:pt x="187" y="47"/>
                    <a:pt x="125" y="109"/>
                    <a:pt x="79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4" name="Google Shape;22334;p32"/>
            <p:cNvSpPr/>
            <p:nvPr/>
          </p:nvSpPr>
          <p:spPr>
            <a:xfrm>
              <a:off x="6645600" y="759088"/>
              <a:ext cx="16300" cy="12425"/>
            </a:xfrm>
            <a:custGeom>
              <a:avLst/>
              <a:gdLst/>
              <a:ahLst/>
              <a:cxnLst/>
              <a:rect l="l" t="t" r="r" b="b"/>
              <a:pathLst>
                <a:path w="652" h="497" extrusionOk="0">
                  <a:moveTo>
                    <a:pt x="1" y="233"/>
                  </a:moveTo>
                  <a:cubicBezTo>
                    <a:pt x="16" y="264"/>
                    <a:pt x="32" y="295"/>
                    <a:pt x="47" y="311"/>
                  </a:cubicBezTo>
                  <a:cubicBezTo>
                    <a:pt x="140" y="404"/>
                    <a:pt x="249" y="466"/>
                    <a:pt x="373" y="481"/>
                  </a:cubicBezTo>
                  <a:cubicBezTo>
                    <a:pt x="481" y="497"/>
                    <a:pt x="574" y="466"/>
                    <a:pt x="652" y="419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5" name="Google Shape;22335;p32"/>
            <p:cNvSpPr/>
            <p:nvPr/>
          </p:nvSpPr>
          <p:spPr>
            <a:xfrm>
              <a:off x="6340450" y="119491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49" y="543"/>
                  </a:moveTo>
                  <a:lnTo>
                    <a:pt x="667" y="311"/>
                  </a:lnTo>
                  <a:cubicBezTo>
                    <a:pt x="559" y="94"/>
                    <a:pt x="311" y="0"/>
                    <a:pt x="94" y="78"/>
                  </a:cubicBezTo>
                  <a:cubicBezTo>
                    <a:pt x="63" y="78"/>
                    <a:pt x="32" y="94"/>
                    <a:pt x="1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6" name="Google Shape;22336;p32"/>
            <p:cNvSpPr/>
            <p:nvPr/>
          </p:nvSpPr>
          <p:spPr>
            <a:xfrm>
              <a:off x="6281525" y="1085963"/>
              <a:ext cx="24050" cy="26375"/>
            </a:xfrm>
            <a:custGeom>
              <a:avLst/>
              <a:gdLst/>
              <a:ahLst/>
              <a:cxnLst/>
              <a:rect l="l" t="t" r="r" b="b"/>
              <a:pathLst>
                <a:path w="962" h="1055" extrusionOk="0">
                  <a:moveTo>
                    <a:pt x="481" y="1055"/>
                  </a:moveTo>
                  <a:cubicBezTo>
                    <a:pt x="512" y="1039"/>
                    <a:pt x="527" y="1024"/>
                    <a:pt x="558" y="993"/>
                  </a:cubicBezTo>
                  <a:cubicBezTo>
                    <a:pt x="962" y="652"/>
                    <a:pt x="605" y="0"/>
                    <a:pt x="93" y="155"/>
                  </a:cubicBezTo>
                  <a:cubicBezTo>
                    <a:pt x="62" y="171"/>
                    <a:pt x="31" y="186"/>
                    <a:pt x="0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7" name="Google Shape;22337;p32"/>
            <p:cNvSpPr/>
            <p:nvPr/>
          </p:nvSpPr>
          <p:spPr>
            <a:xfrm>
              <a:off x="6433900" y="1128213"/>
              <a:ext cx="30275" cy="27175"/>
            </a:xfrm>
            <a:custGeom>
              <a:avLst/>
              <a:gdLst/>
              <a:ahLst/>
              <a:cxnLst/>
              <a:rect l="l" t="t" r="r" b="b"/>
              <a:pathLst>
                <a:path w="1211" h="1087" extrusionOk="0">
                  <a:moveTo>
                    <a:pt x="357" y="1086"/>
                  </a:moveTo>
                  <a:lnTo>
                    <a:pt x="1210" y="621"/>
                  </a:lnTo>
                  <a:cubicBezTo>
                    <a:pt x="900" y="1"/>
                    <a:pt x="0" y="513"/>
                    <a:pt x="357" y="10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8" name="Google Shape;22338;p32"/>
            <p:cNvSpPr/>
            <p:nvPr/>
          </p:nvSpPr>
          <p:spPr>
            <a:xfrm>
              <a:off x="6380400" y="10266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15" y="1195"/>
                    <a:pt x="1024" y="776"/>
                  </a:cubicBezTo>
                  <a:cubicBezTo>
                    <a:pt x="1148" y="357"/>
                    <a:pt x="713" y="0"/>
                    <a:pt x="326" y="217"/>
                  </a:cubicBezTo>
                  <a:cubicBezTo>
                    <a:pt x="93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9" name="Google Shape;22339;p32"/>
            <p:cNvSpPr/>
            <p:nvPr/>
          </p:nvSpPr>
          <p:spPr>
            <a:xfrm>
              <a:off x="6297800" y="10025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85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7"/>
                    <a:pt x="698" y="1"/>
                    <a:pt x="311" y="218"/>
                  </a:cubicBezTo>
                  <a:cubicBezTo>
                    <a:pt x="78" y="342"/>
                    <a:pt x="0" y="637"/>
                    <a:pt x="125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0" name="Google Shape;22340;p32"/>
            <p:cNvSpPr/>
            <p:nvPr/>
          </p:nvSpPr>
          <p:spPr>
            <a:xfrm>
              <a:off x="6356725" y="11096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27" y="1257"/>
                    <a:pt x="900" y="1195"/>
                    <a:pt x="1025" y="776"/>
                  </a:cubicBezTo>
                  <a:cubicBezTo>
                    <a:pt x="1149" y="357"/>
                    <a:pt x="699" y="0"/>
                    <a:pt x="311" y="217"/>
                  </a:cubicBezTo>
                  <a:cubicBezTo>
                    <a:pt x="78" y="342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1" name="Google Shape;22341;p32"/>
            <p:cNvSpPr/>
            <p:nvPr/>
          </p:nvSpPr>
          <p:spPr>
            <a:xfrm>
              <a:off x="6404425" y="9436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4"/>
                  </a:moveTo>
                  <a:cubicBezTo>
                    <a:pt x="342" y="1257"/>
                    <a:pt x="900" y="1194"/>
                    <a:pt x="1024" y="776"/>
                  </a:cubicBezTo>
                  <a:cubicBezTo>
                    <a:pt x="1148" y="357"/>
                    <a:pt x="714" y="0"/>
                    <a:pt x="326" y="217"/>
                  </a:cubicBezTo>
                  <a:cubicBezTo>
                    <a:pt x="94" y="341"/>
                    <a:pt x="1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2" name="Google Shape;22342;p32"/>
            <p:cNvSpPr/>
            <p:nvPr/>
          </p:nvSpPr>
          <p:spPr>
            <a:xfrm>
              <a:off x="6463375" y="1050663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40" y="869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8"/>
                    <a:pt x="714" y="1"/>
                    <a:pt x="326" y="218"/>
                  </a:cubicBezTo>
                  <a:cubicBezTo>
                    <a:pt x="93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3" name="Google Shape;22343;p32"/>
            <p:cNvSpPr/>
            <p:nvPr/>
          </p:nvSpPr>
          <p:spPr>
            <a:xfrm>
              <a:off x="6228775" y="9886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3" y="667"/>
                  </a:moveTo>
                  <a:cubicBezTo>
                    <a:pt x="264" y="652"/>
                    <a:pt x="295" y="636"/>
                    <a:pt x="311" y="621"/>
                  </a:cubicBezTo>
                  <a:cubicBezTo>
                    <a:pt x="466" y="481"/>
                    <a:pt x="513" y="280"/>
                    <a:pt x="466" y="93"/>
                  </a:cubicBezTo>
                  <a:cubicBezTo>
                    <a:pt x="451" y="62"/>
                    <a:pt x="435" y="31"/>
                    <a:pt x="420" y="0"/>
                  </a:cubicBezTo>
                  <a:lnTo>
                    <a:pt x="1" y="24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4" name="Google Shape;22344;p32"/>
            <p:cNvSpPr/>
            <p:nvPr/>
          </p:nvSpPr>
          <p:spPr>
            <a:xfrm>
              <a:off x="6324950" y="929688"/>
              <a:ext cx="26000" cy="24075"/>
            </a:xfrm>
            <a:custGeom>
              <a:avLst/>
              <a:gdLst/>
              <a:ahLst/>
              <a:cxnLst/>
              <a:rect l="l" t="t" r="r" b="b"/>
              <a:pathLst>
                <a:path w="1040" h="963" extrusionOk="0">
                  <a:moveTo>
                    <a:pt x="47" y="559"/>
                  </a:moveTo>
                  <a:cubicBezTo>
                    <a:pt x="403" y="963"/>
                    <a:pt x="1039" y="606"/>
                    <a:pt x="884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82"/>
                  </a:lnTo>
                  <a:cubicBezTo>
                    <a:pt x="16" y="513"/>
                    <a:pt x="31" y="528"/>
                    <a:pt x="47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5" name="Google Shape;22345;p32"/>
            <p:cNvSpPr/>
            <p:nvPr/>
          </p:nvSpPr>
          <p:spPr>
            <a:xfrm>
              <a:off x="6547500" y="1079763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80" y="0"/>
                  </a:moveTo>
                  <a:cubicBezTo>
                    <a:pt x="187" y="47"/>
                    <a:pt x="125" y="124"/>
                    <a:pt x="78" y="217"/>
                  </a:cubicBezTo>
                  <a:cubicBezTo>
                    <a:pt x="1" y="357"/>
                    <a:pt x="1" y="527"/>
                    <a:pt x="78" y="667"/>
                  </a:cubicBezTo>
                  <a:lnTo>
                    <a:pt x="512" y="4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6" name="Google Shape;22346;p32"/>
            <p:cNvSpPr/>
            <p:nvPr/>
          </p:nvSpPr>
          <p:spPr>
            <a:xfrm>
              <a:off x="6488575" y="973113"/>
              <a:ext cx="18625" cy="24475"/>
            </a:xfrm>
            <a:custGeom>
              <a:avLst/>
              <a:gdLst/>
              <a:ahLst/>
              <a:cxnLst/>
              <a:rect l="l" t="t" r="r" b="b"/>
              <a:pathLst>
                <a:path w="745" h="979" extrusionOk="0">
                  <a:moveTo>
                    <a:pt x="78" y="203"/>
                  </a:moveTo>
                  <a:cubicBezTo>
                    <a:pt x="0" y="342"/>
                    <a:pt x="0" y="513"/>
                    <a:pt x="78" y="652"/>
                  </a:cubicBezTo>
                  <a:cubicBezTo>
                    <a:pt x="202" y="901"/>
                    <a:pt x="497" y="978"/>
                    <a:pt x="745" y="854"/>
                  </a:cubicBezTo>
                  <a:lnTo>
                    <a:pt x="264" y="1"/>
                  </a:lnTo>
                  <a:cubicBezTo>
                    <a:pt x="186" y="48"/>
                    <a:pt x="124" y="110"/>
                    <a:pt x="78" y="20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7" name="Google Shape;22347;p32"/>
            <p:cNvSpPr/>
            <p:nvPr/>
          </p:nvSpPr>
          <p:spPr>
            <a:xfrm>
              <a:off x="6431575" y="876963"/>
              <a:ext cx="16700" cy="12050"/>
            </a:xfrm>
            <a:custGeom>
              <a:avLst/>
              <a:gdLst/>
              <a:ahLst/>
              <a:cxnLst/>
              <a:rect l="l" t="t" r="r" b="b"/>
              <a:pathLst>
                <a:path w="668" h="482" extrusionOk="0">
                  <a:moveTo>
                    <a:pt x="0" y="233"/>
                  </a:moveTo>
                  <a:cubicBezTo>
                    <a:pt x="16" y="264"/>
                    <a:pt x="47" y="280"/>
                    <a:pt x="62" y="311"/>
                  </a:cubicBezTo>
                  <a:cubicBezTo>
                    <a:pt x="140" y="404"/>
                    <a:pt x="264" y="466"/>
                    <a:pt x="388" y="481"/>
                  </a:cubicBezTo>
                  <a:cubicBezTo>
                    <a:pt x="481" y="481"/>
                    <a:pt x="590" y="466"/>
                    <a:pt x="667" y="419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8" name="Google Shape;22348;p32"/>
            <p:cNvSpPr/>
            <p:nvPr/>
          </p:nvSpPr>
          <p:spPr>
            <a:xfrm>
              <a:off x="6225675" y="125346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326" y="124"/>
                  </a:moveTo>
                  <a:cubicBezTo>
                    <a:pt x="78" y="264"/>
                    <a:pt x="1" y="559"/>
                    <a:pt x="125" y="791"/>
                  </a:cubicBezTo>
                  <a:lnTo>
                    <a:pt x="978" y="326"/>
                  </a:lnTo>
                  <a:cubicBezTo>
                    <a:pt x="854" y="78"/>
                    <a:pt x="559" y="0"/>
                    <a:pt x="326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9" name="Google Shape;22349;p32"/>
            <p:cNvSpPr/>
            <p:nvPr/>
          </p:nvSpPr>
          <p:spPr>
            <a:xfrm>
              <a:off x="6189225" y="1063863"/>
              <a:ext cx="31450" cy="28700"/>
            </a:xfrm>
            <a:custGeom>
              <a:avLst/>
              <a:gdLst/>
              <a:ahLst/>
              <a:cxnLst/>
              <a:rect l="l" t="t" r="r" b="b"/>
              <a:pathLst>
                <a:path w="1258" h="1148" extrusionOk="0">
                  <a:moveTo>
                    <a:pt x="389" y="124"/>
                  </a:moveTo>
                  <a:cubicBezTo>
                    <a:pt x="1" y="326"/>
                    <a:pt x="63" y="900"/>
                    <a:pt x="482" y="1024"/>
                  </a:cubicBezTo>
                  <a:cubicBezTo>
                    <a:pt x="900" y="1148"/>
                    <a:pt x="1257" y="698"/>
                    <a:pt x="1040" y="310"/>
                  </a:cubicBezTo>
                  <a:cubicBezTo>
                    <a:pt x="916" y="78"/>
                    <a:pt x="621" y="0"/>
                    <a:pt x="389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0" name="Google Shape;22350;p32"/>
            <p:cNvSpPr/>
            <p:nvPr/>
          </p:nvSpPr>
          <p:spPr>
            <a:xfrm>
              <a:off x="6248175" y="11704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40"/>
                  </a:moveTo>
                  <a:cubicBezTo>
                    <a:pt x="0" y="342"/>
                    <a:pt x="62" y="900"/>
                    <a:pt x="481" y="1024"/>
                  </a:cubicBezTo>
                  <a:cubicBezTo>
                    <a:pt x="900" y="1148"/>
                    <a:pt x="1257" y="714"/>
                    <a:pt x="1039" y="326"/>
                  </a:cubicBezTo>
                  <a:cubicBezTo>
                    <a:pt x="915" y="93"/>
                    <a:pt x="621" y="0"/>
                    <a:pt x="388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1" name="Google Shape;22351;p32"/>
            <p:cNvSpPr/>
            <p:nvPr/>
          </p:nvSpPr>
          <p:spPr>
            <a:xfrm>
              <a:off x="6111300" y="1047963"/>
              <a:ext cx="26400" cy="23675"/>
            </a:xfrm>
            <a:custGeom>
              <a:avLst/>
              <a:gdLst/>
              <a:ahLst/>
              <a:cxnLst/>
              <a:rect l="l" t="t" r="r" b="b"/>
              <a:pathLst>
                <a:path w="1056" h="947" extrusionOk="0">
                  <a:moveTo>
                    <a:pt x="0" y="466"/>
                  </a:moveTo>
                  <a:cubicBezTo>
                    <a:pt x="16" y="497"/>
                    <a:pt x="31" y="528"/>
                    <a:pt x="62" y="543"/>
                  </a:cubicBezTo>
                  <a:cubicBezTo>
                    <a:pt x="404" y="946"/>
                    <a:pt x="1055" y="590"/>
                    <a:pt x="900" y="93"/>
                  </a:cubicBezTo>
                  <a:cubicBezTo>
                    <a:pt x="884" y="47"/>
                    <a:pt x="869" y="16"/>
                    <a:pt x="853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2" name="Google Shape;22352;p32"/>
            <p:cNvSpPr/>
            <p:nvPr/>
          </p:nvSpPr>
          <p:spPr>
            <a:xfrm>
              <a:off x="6332700" y="1197638"/>
              <a:ext cx="13975" cy="16675"/>
            </a:xfrm>
            <a:custGeom>
              <a:avLst/>
              <a:gdLst/>
              <a:ahLst/>
              <a:cxnLst/>
              <a:rect l="l" t="t" r="r" b="b"/>
              <a:pathLst>
                <a:path w="559" h="667" extrusionOk="0">
                  <a:moveTo>
                    <a:pt x="311" y="0"/>
                  </a:moveTo>
                  <a:cubicBezTo>
                    <a:pt x="78" y="140"/>
                    <a:pt x="0" y="434"/>
                    <a:pt x="124" y="667"/>
                  </a:cubicBezTo>
                  <a:lnTo>
                    <a:pt x="559" y="4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3" name="Google Shape;22353;p32"/>
            <p:cNvSpPr/>
            <p:nvPr/>
          </p:nvSpPr>
          <p:spPr>
            <a:xfrm>
              <a:off x="6273750" y="109098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5" y="652"/>
                  </a:moveTo>
                  <a:cubicBezTo>
                    <a:pt x="249" y="900"/>
                    <a:pt x="559" y="978"/>
                    <a:pt x="792" y="854"/>
                  </a:cubicBezTo>
                  <a:lnTo>
                    <a:pt x="311" y="1"/>
                  </a:lnTo>
                  <a:cubicBezTo>
                    <a:pt x="78" y="125"/>
                    <a:pt x="1" y="420"/>
                    <a:pt x="125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4" name="Google Shape;22354;p32"/>
            <p:cNvSpPr/>
            <p:nvPr/>
          </p:nvSpPr>
          <p:spPr>
            <a:xfrm>
              <a:off x="6217925" y="994838"/>
              <a:ext cx="16700" cy="13200"/>
            </a:xfrm>
            <a:custGeom>
              <a:avLst/>
              <a:gdLst/>
              <a:ahLst/>
              <a:cxnLst/>
              <a:rect l="l" t="t" r="r" b="b"/>
              <a:pathLst>
                <a:path w="668" h="528" extrusionOk="0">
                  <a:moveTo>
                    <a:pt x="1" y="233"/>
                  </a:moveTo>
                  <a:cubicBezTo>
                    <a:pt x="16" y="264"/>
                    <a:pt x="32" y="280"/>
                    <a:pt x="63" y="311"/>
                  </a:cubicBezTo>
                  <a:cubicBezTo>
                    <a:pt x="202" y="481"/>
                    <a:pt x="466" y="528"/>
                    <a:pt x="667" y="419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5" name="Google Shape;22355;p32"/>
            <p:cNvSpPr/>
            <p:nvPr/>
          </p:nvSpPr>
          <p:spPr>
            <a:xfrm>
              <a:off x="6650250" y="746288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233" y="513"/>
                  </a:moveTo>
                  <a:lnTo>
                    <a:pt x="668" y="280"/>
                  </a:lnTo>
                  <a:cubicBezTo>
                    <a:pt x="637" y="218"/>
                    <a:pt x="590" y="171"/>
                    <a:pt x="544" y="125"/>
                  </a:cubicBezTo>
                  <a:cubicBezTo>
                    <a:pt x="419" y="32"/>
                    <a:pt x="249" y="1"/>
                    <a:pt x="94" y="47"/>
                  </a:cubicBezTo>
                  <a:cubicBezTo>
                    <a:pt x="63" y="47"/>
                    <a:pt x="32" y="63"/>
                    <a:pt x="1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6" name="Google Shape;22356;p32"/>
            <p:cNvSpPr/>
            <p:nvPr/>
          </p:nvSpPr>
          <p:spPr>
            <a:xfrm>
              <a:off x="6591325" y="639288"/>
              <a:ext cx="18250" cy="23675"/>
            </a:xfrm>
            <a:custGeom>
              <a:avLst/>
              <a:gdLst/>
              <a:ahLst/>
              <a:cxnLst/>
              <a:rect l="l" t="t" r="r" b="b"/>
              <a:pathLst>
                <a:path w="730" h="947" extrusionOk="0">
                  <a:moveTo>
                    <a:pt x="466" y="946"/>
                  </a:moveTo>
                  <a:cubicBezTo>
                    <a:pt x="497" y="931"/>
                    <a:pt x="528" y="900"/>
                    <a:pt x="559" y="884"/>
                  </a:cubicBezTo>
                  <a:cubicBezTo>
                    <a:pt x="667" y="776"/>
                    <a:pt x="729" y="621"/>
                    <a:pt x="714" y="466"/>
                  </a:cubicBezTo>
                  <a:cubicBezTo>
                    <a:pt x="714" y="403"/>
                    <a:pt x="698" y="341"/>
                    <a:pt x="667" y="279"/>
                  </a:cubicBezTo>
                  <a:cubicBezTo>
                    <a:pt x="636" y="217"/>
                    <a:pt x="590" y="171"/>
                    <a:pt x="543" y="124"/>
                  </a:cubicBezTo>
                  <a:cubicBezTo>
                    <a:pt x="403" y="31"/>
                    <a:pt x="248" y="0"/>
                    <a:pt x="93" y="47"/>
                  </a:cubicBezTo>
                  <a:cubicBezTo>
                    <a:pt x="62" y="62"/>
                    <a:pt x="31" y="62"/>
                    <a:pt x="0" y="9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7" name="Google Shape;22357;p32"/>
            <p:cNvSpPr/>
            <p:nvPr/>
          </p:nvSpPr>
          <p:spPr>
            <a:xfrm>
              <a:off x="6605275" y="554363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02" y="823"/>
                  </a:cubicBezTo>
                  <a:cubicBezTo>
                    <a:pt x="342" y="1055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8" name="Google Shape;22358;p32"/>
            <p:cNvSpPr/>
            <p:nvPr/>
          </p:nvSpPr>
          <p:spPr>
            <a:xfrm>
              <a:off x="6664225" y="661388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869" y="1008"/>
                  </a:moveTo>
                  <a:cubicBezTo>
                    <a:pt x="1256" y="807"/>
                    <a:pt x="1194" y="233"/>
                    <a:pt x="776" y="124"/>
                  </a:cubicBezTo>
                  <a:cubicBezTo>
                    <a:pt x="357" y="0"/>
                    <a:pt x="0" y="435"/>
                    <a:pt x="202" y="822"/>
                  </a:cubicBezTo>
                  <a:cubicBezTo>
                    <a:pt x="341" y="1055"/>
                    <a:pt x="636" y="1148"/>
                    <a:pt x="869" y="100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9" name="Google Shape;22359;p32"/>
            <p:cNvSpPr/>
            <p:nvPr/>
          </p:nvSpPr>
          <p:spPr>
            <a:xfrm>
              <a:off x="6538200" y="539238"/>
              <a:ext cx="12425" cy="16700"/>
            </a:xfrm>
            <a:custGeom>
              <a:avLst/>
              <a:gdLst/>
              <a:ahLst/>
              <a:cxnLst/>
              <a:rect l="l" t="t" r="r" b="b"/>
              <a:pathLst>
                <a:path w="497" h="668" extrusionOk="0">
                  <a:moveTo>
                    <a:pt x="233" y="668"/>
                  </a:moveTo>
                  <a:cubicBezTo>
                    <a:pt x="264" y="652"/>
                    <a:pt x="295" y="637"/>
                    <a:pt x="326" y="606"/>
                  </a:cubicBezTo>
                  <a:cubicBezTo>
                    <a:pt x="435" y="513"/>
                    <a:pt x="497" y="342"/>
                    <a:pt x="481" y="187"/>
                  </a:cubicBezTo>
                  <a:cubicBezTo>
                    <a:pt x="481" y="156"/>
                    <a:pt x="481" y="125"/>
                    <a:pt x="466" y="94"/>
                  </a:cubicBezTo>
                  <a:cubicBezTo>
                    <a:pt x="466" y="63"/>
                    <a:pt x="450" y="32"/>
                    <a:pt x="435" y="1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0" name="Google Shape;22360;p32"/>
            <p:cNvSpPr/>
            <p:nvPr/>
          </p:nvSpPr>
          <p:spPr>
            <a:xfrm>
              <a:off x="6436225" y="86338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49" y="544"/>
                  </a:moveTo>
                  <a:lnTo>
                    <a:pt x="667" y="295"/>
                  </a:lnTo>
                  <a:cubicBezTo>
                    <a:pt x="559" y="94"/>
                    <a:pt x="311" y="1"/>
                    <a:pt x="93" y="78"/>
                  </a:cubicBezTo>
                  <a:cubicBezTo>
                    <a:pt x="62" y="78"/>
                    <a:pt x="31" y="94"/>
                    <a:pt x="0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1" name="Google Shape;22361;p32"/>
            <p:cNvSpPr/>
            <p:nvPr/>
          </p:nvSpPr>
          <p:spPr>
            <a:xfrm>
              <a:off x="6377675" y="754438"/>
              <a:ext cx="23675" cy="26400"/>
            </a:xfrm>
            <a:custGeom>
              <a:avLst/>
              <a:gdLst/>
              <a:ahLst/>
              <a:cxnLst/>
              <a:rect l="l" t="t" r="r" b="b"/>
              <a:pathLst>
                <a:path w="947" h="1056" extrusionOk="0">
                  <a:moveTo>
                    <a:pt x="466" y="1055"/>
                  </a:moveTo>
                  <a:cubicBezTo>
                    <a:pt x="497" y="1040"/>
                    <a:pt x="528" y="1009"/>
                    <a:pt x="543" y="993"/>
                  </a:cubicBezTo>
                  <a:cubicBezTo>
                    <a:pt x="947" y="652"/>
                    <a:pt x="590" y="1"/>
                    <a:pt x="94" y="156"/>
                  </a:cubicBezTo>
                  <a:cubicBezTo>
                    <a:pt x="47" y="171"/>
                    <a:pt x="31" y="171"/>
                    <a:pt x="0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2" name="Google Shape;22362;p32"/>
            <p:cNvSpPr/>
            <p:nvPr/>
          </p:nvSpPr>
          <p:spPr>
            <a:xfrm>
              <a:off x="6530825" y="797863"/>
              <a:ext cx="29100" cy="26000"/>
            </a:xfrm>
            <a:custGeom>
              <a:avLst/>
              <a:gdLst/>
              <a:ahLst/>
              <a:cxnLst/>
              <a:rect l="l" t="t" r="r" b="b"/>
              <a:pathLst>
                <a:path w="1164" h="1040" extrusionOk="0">
                  <a:moveTo>
                    <a:pt x="311" y="1040"/>
                  </a:moveTo>
                  <a:lnTo>
                    <a:pt x="1164" y="559"/>
                  </a:lnTo>
                  <a:cubicBezTo>
                    <a:pt x="854" y="1"/>
                    <a:pt x="1" y="466"/>
                    <a:pt x="311" y="10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3" name="Google Shape;22363;p32"/>
            <p:cNvSpPr/>
            <p:nvPr/>
          </p:nvSpPr>
          <p:spPr>
            <a:xfrm>
              <a:off x="6476550" y="6951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69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7"/>
                    <a:pt x="698" y="1"/>
                    <a:pt x="326" y="218"/>
                  </a:cubicBezTo>
                  <a:cubicBezTo>
                    <a:pt x="78" y="342"/>
                    <a:pt x="0" y="637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4" name="Google Shape;22364;p32"/>
            <p:cNvSpPr/>
            <p:nvPr/>
          </p:nvSpPr>
          <p:spPr>
            <a:xfrm>
              <a:off x="6393575" y="6710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69"/>
                  </a:moveTo>
                  <a:cubicBezTo>
                    <a:pt x="342" y="1256"/>
                    <a:pt x="900" y="1194"/>
                    <a:pt x="1024" y="775"/>
                  </a:cubicBezTo>
                  <a:cubicBezTo>
                    <a:pt x="1148" y="357"/>
                    <a:pt x="698" y="0"/>
                    <a:pt x="326" y="217"/>
                  </a:cubicBezTo>
                  <a:cubicBezTo>
                    <a:pt x="78" y="341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5" name="Google Shape;22365;p32"/>
            <p:cNvSpPr/>
            <p:nvPr/>
          </p:nvSpPr>
          <p:spPr>
            <a:xfrm>
              <a:off x="6452500" y="7780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9" y="357"/>
                    <a:pt x="699" y="1"/>
                    <a:pt x="327" y="202"/>
                  </a:cubicBezTo>
                  <a:cubicBezTo>
                    <a:pt x="78" y="342"/>
                    <a:pt x="1" y="637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6" name="Google Shape;22366;p32"/>
            <p:cNvSpPr/>
            <p:nvPr/>
          </p:nvSpPr>
          <p:spPr>
            <a:xfrm>
              <a:off x="6500200" y="6121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4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7" name="Google Shape;22367;p32"/>
            <p:cNvSpPr/>
            <p:nvPr/>
          </p:nvSpPr>
          <p:spPr>
            <a:xfrm>
              <a:off x="6559125" y="7191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1" y="869"/>
                  </a:moveTo>
                  <a:cubicBezTo>
                    <a:pt x="342" y="1256"/>
                    <a:pt x="916" y="1194"/>
                    <a:pt x="1040" y="776"/>
                  </a:cubicBezTo>
                  <a:cubicBezTo>
                    <a:pt x="1149" y="357"/>
                    <a:pt x="714" y="0"/>
                    <a:pt x="327" y="202"/>
                  </a:cubicBezTo>
                  <a:cubicBezTo>
                    <a:pt x="94" y="341"/>
                    <a:pt x="1" y="636"/>
                    <a:pt x="141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8" name="Google Shape;22368;p32"/>
            <p:cNvSpPr/>
            <p:nvPr/>
          </p:nvSpPr>
          <p:spPr>
            <a:xfrm>
              <a:off x="6324550" y="657113"/>
              <a:ext cx="13200" cy="16700"/>
            </a:xfrm>
            <a:custGeom>
              <a:avLst/>
              <a:gdLst/>
              <a:ahLst/>
              <a:cxnLst/>
              <a:rect l="l" t="t" r="r" b="b"/>
              <a:pathLst>
                <a:path w="528" h="668" extrusionOk="0">
                  <a:moveTo>
                    <a:pt x="233" y="668"/>
                  </a:moveTo>
                  <a:cubicBezTo>
                    <a:pt x="264" y="652"/>
                    <a:pt x="295" y="637"/>
                    <a:pt x="311" y="606"/>
                  </a:cubicBezTo>
                  <a:cubicBezTo>
                    <a:pt x="466" y="481"/>
                    <a:pt x="528" y="280"/>
                    <a:pt x="466" y="94"/>
                  </a:cubicBezTo>
                  <a:cubicBezTo>
                    <a:pt x="450" y="63"/>
                    <a:pt x="450" y="32"/>
                    <a:pt x="435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9" name="Google Shape;22369;p32"/>
            <p:cNvSpPr/>
            <p:nvPr/>
          </p:nvSpPr>
          <p:spPr>
            <a:xfrm>
              <a:off x="6420725" y="598188"/>
              <a:ext cx="26375" cy="24050"/>
            </a:xfrm>
            <a:custGeom>
              <a:avLst/>
              <a:gdLst/>
              <a:ahLst/>
              <a:cxnLst/>
              <a:rect l="l" t="t" r="r" b="b"/>
              <a:pathLst>
                <a:path w="1055" h="962" extrusionOk="0">
                  <a:moveTo>
                    <a:pt x="62" y="559"/>
                  </a:moveTo>
                  <a:cubicBezTo>
                    <a:pt x="403" y="962"/>
                    <a:pt x="1055" y="605"/>
                    <a:pt x="900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497"/>
                    <a:pt x="31" y="528"/>
                    <a:pt x="62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0" name="Google Shape;22370;p32"/>
            <p:cNvSpPr/>
            <p:nvPr/>
          </p:nvSpPr>
          <p:spPr>
            <a:xfrm>
              <a:off x="6643275" y="7482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80" y="0"/>
                  </a:moveTo>
                  <a:cubicBezTo>
                    <a:pt x="202" y="47"/>
                    <a:pt x="125" y="125"/>
                    <a:pt x="78" y="202"/>
                  </a:cubicBezTo>
                  <a:cubicBezTo>
                    <a:pt x="1" y="357"/>
                    <a:pt x="1" y="528"/>
                    <a:pt x="78" y="667"/>
                  </a:cubicBezTo>
                  <a:lnTo>
                    <a:pt x="512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1" name="Google Shape;22371;p32"/>
            <p:cNvSpPr/>
            <p:nvPr/>
          </p:nvSpPr>
          <p:spPr>
            <a:xfrm>
              <a:off x="6582400" y="641613"/>
              <a:ext cx="20575" cy="22900"/>
            </a:xfrm>
            <a:custGeom>
              <a:avLst/>
              <a:gdLst/>
              <a:ahLst/>
              <a:cxnLst/>
              <a:rect l="l" t="t" r="r" b="b"/>
              <a:pathLst>
                <a:path w="823" h="916" extrusionOk="0">
                  <a:moveTo>
                    <a:pt x="156" y="202"/>
                  </a:moveTo>
                  <a:cubicBezTo>
                    <a:pt x="1" y="497"/>
                    <a:pt x="202" y="869"/>
                    <a:pt x="543" y="900"/>
                  </a:cubicBezTo>
                  <a:cubicBezTo>
                    <a:pt x="636" y="915"/>
                    <a:pt x="729" y="900"/>
                    <a:pt x="823" y="853"/>
                  </a:cubicBezTo>
                  <a:lnTo>
                    <a:pt x="357" y="0"/>
                  </a:lnTo>
                  <a:cubicBezTo>
                    <a:pt x="264" y="47"/>
                    <a:pt x="202" y="109"/>
                    <a:pt x="156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2" name="Google Shape;22372;p32"/>
            <p:cNvSpPr/>
            <p:nvPr/>
          </p:nvSpPr>
          <p:spPr>
            <a:xfrm>
              <a:off x="6527725" y="545063"/>
              <a:ext cx="16325" cy="12425"/>
            </a:xfrm>
            <a:custGeom>
              <a:avLst/>
              <a:gdLst/>
              <a:ahLst/>
              <a:cxnLst/>
              <a:rect l="l" t="t" r="r" b="b"/>
              <a:pathLst>
                <a:path w="653" h="497" extrusionOk="0">
                  <a:moveTo>
                    <a:pt x="1" y="249"/>
                  </a:moveTo>
                  <a:cubicBezTo>
                    <a:pt x="16" y="264"/>
                    <a:pt x="32" y="295"/>
                    <a:pt x="47" y="326"/>
                  </a:cubicBezTo>
                  <a:cubicBezTo>
                    <a:pt x="140" y="419"/>
                    <a:pt x="249" y="481"/>
                    <a:pt x="373" y="497"/>
                  </a:cubicBezTo>
                  <a:cubicBezTo>
                    <a:pt x="481" y="497"/>
                    <a:pt x="575" y="481"/>
                    <a:pt x="652" y="435"/>
                  </a:cubicBezTo>
                  <a:lnTo>
                    <a:pt x="419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3" name="Google Shape;22373;p32"/>
            <p:cNvSpPr/>
            <p:nvPr/>
          </p:nvSpPr>
          <p:spPr>
            <a:xfrm>
              <a:off x="6222575" y="98126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49" y="544"/>
                  </a:moveTo>
                  <a:lnTo>
                    <a:pt x="668" y="295"/>
                  </a:lnTo>
                  <a:cubicBezTo>
                    <a:pt x="559" y="94"/>
                    <a:pt x="326" y="1"/>
                    <a:pt x="94" y="78"/>
                  </a:cubicBezTo>
                  <a:cubicBezTo>
                    <a:pt x="63" y="78"/>
                    <a:pt x="32" y="94"/>
                    <a:pt x="1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4" name="Google Shape;22374;p32"/>
            <p:cNvSpPr/>
            <p:nvPr/>
          </p:nvSpPr>
          <p:spPr>
            <a:xfrm>
              <a:off x="6163650" y="872313"/>
              <a:ext cx="24050" cy="26400"/>
            </a:xfrm>
            <a:custGeom>
              <a:avLst/>
              <a:gdLst/>
              <a:ahLst/>
              <a:cxnLst/>
              <a:rect l="l" t="t" r="r" b="b"/>
              <a:pathLst>
                <a:path w="962" h="1056" extrusionOk="0">
                  <a:moveTo>
                    <a:pt x="481" y="1055"/>
                  </a:moveTo>
                  <a:cubicBezTo>
                    <a:pt x="512" y="1024"/>
                    <a:pt x="543" y="1009"/>
                    <a:pt x="559" y="993"/>
                  </a:cubicBezTo>
                  <a:cubicBezTo>
                    <a:pt x="962" y="652"/>
                    <a:pt x="605" y="0"/>
                    <a:pt x="93" y="156"/>
                  </a:cubicBezTo>
                  <a:cubicBezTo>
                    <a:pt x="62" y="171"/>
                    <a:pt x="31" y="171"/>
                    <a:pt x="0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5" name="Google Shape;22375;p32"/>
            <p:cNvSpPr/>
            <p:nvPr/>
          </p:nvSpPr>
          <p:spPr>
            <a:xfrm>
              <a:off x="6316800" y="915738"/>
              <a:ext cx="29500" cy="26000"/>
            </a:xfrm>
            <a:custGeom>
              <a:avLst/>
              <a:gdLst/>
              <a:ahLst/>
              <a:cxnLst/>
              <a:rect l="l" t="t" r="r" b="b"/>
              <a:pathLst>
                <a:path w="1180" h="1040" extrusionOk="0">
                  <a:moveTo>
                    <a:pt x="326" y="1040"/>
                  </a:moveTo>
                  <a:lnTo>
                    <a:pt x="1179" y="559"/>
                  </a:lnTo>
                  <a:cubicBezTo>
                    <a:pt x="853" y="1"/>
                    <a:pt x="0" y="466"/>
                    <a:pt x="326" y="10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6" name="Google Shape;22376;p32"/>
            <p:cNvSpPr/>
            <p:nvPr/>
          </p:nvSpPr>
          <p:spPr>
            <a:xfrm>
              <a:off x="6262525" y="8129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15" y="1195"/>
                    <a:pt x="1024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3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7" name="Google Shape;22377;p32"/>
            <p:cNvSpPr/>
            <p:nvPr/>
          </p:nvSpPr>
          <p:spPr>
            <a:xfrm>
              <a:off x="6179925" y="7889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25" y="869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8"/>
                    <a:pt x="699" y="1"/>
                    <a:pt x="311" y="218"/>
                  </a:cubicBezTo>
                  <a:cubicBezTo>
                    <a:pt x="78" y="342"/>
                    <a:pt x="1" y="637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8" name="Google Shape;22378;p32"/>
            <p:cNvSpPr/>
            <p:nvPr/>
          </p:nvSpPr>
          <p:spPr>
            <a:xfrm>
              <a:off x="6238875" y="8959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7"/>
                    <a:pt x="713" y="1"/>
                    <a:pt x="326" y="202"/>
                  </a:cubicBezTo>
                  <a:cubicBezTo>
                    <a:pt x="93" y="342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9" name="Google Shape;22379;p32"/>
            <p:cNvSpPr/>
            <p:nvPr/>
          </p:nvSpPr>
          <p:spPr>
            <a:xfrm>
              <a:off x="6286550" y="7300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714" y="0"/>
                    <a:pt x="326" y="218"/>
                  </a:cubicBezTo>
                  <a:cubicBezTo>
                    <a:pt x="94" y="342"/>
                    <a:pt x="1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0" name="Google Shape;22380;p32"/>
            <p:cNvSpPr/>
            <p:nvPr/>
          </p:nvSpPr>
          <p:spPr>
            <a:xfrm>
              <a:off x="6345500" y="8370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6"/>
                    <a:pt x="900" y="1194"/>
                    <a:pt x="1024" y="776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41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1" name="Google Shape;22381;p32"/>
            <p:cNvSpPr/>
            <p:nvPr/>
          </p:nvSpPr>
          <p:spPr>
            <a:xfrm>
              <a:off x="6110900" y="77498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4" y="667"/>
                  </a:moveTo>
                  <a:cubicBezTo>
                    <a:pt x="265" y="652"/>
                    <a:pt x="296" y="636"/>
                    <a:pt x="311" y="605"/>
                  </a:cubicBezTo>
                  <a:cubicBezTo>
                    <a:pt x="466" y="481"/>
                    <a:pt x="513" y="280"/>
                    <a:pt x="466" y="94"/>
                  </a:cubicBezTo>
                  <a:cubicBezTo>
                    <a:pt x="451" y="63"/>
                    <a:pt x="435" y="32"/>
                    <a:pt x="420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2" name="Google Shape;22382;p32"/>
            <p:cNvSpPr/>
            <p:nvPr/>
          </p:nvSpPr>
          <p:spPr>
            <a:xfrm>
              <a:off x="6207075" y="716063"/>
              <a:ext cx="26000" cy="24050"/>
            </a:xfrm>
            <a:custGeom>
              <a:avLst/>
              <a:gdLst/>
              <a:ahLst/>
              <a:cxnLst/>
              <a:rect l="l" t="t" r="r" b="b"/>
              <a:pathLst>
                <a:path w="1040" h="962" extrusionOk="0">
                  <a:moveTo>
                    <a:pt x="47" y="558"/>
                  </a:moveTo>
                  <a:cubicBezTo>
                    <a:pt x="388" y="962"/>
                    <a:pt x="1039" y="605"/>
                    <a:pt x="884" y="93"/>
                  </a:cubicBezTo>
                  <a:cubicBezTo>
                    <a:pt x="869" y="62"/>
                    <a:pt x="869" y="31"/>
                    <a:pt x="853" y="0"/>
                  </a:cubicBezTo>
                  <a:lnTo>
                    <a:pt x="0" y="481"/>
                  </a:lnTo>
                  <a:cubicBezTo>
                    <a:pt x="16" y="512"/>
                    <a:pt x="31" y="527"/>
                    <a:pt x="47" y="55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3" name="Google Shape;22383;p32"/>
            <p:cNvSpPr/>
            <p:nvPr/>
          </p:nvSpPr>
          <p:spPr>
            <a:xfrm>
              <a:off x="6429625" y="866113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80" y="0"/>
                  </a:moveTo>
                  <a:cubicBezTo>
                    <a:pt x="187" y="47"/>
                    <a:pt x="125" y="124"/>
                    <a:pt x="78" y="202"/>
                  </a:cubicBezTo>
                  <a:cubicBezTo>
                    <a:pt x="1" y="342"/>
                    <a:pt x="1" y="528"/>
                    <a:pt x="78" y="667"/>
                  </a:cubicBezTo>
                  <a:lnTo>
                    <a:pt x="513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4" name="Google Shape;22384;p32"/>
            <p:cNvSpPr/>
            <p:nvPr/>
          </p:nvSpPr>
          <p:spPr>
            <a:xfrm>
              <a:off x="6368750" y="759088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6" y="218"/>
                  </a:moveTo>
                  <a:cubicBezTo>
                    <a:pt x="1" y="513"/>
                    <a:pt x="202" y="885"/>
                    <a:pt x="544" y="916"/>
                  </a:cubicBezTo>
                  <a:cubicBezTo>
                    <a:pt x="637" y="931"/>
                    <a:pt x="730" y="916"/>
                    <a:pt x="823" y="869"/>
                  </a:cubicBezTo>
                  <a:lnTo>
                    <a:pt x="357" y="1"/>
                  </a:lnTo>
                  <a:cubicBezTo>
                    <a:pt x="264" y="47"/>
                    <a:pt x="202" y="125"/>
                    <a:pt x="156" y="21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5" name="Google Shape;22385;p32"/>
            <p:cNvSpPr/>
            <p:nvPr/>
          </p:nvSpPr>
          <p:spPr>
            <a:xfrm>
              <a:off x="6313700" y="66293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0" y="248"/>
                  </a:moveTo>
                  <a:cubicBezTo>
                    <a:pt x="16" y="264"/>
                    <a:pt x="47" y="295"/>
                    <a:pt x="62" y="326"/>
                  </a:cubicBezTo>
                  <a:cubicBezTo>
                    <a:pt x="140" y="419"/>
                    <a:pt x="264" y="481"/>
                    <a:pt x="388" y="497"/>
                  </a:cubicBezTo>
                  <a:cubicBezTo>
                    <a:pt x="481" y="497"/>
                    <a:pt x="590" y="481"/>
                    <a:pt x="667" y="435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6" name="Google Shape;22386;p32"/>
            <p:cNvSpPr/>
            <p:nvPr/>
          </p:nvSpPr>
          <p:spPr>
            <a:xfrm>
              <a:off x="6107800" y="103981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327" y="125"/>
                  </a:moveTo>
                  <a:cubicBezTo>
                    <a:pt x="94" y="249"/>
                    <a:pt x="1" y="543"/>
                    <a:pt x="125" y="792"/>
                  </a:cubicBezTo>
                  <a:lnTo>
                    <a:pt x="978" y="311"/>
                  </a:lnTo>
                  <a:cubicBezTo>
                    <a:pt x="854" y="78"/>
                    <a:pt x="559" y="1"/>
                    <a:pt x="327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7" name="Google Shape;22387;p32"/>
            <p:cNvSpPr/>
            <p:nvPr/>
          </p:nvSpPr>
          <p:spPr>
            <a:xfrm>
              <a:off x="6048100" y="93123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8" y="63"/>
                    <a:pt x="124" y="482"/>
                  </a:cubicBezTo>
                  <a:cubicBezTo>
                    <a:pt x="0" y="901"/>
                    <a:pt x="450" y="1257"/>
                    <a:pt x="822" y="1056"/>
                  </a:cubicBezTo>
                  <a:cubicBezTo>
                    <a:pt x="1055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8" name="Google Shape;22388;p32"/>
            <p:cNvSpPr/>
            <p:nvPr/>
          </p:nvSpPr>
          <p:spPr>
            <a:xfrm>
              <a:off x="6071350" y="84981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89" y="141"/>
                  </a:moveTo>
                  <a:cubicBezTo>
                    <a:pt x="1" y="342"/>
                    <a:pt x="63" y="916"/>
                    <a:pt x="482" y="1025"/>
                  </a:cubicBezTo>
                  <a:cubicBezTo>
                    <a:pt x="900" y="1149"/>
                    <a:pt x="1257" y="714"/>
                    <a:pt x="1040" y="327"/>
                  </a:cubicBezTo>
                  <a:cubicBezTo>
                    <a:pt x="916" y="94"/>
                    <a:pt x="621" y="1"/>
                    <a:pt x="389" y="14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9" name="Google Shape;22389;p32"/>
            <p:cNvSpPr/>
            <p:nvPr/>
          </p:nvSpPr>
          <p:spPr>
            <a:xfrm>
              <a:off x="6130300" y="9568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42"/>
                    <a:pt x="62" y="900"/>
                    <a:pt x="481" y="1024"/>
                  </a:cubicBezTo>
                  <a:cubicBezTo>
                    <a:pt x="900" y="1148"/>
                    <a:pt x="1257" y="699"/>
                    <a:pt x="1040" y="326"/>
                  </a:cubicBezTo>
                  <a:cubicBezTo>
                    <a:pt x="915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0" name="Google Shape;22390;p32"/>
            <p:cNvSpPr/>
            <p:nvPr/>
          </p:nvSpPr>
          <p:spPr>
            <a:xfrm>
              <a:off x="5993425" y="833938"/>
              <a:ext cx="26000" cy="24050"/>
            </a:xfrm>
            <a:custGeom>
              <a:avLst/>
              <a:gdLst/>
              <a:ahLst/>
              <a:cxnLst/>
              <a:rect l="l" t="t" r="r" b="b"/>
              <a:pathLst>
                <a:path w="1040" h="962" extrusionOk="0">
                  <a:moveTo>
                    <a:pt x="0" y="481"/>
                  </a:moveTo>
                  <a:cubicBezTo>
                    <a:pt x="16" y="496"/>
                    <a:pt x="32" y="527"/>
                    <a:pt x="47" y="558"/>
                  </a:cubicBezTo>
                  <a:cubicBezTo>
                    <a:pt x="388" y="962"/>
                    <a:pt x="1040" y="605"/>
                    <a:pt x="885" y="93"/>
                  </a:cubicBezTo>
                  <a:cubicBezTo>
                    <a:pt x="869" y="62"/>
                    <a:pt x="869" y="31"/>
                    <a:pt x="85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1" name="Google Shape;22391;p32"/>
            <p:cNvSpPr/>
            <p:nvPr/>
          </p:nvSpPr>
          <p:spPr>
            <a:xfrm>
              <a:off x="6214825" y="983988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326" y="0"/>
                  </a:moveTo>
                  <a:cubicBezTo>
                    <a:pt x="78" y="124"/>
                    <a:pt x="0" y="435"/>
                    <a:pt x="125" y="667"/>
                  </a:cubicBezTo>
                  <a:lnTo>
                    <a:pt x="559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2" name="Google Shape;22392;p32"/>
            <p:cNvSpPr/>
            <p:nvPr/>
          </p:nvSpPr>
          <p:spPr>
            <a:xfrm>
              <a:off x="6155875" y="877363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5" y="652"/>
                  </a:moveTo>
                  <a:cubicBezTo>
                    <a:pt x="249" y="884"/>
                    <a:pt x="559" y="977"/>
                    <a:pt x="792" y="853"/>
                  </a:cubicBezTo>
                  <a:lnTo>
                    <a:pt x="327" y="0"/>
                  </a:lnTo>
                  <a:cubicBezTo>
                    <a:pt x="79" y="124"/>
                    <a:pt x="1" y="419"/>
                    <a:pt x="125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3" name="Google Shape;22393;p32"/>
            <p:cNvSpPr/>
            <p:nvPr/>
          </p:nvSpPr>
          <p:spPr>
            <a:xfrm>
              <a:off x="6100050" y="78081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48"/>
                  </a:moveTo>
                  <a:cubicBezTo>
                    <a:pt x="16" y="264"/>
                    <a:pt x="32" y="295"/>
                    <a:pt x="63" y="326"/>
                  </a:cubicBezTo>
                  <a:cubicBezTo>
                    <a:pt x="202" y="497"/>
                    <a:pt x="466" y="543"/>
                    <a:pt x="668" y="434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4" name="Google Shape;22394;p32"/>
            <p:cNvSpPr/>
            <p:nvPr/>
          </p:nvSpPr>
          <p:spPr>
            <a:xfrm>
              <a:off x="6532000" y="531888"/>
              <a:ext cx="17075" cy="13200"/>
            </a:xfrm>
            <a:custGeom>
              <a:avLst/>
              <a:gdLst/>
              <a:ahLst/>
              <a:cxnLst/>
              <a:rect l="l" t="t" r="r" b="b"/>
              <a:pathLst>
                <a:path w="683" h="528" extrusionOk="0">
                  <a:moveTo>
                    <a:pt x="683" y="295"/>
                  </a:moveTo>
                  <a:cubicBezTo>
                    <a:pt x="574" y="93"/>
                    <a:pt x="326" y="0"/>
                    <a:pt x="93" y="62"/>
                  </a:cubicBezTo>
                  <a:cubicBezTo>
                    <a:pt x="62" y="78"/>
                    <a:pt x="31" y="93"/>
                    <a:pt x="0" y="109"/>
                  </a:cubicBezTo>
                  <a:lnTo>
                    <a:pt x="248" y="527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5" name="Google Shape;22395;p32"/>
            <p:cNvSpPr/>
            <p:nvPr/>
          </p:nvSpPr>
          <p:spPr>
            <a:xfrm>
              <a:off x="6473450" y="425238"/>
              <a:ext cx="18250" cy="23700"/>
            </a:xfrm>
            <a:custGeom>
              <a:avLst/>
              <a:gdLst/>
              <a:ahLst/>
              <a:cxnLst/>
              <a:rect l="l" t="t" r="r" b="b"/>
              <a:pathLst>
                <a:path w="730" h="948" extrusionOk="0">
                  <a:moveTo>
                    <a:pt x="466" y="947"/>
                  </a:moveTo>
                  <a:cubicBezTo>
                    <a:pt x="497" y="932"/>
                    <a:pt x="528" y="916"/>
                    <a:pt x="559" y="885"/>
                  </a:cubicBezTo>
                  <a:cubicBezTo>
                    <a:pt x="667" y="792"/>
                    <a:pt x="729" y="621"/>
                    <a:pt x="729" y="466"/>
                  </a:cubicBezTo>
                  <a:cubicBezTo>
                    <a:pt x="714" y="404"/>
                    <a:pt x="698" y="342"/>
                    <a:pt x="667" y="280"/>
                  </a:cubicBezTo>
                  <a:cubicBezTo>
                    <a:pt x="636" y="218"/>
                    <a:pt x="590" y="172"/>
                    <a:pt x="543" y="125"/>
                  </a:cubicBezTo>
                  <a:cubicBezTo>
                    <a:pt x="404" y="32"/>
                    <a:pt x="248" y="1"/>
                    <a:pt x="93" y="47"/>
                  </a:cubicBezTo>
                  <a:cubicBezTo>
                    <a:pt x="62" y="47"/>
                    <a:pt x="31" y="63"/>
                    <a:pt x="0" y="7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6" name="Google Shape;22396;p32"/>
            <p:cNvSpPr/>
            <p:nvPr/>
          </p:nvSpPr>
          <p:spPr>
            <a:xfrm>
              <a:off x="6546350" y="4477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869" y="1024"/>
                  </a:moveTo>
                  <a:cubicBezTo>
                    <a:pt x="1256" y="807"/>
                    <a:pt x="1194" y="249"/>
                    <a:pt x="776" y="125"/>
                  </a:cubicBezTo>
                  <a:cubicBezTo>
                    <a:pt x="357" y="0"/>
                    <a:pt x="0" y="435"/>
                    <a:pt x="202" y="823"/>
                  </a:cubicBezTo>
                  <a:cubicBezTo>
                    <a:pt x="341" y="1055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7" name="Google Shape;22397;p32"/>
            <p:cNvSpPr/>
            <p:nvPr/>
          </p:nvSpPr>
          <p:spPr>
            <a:xfrm>
              <a:off x="6318350" y="649738"/>
              <a:ext cx="17075" cy="13225"/>
            </a:xfrm>
            <a:custGeom>
              <a:avLst/>
              <a:gdLst/>
              <a:ahLst/>
              <a:cxnLst/>
              <a:rect l="l" t="t" r="r" b="b"/>
              <a:pathLst>
                <a:path w="683" h="529" extrusionOk="0">
                  <a:moveTo>
                    <a:pt x="249" y="528"/>
                  </a:moveTo>
                  <a:lnTo>
                    <a:pt x="683" y="311"/>
                  </a:lnTo>
                  <a:cubicBezTo>
                    <a:pt x="559" y="94"/>
                    <a:pt x="311" y="1"/>
                    <a:pt x="94" y="79"/>
                  </a:cubicBezTo>
                  <a:cubicBezTo>
                    <a:pt x="63" y="79"/>
                    <a:pt x="32" y="94"/>
                    <a:pt x="0" y="11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8" name="Google Shape;22398;p32"/>
            <p:cNvSpPr/>
            <p:nvPr/>
          </p:nvSpPr>
          <p:spPr>
            <a:xfrm>
              <a:off x="6259800" y="540788"/>
              <a:ext cx="23675" cy="26000"/>
            </a:xfrm>
            <a:custGeom>
              <a:avLst/>
              <a:gdLst/>
              <a:ahLst/>
              <a:cxnLst/>
              <a:rect l="l" t="t" r="r" b="b"/>
              <a:pathLst>
                <a:path w="947" h="1040" extrusionOk="0">
                  <a:moveTo>
                    <a:pt x="466" y="1040"/>
                  </a:moveTo>
                  <a:cubicBezTo>
                    <a:pt x="497" y="1024"/>
                    <a:pt x="528" y="1009"/>
                    <a:pt x="543" y="993"/>
                  </a:cubicBezTo>
                  <a:cubicBezTo>
                    <a:pt x="947" y="652"/>
                    <a:pt x="590" y="1"/>
                    <a:pt x="94" y="156"/>
                  </a:cubicBezTo>
                  <a:cubicBezTo>
                    <a:pt x="63" y="156"/>
                    <a:pt x="32" y="171"/>
                    <a:pt x="1" y="18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9" name="Google Shape;22399;p32"/>
            <p:cNvSpPr/>
            <p:nvPr/>
          </p:nvSpPr>
          <p:spPr>
            <a:xfrm>
              <a:off x="6412950" y="583838"/>
              <a:ext cx="29125" cy="26400"/>
            </a:xfrm>
            <a:custGeom>
              <a:avLst/>
              <a:gdLst/>
              <a:ahLst/>
              <a:cxnLst/>
              <a:rect l="l" t="t" r="r" b="b"/>
              <a:pathLst>
                <a:path w="1165" h="1056" extrusionOk="0">
                  <a:moveTo>
                    <a:pt x="311" y="1055"/>
                  </a:moveTo>
                  <a:lnTo>
                    <a:pt x="1164" y="574"/>
                  </a:lnTo>
                  <a:cubicBezTo>
                    <a:pt x="854" y="0"/>
                    <a:pt x="1" y="481"/>
                    <a:pt x="311" y="105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0" name="Google Shape;22400;p32"/>
            <p:cNvSpPr/>
            <p:nvPr/>
          </p:nvSpPr>
          <p:spPr>
            <a:xfrm>
              <a:off x="6358675" y="48146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25" y="869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8"/>
                    <a:pt x="698" y="1"/>
                    <a:pt x="326" y="202"/>
                  </a:cubicBezTo>
                  <a:cubicBezTo>
                    <a:pt x="78" y="342"/>
                    <a:pt x="0" y="637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1" name="Google Shape;22401;p32"/>
            <p:cNvSpPr/>
            <p:nvPr/>
          </p:nvSpPr>
          <p:spPr>
            <a:xfrm>
              <a:off x="6275700" y="4574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42" y="1257"/>
                    <a:pt x="900" y="1194"/>
                    <a:pt x="1024" y="776"/>
                  </a:cubicBezTo>
                  <a:cubicBezTo>
                    <a:pt x="1148" y="357"/>
                    <a:pt x="698" y="0"/>
                    <a:pt x="326" y="202"/>
                  </a:cubicBezTo>
                  <a:cubicBezTo>
                    <a:pt x="78" y="341"/>
                    <a:pt x="0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2" name="Google Shape;22402;p32"/>
            <p:cNvSpPr/>
            <p:nvPr/>
          </p:nvSpPr>
          <p:spPr>
            <a:xfrm>
              <a:off x="6334625" y="56443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25" y="869"/>
                  </a:moveTo>
                  <a:cubicBezTo>
                    <a:pt x="342" y="1242"/>
                    <a:pt x="900" y="1180"/>
                    <a:pt x="1025" y="761"/>
                  </a:cubicBezTo>
                  <a:cubicBezTo>
                    <a:pt x="1149" y="358"/>
                    <a:pt x="699" y="1"/>
                    <a:pt x="327" y="203"/>
                  </a:cubicBezTo>
                  <a:cubicBezTo>
                    <a:pt x="78" y="327"/>
                    <a:pt x="1" y="621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3" name="Google Shape;22403;p32"/>
            <p:cNvSpPr/>
            <p:nvPr/>
          </p:nvSpPr>
          <p:spPr>
            <a:xfrm>
              <a:off x="6382325" y="398488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40" y="869"/>
                  </a:moveTo>
                  <a:cubicBezTo>
                    <a:pt x="342" y="1257"/>
                    <a:pt x="916" y="1195"/>
                    <a:pt x="1040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4" y="342"/>
                    <a:pt x="1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4" name="Google Shape;22404;p32"/>
            <p:cNvSpPr/>
            <p:nvPr/>
          </p:nvSpPr>
          <p:spPr>
            <a:xfrm>
              <a:off x="6441275" y="50551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40" y="869"/>
                  </a:moveTo>
                  <a:cubicBezTo>
                    <a:pt x="341" y="1241"/>
                    <a:pt x="915" y="1179"/>
                    <a:pt x="1039" y="760"/>
                  </a:cubicBezTo>
                  <a:cubicBezTo>
                    <a:pt x="1148" y="357"/>
                    <a:pt x="713" y="0"/>
                    <a:pt x="326" y="202"/>
                  </a:cubicBezTo>
                  <a:cubicBezTo>
                    <a:pt x="93" y="326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5" name="Google Shape;22405;p32"/>
            <p:cNvSpPr/>
            <p:nvPr/>
          </p:nvSpPr>
          <p:spPr>
            <a:xfrm>
              <a:off x="6206675" y="443463"/>
              <a:ext cx="13225" cy="16700"/>
            </a:xfrm>
            <a:custGeom>
              <a:avLst/>
              <a:gdLst/>
              <a:ahLst/>
              <a:cxnLst/>
              <a:rect l="l" t="t" r="r" b="b"/>
              <a:pathLst>
                <a:path w="529" h="668" extrusionOk="0">
                  <a:moveTo>
                    <a:pt x="233" y="668"/>
                  </a:moveTo>
                  <a:cubicBezTo>
                    <a:pt x="264" y="652"/>
                    <a:pt x="295" y="621"/>
                    <a:pt x="311" y="606"/>
                  </a:cubicBezTo>
                  <a:cubicBezTo>
                    <a:pt x="466" y="482"/>
                    <a:pt x="528" y="280"/>
                    <a:pt x="466" y="94"/>
                  </a:cubicBezTo>
                  <a:cubicBezTo>
                    <a:pt x="451" y="63"/>
                    <a:pt x="451" y="32"/>
                    <a:pt x="420" y="1"/>
                  </a:cubicBezTo>
                  <a:lnTo>
                    <a:pt x="1" y="23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6" name="Google Shape;22406;p32"/>
            <p:cNvSpPr/>
            <p:nvPr/>
          </p:nvSpPr>
          <p:spPr>
            <a:xfrm>
              <a:off x="6302850" y="384538"/>
              <a:ext cx="26375" cy="23675"/>
            </a:xfrm>
            <a:custGeom>
              <a:avLst/>
              <a:gdLst/>
              <a:ahLst/>
              <a:cxnLst/>
              <a:rect l="l" t="t" r="r" b="b"/>
              <a:pathLst>
                <a:path w="1055" h="947" extrusionOk="0">
                  <a:moveTo>
                    <a:pt x="62" y="559"/>
                  </a:moveTo>
                  <a:cubicBezTo>
                    <a:pt x="403" y="947"/>
                    <a:pt x="1055" y="590"/>
                    <a:pt x="900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62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7" name="Google Shape;22407;p32"/>
            <p:cNvSpPr/>
            <p:nvPr/>
          </p:nvSpPr>
          <p:spPr>
            <a:xfrm>
              <a:off x="6525400" y="53458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94" y="668"/>
                  </a:moveTo>
                  <a:lnTo>
                    <a:pt x="512" y="419"/>
                  </a:lnTo>
                  <a:lnTo>
                    <a:pt x="280" y="1"/>
                  </a:lnTo>
                  <a:cubicBezTo>
                    <a:pt x="202" y="47"/>
                    <a:pt x="125" y="109"/>
                    <a:pt x="94" y="187"/>
                  </a:cubicBezTo>
                  <a:cubicBezTo>
                    <a:pt x="1" y="342"/>
                    <a:pt x="1" y="512"/>
                    <a:pt x="94" y="66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8" name="Google Shape;22408;p32"/>
            <p:cNvSpPr/>
            <p:nvPr/>
          </p:nvSpPr>
          <p:spPr>
            <a:xfrm>
              <a:off x="6464525" y="427563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6" y="203"/>
                  </a:moveTo>
                  <a:cubicBezTo>
                    <a:pt x="1" y="513"/>
                    <a:pt x="202" y="885"/>
                    <a:pt x="543" y="916"/>
                  </a:cubicBezTo>
                  <a:cubicBezTo>
                    <a:pt x="636" y="932"/>
                    <a:pt x="745" y="901"/>
                    <a:pt x="823" y="854"/>
                  </a:cubicBezTo>
                  <a:lnTo>
                    <a:pt x="357" y="1"/>
                  </a:lnTo>
                  <a:cubicBezTo>
                    <a:pt x="264" y="48"/>
                    <a:pt x="202" y="125"/>
                    <a:pt x="156" y="20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9" name="Google Shape;22409;p32"/>
            <p:cNvSpPr/>
            <p:nvPr/>
          </p:nvSpPr>
          <p:spPr>
            <a:xfrm>
              <a:off x="6104700" y="767613"/>
              <a:ext cx="16700" cy="13225"/>
            </a:xfrm>
            <a:custGeom>
              <a:avLst/>
              <a:gdLst/>
              <a:ahLst/>
              <a:cxnLst/>
              <a:rect l="l" t="t" r="r" b="b"/>
              <a:pathLst>
                <a:path w="668" h="529" extrusionOk="0">
                  <a:moveTo>
                    <a:pt x="249" y="528"/>
                  </a:moveTo>
                  <a:lnTo>
                    <a:pt x="668" y="296"/>
                  </a:lnTo>
                  <a:cubicBezTo>
                    <a:pt x="559" y="94"/>
                    <a:pt x="311" y="1"/>
                    <a:pt x="94" y="63"/>
                  </a:cubicBezTo>
                  <a:cubicBezTo>
                    <a:pt x="63" y="78"/>
                    <a:pt x="32" y="94"/>
                    <a:pt x="1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0" name="Google Shape;22410;p32"/>
            <p:cNvSpPr/>
            <p:nvPr/>
          </p:nvSpPr>
          <p:spPr>
            <a:xfrm>
              <a:off x="6045775" y="660613"/>
              <a:ext cx="19400" cy="24050"/>
            </a:xfrm>
            <a:custGeom>
              <a:avLst/>
              <a:gdLst/>
              <a:ahLst/>
              <a:cxnLst/>
              <a:rect l="l" t="t" r="r" b="b"/>
              <a:pathLst>
                <a:path w="776" h="962" extrusionOk="0">
                  <a:moveTo>
                    <a:pt x="667" y="310"/>
                  </a:moveTo>
                  <a:cubicBezTo>
                    <a:pt x="559" y="93"/>
                    <a:pt x="310" y="0"/>
                    <a:pt x="93" y="78"/>
                  </a:cubicBezTo>
                  <a:cubicBezTo>
                    <a:pt x="62" y="78"/>
                    <a:pt x="31" y="93"/>
                    <a:pt x="0" y="109"/>
                  </a:cubicBezTo>
                  <a:lnTo>
                    <a:pt x="466" y="962"/>
                  </a:lnTo>
                  <a:cubicBezTo>
                    <a:pt x="497" y="946"/>
                    <a:pt x="528" y="931"/>
                    <a:pt x="559" y="915"/>
                  </a:cubicBezTo>
                  <a:cubicBezTo>
                    <a:pt x="729" y="760"/>
                    <a:pt x="776" y="512"/>
                    <a:pt x="667" y="31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1" name="Google Shape;22411;p32"/>
            <p:cNvSpPr/>
            <p:nvPr/>
          </p:nvSpPr>
          <p:spPr>
            <a:xfrm>
              <a:off x="6198150" y="700938"/>
              <a:ext cx="30275" cy="27150"/>
            </a:xfrm>
            <a:custGeom>
              <a:avLst/>
              <a:gdLst/>
              <a:ahLst/>
              <a:cxnLst/>
              <a:rect l="l" t="t" r="r" b="b"/>
              <a:pathLst>
                <a:path w="1211" h="1086" extrusionOk="0">
                  <a:moveTo>
                    <a:pt x="357" y="1086"/>
                  </a:moveTo>
                  <a:lnTo>
                    <a:pt x="1210" y="605"/>
                  </a:lnTo>
                  <a:cubicBezTo>
                    <a:pt x="900" y="0"/>
                    <a:pt x="1" y="497"/>
                    <a:pt x="357" y="10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2" name="Google Shape;22412;p32"/>
            <p:cNvSpPr/>
            <p:nvPr/>
          </p:nvSpPr>
          <p:spPr>
            <a:xfrm>
              <a:off x="6144650" y="599338"/>
              <a:ext cx="28700" cy="31450"/>
            </a:xfrm>
            <a:custGeom>
              <a:avLst/>
              <a:gdLst/>
              <a:ahLst/>
              <a:cxnLst/>
              <a:rect l="l" t="t" r="r" b="b"/>
              <a:pathLst>
                <a:path w="1148" h="1258" extrusionOk="0">
                  <a:moveTo>
                    <a:pt x="140" y="869"/>
                  </a:moveTo>
                  <a:cubicBezTo>
                    <a:pt x="341" y="1257"/>
                    <a:pt x="915" y="1195"/>
                    <a:pt x="1039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3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3" name="Google Shape;22413;p32"/>
            <p:cNvSpPr/>
            <p:nvPr/>
          </p:nvSpPr>
          <p:spPr>
            <a:xfrm>
              <a:off x="6062050" y="5753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5" y="869"/>
                  </a:moveTo>
                  <a:cubicBezTo>
                    <a:pt x="326" y="1256"/>
                    <a:pt x="900" y="1194"/>
                    <a:pt x="1024" y="776"/>
                  </a:cubicBezTo>
                  <a:cubicBezTo>
                    <a:pt x="1148" y="357"/>
                    <a:pt x="699" y="0"/>
                    <a:pt x="311" y="202"/>
                  </a:cubicBezTo>
                  <a:cubicBezTo>
                    <a:pt x="78" y="341"/>
                    <a:pt x="1" y="636"/>
                    <a:pt x="12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4" name="Google Shape;22414;p32"/>
            <p:cNvSpPr/>
            <p:nvPr/>
          </p:nvSpPr>
          <p:spPr>
            <a:xfrm>
              <a:off x="6121000" y="682313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24" y="869"/>
                  </a:moveTo>
                  <a:cubicBezTo>
                    <a:pt x="326" y="1242"/>
                    <a:pt x="900" y="1180"/>
                    <a:pt x="1024" y="761"/>
                  </a:cubicBezTo>
                  <a:cubicBezTo>
                    <a:pt x="1148" y="358"/>
                    <a:pt x="698" y="1"/>
                    <a:pt x="310" y="202"/>
                  </a:cubicBezTo>
                  <a:cubicBezTo>
                    <a:pt x="78" y="326"/>
                    <a:pt x="0" y="621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5" name="Google Shape;22415;p32"/>
            <p:cNvSpPr/>
            <p:nvPr/>
          </p:nvSpPr>
          <p:spPr>
            <a:xfrm>
              <a:off x="6168675" y="5163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42"/>
                    <a:pt x="1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6" name="Google Shape;22416;p32"/>
            <p:cNvSpPr/>
            <p:nvPr/>
          </p:nvSpPr>
          <p:spPr>
            <a:xfrm>
              <a:off x="6227625" y="623388"/>
              <a:ext cx="28700" cy="31050"/>
            </a:xfrm>
            <a:custGeom>
              <a:avLst/>
              <a:gdLst/>
              <a:ahLst/>
              <a:cxnLst/>
              <a:rect l="l" t="t" r="r" b="b"/>
              <a:pathLst>
                <a:path w="1148" h="1242" extrusionOk="0">
                  <a:moveTo>
                    <a:pt x="140" y="869"/>
                  </a:moveTo>
                  <a:cubicBezTo>
                    <a:pt x="341" y="1241"/>
                    <a:pt x="900" y="1179"/>
                    <a:pt x="1024" y="760"/>
                  </a:cubicBezTo>
                  <a:cubicBezTo>
                    <a:pt x="1148" y="357"/>
                    <a:pt x="714" y="0"/>
                    <a:pt x="326" y="202"/>
                  </a:cubicBezTo>
                  <a:cubicBezTo>
                    <a:pt x="93" y="326"/>
                    <a:pt x="0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7" name="Google Shape;22417;p32"/>
            <p:cNvSpPr/>
            <p:nvPr/>
          </p:nvSpPr>
          <p:spPr>
            <a:xfrm>
              <a:off x="5993025" y="561338"/>
              <a:ext cx="12825" cy="16700"/>
            </a:xfrm>
            <a:custGeom>
              <a:avLst/>
              <a:gdLst/>
              <a:ahLst/>
              <a:cxnLst/>
              <a:rect l="l" t="t" r="r" b="b"/>
              <a:pathLst>
                <a:path w="513" h="668" extrusionOk="0">
                  <a:moveTo>
                    <a:pt x="234" y="668"/>
                  </a:moveTo>
                  <a:cubicBezTo>
                    <a:pt x="265" y="652"/>
                    <a:pt x="280" y="621"/>
                    <a:pt x="311" y="606"/>
                  </a:cubicBezTo>
                  <a:cubicBezTo>
                    <a:pt x="466" y="482"/>
                    <a:pt x="513" y="280"/>
                    <a:pt x="466" y="94"/>
                  </a:cubicBezTo>
                  <a:cubicBezTo>
                    <a:pt x="451" y="63"/>
                    <a:pt x="435" y="32"/>
                    <a:pt x="420" y="1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8" name="Google Shape;22418;p32"/>
            <p:cNvSpPr/>
            <p:nvPr/>
          </p:nvSpPr>
          <p:spPr>
            <a:xfrm>
              <a:off x="6089200" y="502413"/>
              <a:ext cx="26000" cy="23675"/>
            </a:xfrm>
            <a:custGeom>
              <a:avLst/>
              <a:gdLst/>
              <a:ahLst/>
              <a:cxnLst/>
              <a:rect l="l" t="t" r="r" b="b"/>
              <a:pathLst>
                <a:path w="1040" h="947" extrusionOk="0">
                  <a:moveTo>
                    <a:pt x="47" y="559"/>
                  </a:moveTo>
                  <a:cubicBezTo>
                    <a:pt x="404" y="946"/>
                    <a:pt x="1039" y="590"/>
                    <a:pt x="884" y="93"/>
                  </a:cubicBezTo>
                  <a:cubicBezTo>
                    <a:pt x="884" y="62"/>
                    <a:pt x="869" y="31"/>
                    <a:pt x="853" y="0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47" y="55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9" name="Google Shape;22419;p32"/>
            <p:cNvSpPr/>
            <p:nvPr/>
          </p:nvSpPr>
          <p:spPr>
            <a:xfrm>
              <a:off x="6311750" y="652463"/>
              <a:ext cx="12825" cy="16300"/>
            </a:xfrm>
            <a:custGeom>
              <a:avLst/>
              <a:gdLst/>
              <a:ahLst/>
              <a:cxnLst/>
              <a:rect l="l" t="t" r="r" b="b"/>
              <a:pathLst>
                <a:path w="513" h="652" extrusionOk="0">
                  <a:moveTo>
                    <a:pt x="280" y="1"/>
                  </a:moveTo>
                  <a:cubicBezTo>
                    <a:pt x="187" y="47"/>
                    <a:pt x="125" y="109"/>
                    <a:pt x="78" y="202"/>
                  </a:cubicBezTo>
                  <a:cubicBezTo>
                    <a:pt x="1" y="342"/>
                    <a:pt x="1" y="512"/>
                    <a:pt x="78" y="652"/>
                  </a:cubicBezTo>
                  <a:lnTo>
                    <a:pt x="513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0" name="Google Shape;22420;p32"/>
            <p:cNvSpPr/>
            <p:nvPr/>
          </p:nvSpPr>
          <p:spPr>
            <a:xfrm>
              <a:off x="6250875" y="545438"/>
              <a:ext cx="20575" cy="23300"/>
            </a:xfrm>
            <a:custGeom>
              <a:avLst/>
              <a:gdLst/>
              <a:ahLst/>
              <a:cxnLst/>
              <a:rect l="l" t="t" r="r" b="b"/>
              <a:pathLst>
                <a:path w="823" h="932" extrusionOk="0">
                  <a:moveTo>
                    <a:pt x="156" y="218"/>
                  </a:moveTo>
                  <a:cubicBezTo>
                    <a:pt x="1" y="513"/>
                    <a:pt x="202" y="885"/>
                    <a:pt x="544" y="916"/>
                  </a:cubicBezTo>
                  <a:cubicBezTo>
                    <a:pt x="637" y="931"/>
                    <a:pt x="730" y="900"/>
                    <a:pt x="823" y="869"/>
                  </a:cubicBezTo>
                  <a:lnTo>
                    <a:pt x="358" y="1"/>
                  </a:lnTo>
                  <a:cubicBezTo>
                    <a:pt x="264" y="47"/>
                    <a:pt x="202" y="125"/>
                    <a:pt x="156" y="21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1" name="Google Shape;22421;p32"/>
            <p:cNvSpPr/>
            <p:nvPr/>
          </p:nvSpPr>
          <p:spPr>
            <a:xfrm>
              <a:off x="6195825" y="449288"/>
              <a:ext cx="16700" cy="12425"/>
            </a:xfrm>
            <a:custGeom>
              <a:avLst/>
              <a:gdLst/>
              <a:ahLst/>
              <a:cxnLst/>
              <a:rect l="l" t="t" r="r" b="b"/>
              <a:pathLst>
                <a:path w="668" h="497" extrusionOk="0">
                  <a:moveTo>
                    <a:pt x="0" y="233"/>
                  </a:moveTo>
                  <a:cubicBezTo>
                    <a:pt x="16" y="264"/>
                    <a:pt x="47" y="295"/>
                    <a:pt x="63" y="326"/>
                  </a:cubicBezTo>
                  <a:cubicBezTo>
                    <a:pt x="140" y="419"/>
                    <a:pt x="264" y="481"/>
                    <a:pt x="388" y="497"/>
                  </a:cubicBezTo>
                  <a:cubicBezTo>
                    <a:pt x="481" y="497"/>
                    <a:pt x="590" y="481"/>
                    <a:pt x="667" y="435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2" name="Google Shape;22422;p32"/>
            <p:cNvSpPr/>
            <p:nvPr/>
          </p:nvSpPr>
          <p:spPr>
            <a:xfrm>
              <a:off x="5832125" y="77808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667" y="326"/>
                  </a:moveTo>
                  <a:cubicBezTo>
                    <a:pt x="543" y="78"/>
                    <a:pt x="249" y="1"/>
                    <a:pt x="1" y="125"/>
                  </a:cubicBezTo>
                  <a:lnTo>
                    <a:pt x="481" y="978"/>
                  </a:lnTo>
                  <a:cubicBezTo>
                    <a:pt x="714" y="854"/>
                    <a:pt x="791" y="559"/>
                    <a:pt x="667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3" name="Google Shape;22423;p32"/>
            <p:cNvSpPr/>
            <p:nvPr/>
          </p:nvSpPr>
          <p:spPr>
            <a:xfrm>
              <a:off x="5989925" y="826163"/>
              <a:ext cx="24850" cy="19800"/>
            </a:xfrm>
            <a:custGeom>
              <a:avLst/>
              <a:gdLst/>
              <a:ahLst/>
              <a:cxnLst/>
              <a:rect l="l" t="t" r="r" b="b"/>
              <a:pathLst>
                <a:path w="994" h="792" extrusionOk="0">
                  <a:moveTo>
                    <a:pt x="327" y="125"/>
                  </a:moveTo>
                  <a:cubicBezTo>
                    <a:pt x="94" y="249"/>
                    <a:pt x="1" y="544"/>
                    <a:pt x="125" y="792"/>
                  </a:cubicBezTo>
                  <a:lnTo>
                    <a:pt x="994" y="311"/>
                  </a:lnTo>
                  <a:cubicBezTo>
                    <a:pt x="854" y="78"/>
                    <a:pt x="559" y="1"/>
                    <a:pt x="327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4" name="Google Shape;22424;p32"/>
            <p:cNvSpPr/>
            <p:nvPr/>
          </p:nvSpPr>
          <p:spPr>
            <a:xfrm>
              <a:off x="5931000" y="71721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02"/>
                  </a:cubicBezTo>
                  <a:cubicBezTo>
                    <a:pt x="94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5" name="Google Shape;22425;p32"/>
            <p:cNvSpPr/>
            <p:nvPr/>
          </p:nvSpPr>
          <p:spPr>
            <a:xfrm>
              <a:off x="5847250" y="6935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88"/>
                  </a:moveTo>
                  <a:cubicBezTo>
                    <a:pt x="807" y="1"/>
                    <a:pt x="249" y="63"/>
                    <a:pt x="124" y="481"/>
                  </a:cubicBezTo>
                  <a:cubicBezTo>
                    <a:pt x="0" y="900"/>
                    <a:pt x="450" y="1257"/>
                    <a:pt x="822" y="1055"/>
                  </a:cubicBezTo>
                  <a:cubicBezTo>
                    <a:pt x="1071" y="916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6" name="Google Shape;22426;p32"/>
            <p:cNvSpPr/>
            <p:nvPr/>
          </p:nvSpPr>
          <p:spPr>
            <a:xfrm>
              <a:off x="5906950" y="8001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7" name="Google Shape;22427;p32"/>
            <p:cNvSpPr/>
            <p:nvPr/>
          </p:nvSpPr>
          <p:spPr>
            <a:xfrm>
              <a:off x="5954275" y="63463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08" y="388"/>
                  </a:moveTo>
                  <a:cubicBezTo>
                    <a:pt x="807" y="0"/>
                    <a:pt x="233" y="62"/>
                    <a:pt x="124" y="481"/>
                  </a:cubicBezTo>
                  <a:cubicBezTo>
                    <a:pt x="0" y="900"/>
                    <a:pt x="434" y="1256"/>
                    <a:pt x="822" y="1055"/>
                  </a:cubicBezTo>
                  <a:cubicBezTo>
                    <a:pt x="1055" y="915"/>
                    <a:pt x="1148" y="620"/>
                    <a:pt x="1008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8" name="Google Shape;22428;p32"/>
            <p:cNvSpPr/>
            <p:nvPr/>
          </p:nvSpPr>
          <p:spPr>
            <a:xfrm>
              <a:off x="6012425" y="74318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25"/>
                  </a:moveTo>
                  <a:cubicBezTo>
                    <a:pt x="0" y="327"/>
                    <a:pt x="62" y="900"/>
                    <a:pt x="481" y="1024"/>
                  </a:cubicBezTo>
                  <a:cubicBezTo>
                    <a:pt x="900" y="1149"/>
                    <a:pt x="1257" y="699"/>
                    <a:pt x="1040" y="327"/>
                  </a:cubicBezTo>
                  <a:cubicBezTo>
                    <a:pt x="916" y="78"/>
                    <a:pt x="621" y="1"/>
                    <a:pt x="388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9" name="Google Shape;22429;p32"/>
            <p:cNvSpPr/>
            <p:nvPr/>
          </p:nvSpPr>
          <p:spPr>
            <a:xfrm>
              <a:off x="5779000" y="678838"/>
              <a:ext cx="13600" cy="17075"/>
            </a:xfrm>
            <a:custGeom>
              <a:avLst/>
              <a:gdLst/>
              <a:ahLst/>
              <a:cxnLst/>
              <a:rect l="l" t="t" r="r" b="b"/>
              <a:pathLst>
                <a:path w="544" h="683" extrusionOk="0">
                  <a:moveTo>
                    <a:pt x="249" y="683"/>
                  </a:moveTo>
                  <a:cubicBezTo>
                    <a:pt x="450" y="559"/>
                    <a:pt x="544" y="326"/>
                    <a:pt x="481" y="93"/>
                  </a:cubicBezTo>
                  <a:cubicBezTo>
                    <a:pt x="466" y="62"/>
                    <a:pt x="450" y="31"/>
                    <a:pt x="435" y="0"/>
                  </a:cubicBezTo>
                  <a:lnTo>
                    <a:pt x="1" y="248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0" name="Google Shape;22430;p32"/>
            <p:cNvSpPr/>
            <p:nvPr/>
          </p:nvSpPr>
          <p:spPr>
            <a:xfrm>
              <a:off x="5875550" y="620288"/>
              <a:ext cx="26000" cy="24050"/>
            </a:xfrm>
            <a:custGeom>
              <a:avLst/>
              <a:gdLst/>
              <a:ahLst/>
              <a:cxnLst/>
              <a:rect l="l" t="t" r="r" b="b"/>
              <a:pathLst>
                <a:path w="1040" h="962" extrusionOk="0">
                  <a:moveTo>
                    <a:pt x="1" y="466"/>
                  </a:moveTo>
                  <a:cubicBezTo>
                    <a:pt x="16" y="497"/>
                    <a:pt x="32" y="528"/>
                    <a:pt x="47" y="559"/>
                  </a:cubicBezTo>
                  <a:cubicBezTo>
                    <a:pt x="388" y="962"/>
                    <a:pt x="1040" y="590"/>
                    <a:pt x="885" y="93"/>
                  </a:cubicBezTo>
                  <a:cubicBezTo>
                    <a:pt x="869" y="62"/>
                    <a:pt x="869" y="31"/>
                    <a:pt x="85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1" name="Google Shape;22431;p32"/>
            <p:cNvSpPr/>
            <p:nvPr/>
          </p:nvSpPr>
          <p:spPr>
            <a:xfrm>
              <a:off x="6096950" y="770338"/>
              <a:ext cx="13975" cy="16700"/>
            </a:xfrm>
            <a:custGeom>
              <a:avLst/>
              <a:gdLst/>
              <a:ahLst/>
              <a:cxnLst/>
              <a:rect l="l" t="t" r="r" b="b"/>
              <a:pathLst>
                <a:path w="559" h="668" extrusionOk="0">
                  <a:moveTo>
                    <a:pt x="326" y="0"/>
                  </a:moveTo>
                  <a:cubicBezTo>
                    <a:pt x="78" y="125"/>
                    <a:pt x="1" y="419"/>
                    <a:pt x="125" y="667"/>
                  </a:cubicBezTo>
                  <a:lnTo>
                    <a:pt x="559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2" name="Google Shape;22432;p32"/>
            <p:cNvSpPr/>
            <p:nvPr/>
          </p:nvSpPr>
          <p:spPr>
            <a:xfrm>
              <a:off x="6038025" y="663313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124" y="668"/>
                  </a:moveTo>
                  <a:cubicBezTo>
                    <a:pt x="248" y="900"/>
                    <a:pt x="558" y="993"/>
                    <a:pt x="791" y="869"/>
                  </a:cubicBezTo>
                  <a:lnTo>
                    <a:pt x="326" y="1"/>
                  </a:lnTo>
                  <a:cubicBezTo>
                    <a:pt x="78" y="140"/>
                    <a:pt x="0" y="435"/>
                    <a:pt x="124" y="66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3" name="Google Shape;22433;p32"/>
            <p:cNvSpPr/>
            <p:nvPr/>
          </p:nvSpPr>
          <p:spPr>
            <a:xfrm>
              <a:off x="5982175" y="56716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33"/>
                  </a:moveTo>
                  <a:cubicBezTo>
                    <a:pt x="16" y="264"/>
                    <a:pt x="32" y="295"/>
                    <a:pt x="63" y="326"/>
                  </a:cubicBezTo>
                  <a:cubicBezTo>
                    <a:pt x="202" y="497"/>
                    <a:pt x="466" y="543"/>
                    <a:pt x="668" y="435"/>
                  </a:cubicBezTo>
                  <a:lnTo>
                    <a:pt x="435" y="0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4" name="Google Shape;22434;p32"/>
            <p:cNvSpPr/>
            <p:nvPr/>
          </p:nvSpPr>
          <p:spPr>
            <a:xfrm>
              <a:off x="5825525" y="781188"/>
              <a:ext cx="18650" cy="23675"/>
            </a:xfrm>
            <a:custGeom>
              <a:avLst/>
              <a:gdLst/>
              <a:ahLst/>
              <a:cxnLst/>
              <a:rect l="l" t="t" r="r" b="b"/>
              <a:pathLst>
                <a:path w="746" h="947" extrusionOk="0">
                  <a:moveTo>
                    <a:pt x="745" y="869"/>
                  </a:moveTo>
                  <a:lnTo>
                    <a:pt x="265" y="1"/>
                  </a:lnTo>
                  <a:cubicBezTo>
                    <a:pt x="125" y="78"/>
                    <a:pt x="32" y="233"/>
                    <a:pt x="16" y="388"/>
                  </a:cubicBezTo>
                  <a:cubicBezTo>
                    <a:pt x="1" y="590"/>
                    <a:pt x="109" y="776"/>
                    <a:pt x="280" y="869"/>
                  </a:cubicBezTo>
                  <a:cubicBezTo>
                    <a:pt x="420" y="947"/>
                    <a:pt x="606" y="947"/>
                    <a:pt x="745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5" name="Google Shape;22435;p32"/>
            <p:cNvSpPr/>
            <p:nvPr/>
          </p:nvSpPr>
          <p:spPr>
            <a:xfrm>
              <a:off x="5768525" y="685413"/>
              <a:ext cx="16700" cy="12825"/>
            </a:xfrm>
            <a:custGeom>
              <a:avLst/>
              <a:gdLst/>
              <a:ahLst/>
              <a:cxnLst/>
              <a:rect l="l" t="t" r="r" b="b"/>
              <a:pathLst>
                <a:path w="668" h="513" extrusionOk="0">
                  <a:moveTo>
                    <a:pt x="1" y="234"/>
                  </a:moveTo>
                  <a:cubicBezTo>
                    <a:pt x="16" y="265"/>
                    <a:pt x="32" y="296"/>
                    <a:pt x="63" y="311"/>
                  </a:cubicBezTo>
                  <a:cubicBezTo>
                    <a:pt x="94" y="358"/>
                    <a:pt x="141" y="404"/>
                    <a:pt x="203" y="435"/>
                  </a:cubicBezTo>
                  <a:cubicBezTo>
                    <a:pt x="342" y="513"/>
                    <a:pt x="513" y="513"/>
                    <a:pt x="668" y="435"/>
                  </a:cubicBezTo>
                  <a:lnTo>
                    <a:pt x="420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6" name="Google Shape;22436;p32"/>
            <p:cNvSpPr/>
            <p:nvPr/>
          </p:nvSpPr>
          <p:spPr>
            <a:xfrm>
              <a:off x="6200475" y="435713"/>
              <a:ext cx="17075" cy="13600"/>
            </a:xfrm>
            <a:custGeom>
              <a:avLst/>
              <a:gdLst/>
              <a:ahLst/>
              <a:cxnLst/>
              <a:rect l="l" t="t" r="r" b="b"/>
              <a:pathLst>
                <a:path w="683" h="544" extrusionOk="0">
                  <a:moveTo>
                    <a:pt x="683" y="311"/>
                  </a:moveTo>
                  <a:cubicBezTo>
                    <a:pt x="559" y="109"/>
                    <a:pt x="311" y="1"/>
                    <a:pt x="94" y="78"/>
                  </a:cubicBezTo>
                  <a:cubicBezTo>
                    <a:pt x="63" y="94"/>
                    <a:pt x="32" y="109"/>
                    <a:pt x="1" y="125"/>
                  </a:cubicBezTo>
                  <a:lnTo>
                    <a:pt x="233" y="54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7" name="Google Shape;22437;p32"/>
            <p:cNvSpPr/>
            <p:nvPr/>
          </p:nvSpPr>
          <p:spPr>
            <a:xfrm>
              <a:off x="6141550" y="329088"/>
              <a:ext cx="19800" cy="24075"/>
            </a:xfrm>
            <a:custGeom>
              <a:avLst/>
              <a:gdLst/>
              <a:ahLst/>
              <a:cxnLst/>
              <a:rect l="l" t="t" r="r" b="b"/>
              <a:pathLst>
                <a:path w="792" h="963" extrusionOk="0">
                  <a:moveTo>
                    <a:pt x="683" y="295"/>
                  </a:moveTo>
                  <a:cubicBezTo>
                    <a:pt x="558" y="94"/>
                    <a:pt x="310" y="1"/>
                    <a:pt x="93" y="78"/>
                  </a:cubicBezTo>
                  <a:cubicBezTo>
                    <a:pt x="62" y="78"/>
                    <a:pt x="31" y="94"/>
                    <a:pt x="0" y="109"/>
                  </a:cubicBezTo>
                  <a:lnTo>
                    <a:pt x="481" y="962"/>
                  </a:lnTo>
                  <a:cubicBezTo>
                    <a:pt x="496" y="947"/>
                    <a:pt x="527" y="931"/>
                    <a:pt x="558" y="900"/>
                  </a:cubicBezTo>
                  <a:cubicBezTo>
                    <a:pt x="729" y="761"/>
                    <a:pt x="791" y="512"/>
                    <a:pt x="683" y="29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8" name="Google Shape;22438;p32"/>
            <p:cNvSpPr/>
            <p:nvPr/>
          </p:nvSpPr>
          <p:spPr>
            <a:xfrm>
              <a:off x="6293925" y="369413"/>
              <a:ext cx="30275" cy="26775"/>
            </a:xfrm>
            <a:custGeom>
              <a:avLst/>
              <a:gdLst/>
              <a:ahLst/>
              <a:cxnLst/>
              <a:rect l="l" t="t" r="r" b="b"/>
              <a:pathLst>
                <a:path w="1211" h="1071" extrusionOk="0">
                  <a:moveTo>
                    <a:pt x="357" y="1071"/>
                  </a:moveTo>
                  <a:lnTo>
                    <a:pt x="1210" y="605"/>
                  </a:lnTo>
                  <a:cubicBezTo>
                    <a:pt x="915" y="1"/>
                    <a:pt x="0" y="497"/>
                    <a:pt x="357" y="107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9" name="Google Shape;22439;p32"/>
            <p:cNvSpPr/>
            <p:nvPr/>
          </p:nvSpPr>
          <p:spPr>
            <a:xfrm>
              <a:off x="6239650" y="2682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73"/>
                  </a:moveTo>
                  <a:cubicBezTo>
                    <a:pt x="822" y="1"/>
                    <a:pt x="248" y="63"/>
                    <a:pt x="124" y="481"/>
                  </a:cubicBezTo>
                  <a:cubicBezTo>
                    <a:pt x="0" y="900"/>
                    <a:pt x="450" y="1257"/>
                    <a:pt x="838" y="1040"/>
                  </a:cubicBezTo>
                  <a:cubicBezTo>
                    <a:pt x="1070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0" name="Google Shape;22440;p32"/>
            <p:cNvSpPr/>
            <p:nvPr/>
          </p:nvSpPr>
          <p:spPr>
            <a:xfrm>
              <a:off x="6155875" y="244938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870" y="1009"/>
                  </a:moveTo>
                  <a:cubicBezTo>
                    <a:pt x="1242" y="807"/>
                    <a:pt x="1195" y="234"/>
                    <a:pt x="776" y="125"/>
                  </a:cubicBezTo>
                  <a:cubicBezTo>
                    <a:pt x="358" y="1"/>
                    <a:pt x="1" y="435"/>
                    <a:pt x="203" y="823"/>
                  </a:cubicBezTo>
                  <a:cubicBezTo>
                    <a:pt x="342" y="1056"/>
                    <a:pt x="637" y="1149"/>
                    <a:pt x="870" y="10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1" name="Google Shape;22441;p32"/>
            <p:cNvSpPr/>
            <p:nvPr/>
          </p:nvSpPr>
          <p:spPr>
            <a:xfrm>
              <a:off x="6214825" y="351588"/>
              <a:ext cx="31050" cy="28700"/>
            </a:xfrm>
            <a:custGeom>
              <a:avLst/>
              <a:gdLst/>
              <a:ahLst/>
              <a:cxnLst/>
              <a:rect l="l" t="t" r="r" b="b"/>
              <a:pathLst>
                <a:path w="1242" h="1148" extrusionOk="0">
                  <a:moveTo>
                    <a:pt x="869" y="1024"/>
                  </a:moveTo>
                  <a:cubicBezTo>
                    <a:pt x="1241" y="822"/>
                    <a:pt x="1195" y="248"/>
                    <a:pt x="776" y="124"/>
                  </a:cubicBezTo>
                  <a:cubicBezTo>
                    <a:pt x="357" y="0"/>
                    <a:pt x="0" y="450"/>
                    <a:pt x="202" y="838"/>
                  </a:cubicBezTo>
                  <a:cubicBezTo>
                    <a:pt x="326" y="1070"/>
                    <a:pt x="636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2" name="Google Shape;22442;p32"/>
            <p:cNvSpPr/>
            <p:nvPr/>
          </p:nvSpPr>
          <p:spPr>
            <a:xfrm>
              <a:off x="6322625" y="292263"/>
              <a:ext cx="28700" cy="31025"/>
            </a:xfrm>
            <a:custGeom>
              <a:avLst/>
              <a:gdLst/>
              <a:ahLst/>
              <a:cxnLst/>
              <a:rect l="l" t="t" r="r" b="b"/>
              <a:pathLst>
                <a:path w="1148" h="1241" extrusionOk="0">
                  <a:moveTo>
                    <a:pt x="1024" y="372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884"/>
                    <a:pt x="450" y="1241"/>
                    <a:pt x="822" y="1039"/>
                  </a:cubicBezTo>
                  <a:cubicBezTo>
                    <a:pt x="1070" y="915"/>
                    <a:pt x="1148" y="605"/>
                    <a:pt x="1024" y="37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3" name="Google Shape;22443;p32"/>
            <p:cNvSpPr/>
            <p:nvPr/>
          </p:nvSpPr>
          <p:spPr>
            <a:xfrm>
              <a:off x="6088800" y="229838"/>
              <a:ext cx="13225" cy="16700"/>
            </a:xfrm>
            <a:custGeom>
              <a:avLst/>
              <a:gdLst/>
              <a:ahLst/>
              <a:cxnLst/>
              <a:rect l="l" t="t" r="r" b="b"/>
              <a:pathLst>
                <a:path w="529" h="668" extrusionOk="0">
                  <a:moveTo>
                    <a:pt x="233" y="667"/>
                  </a:moveTo>
                  <a:cubicBezTo>
                    <a:pt x="265" y="636"/>
                    <a:pt x="296" y="620"/>
                    <a:pt x="311" y="605"/>
                  </a:cubicBezTo>
                  <a:cubicBezTo>
                    <a:pt x="466" y="481"/>
                    <a:pt x="528" y="279"/>
                    <a:pt x="466" y="93"/>
                  </a:cubicBezTo>
                  <a:cubicBezTo>
                    <a:pt x="451" y="62"/>
                    <a:pt x="451" y="31"/>
                    <a:pt x="435" y="0"/>
                  </a:cubicBezTo>
                  <a:lnTo>
                    <a:pt x="1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4" name="Google Shape;22444;p32"/>
            <p:cNvSpPr/>
            <p:nvPr/>
          </p:nvSpPr>
          <p:spPr>
            <a:xfrm>
              <a:off x="5987225" y="553988"/>
              <a:ext cx="16300" cy="13200"/>
            </a:xfrm>
            <a:custGeom>
              <a:avLst/>
              <a:gdLst/>
              <a:ahLst/>
              <a:cxnLst/>
              <a:rect l="l" t="t" r="r" b="b"/>
              <a:pathLst>
                <a:path w="652" h="528" extrusionOk="0">
                  <a:moveTo>
                    <a:pt x="233" y="527"/>
                  </a:moveTo>
                  <a:lnTo>
                    <a:pt x="652" y="295"/>
                  </a:lnTo>
                  <a:cubicBezTo>
                    <a:pt x="543" y="93"/>
                    <a:pt x="311" y="0"/>
                    <a:pt x="78" y="62"/>
                  </a:cubicBezTo>
                  <a:cubicBezTo>
                    <a:pt x="47" y="78"/>
                    <a:pt x="16" y="93"/>
                    <a:pt x="0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5" name="Google Shape;22445;p32"/>
            <p:cNvSpPr/>
            <p:nvPr/>
          </p:nvSpPr>
          <p:spPr>
            <a:xfrm>
              <a:off x="5927900" y="446963"/>
              <a:ext cx="19400" cy="24075"/>
            </a:xfrm>
            <a:custGeom>
              <a:avLst/>
              <a:gdLst/>
              <a:ahLst/>
              <a:cxnLst/>
              <a:rect l="l" t="t" r="r" b="b"/>
              <a:pathLst>
                <a:path w="776" h="963" extrusionOk="0">
                  <a:moveTo>
                    <a:pt x="667" y="295"/>
                  </a:moveTo>
                  <a:cubicBezTo>
                    <a:pt x="559" y="94"/>
                    <a:pt x="311" y="0"/>
                    <a:pt x="93" y="78"/>
                  </a:cubicBezTo>
                  <a:cubicBezTo>
                    <a:pt x="62" y="78"/>
                    <a:pt x="31" y="94"/>
                    <a:pt x="0" y="109"/>
                  </a:cubicBezTo>
                  <a:lnTo>
                    <a:pt x="466" y="962"/>
                  </a:lnTo>
                  <a:cubicBezTo>
                    <a:pt x="497" y="947"/>
                    <a:pt x="528" y="931"/>
                    <a:pt x="543" y="916"/>
                  </a:cubicBezTo>
                  <a:cubicBezTo>
                    <a:pt x="729" y="760"/>
                    <a:pt x="776" y="512"/>
                    <a:pt x="667" y="29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6" name="Google Shape;22446;p32"/>
            <p:cNvSpPr/>
            <p:nvPr/>
          </p:nvSpPr>
          <p:spPr>
            <a:xfrm>
              <a:off x="6080275" y="487288"/>
              <a:ext cx="30275" cy="26775"/>
            </a:xfrm>
            <a:custGeom>
              <a:avLst/>
              <a:gdLst/>
              <a:ahLst/>
              <a:cxnLst/>
              <a:rect l="l" t="t" r="r" b="b"/>
              <a:pathLst>
                <a:path w="1211" h="1071" extrusionOk="0">
                  <a:moveTo>
                    <a:pt x="357" y="1071"/>
                  </a:moveTo>
                  <a:lnTo>
                    <a:pt x="1210" y="605"/>
                  </a:lnTo>
                  <a:cubicBezTo>
                    <a:pt x="900" y="0"/>
                    <a:pt x="1" y="497"/>
                    <a:pt x="357" y="107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7" name="Google Shape;22447;p32"/>
            <p:cNvSpPr/>
            <p:nvPr/>
          </p:nvSpPr>
          <p:spPr>
            <a:xfrm>
              <a:off x="6026775" y="3856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2"/>
                    <a:pt x="915" y="1180"/>
                    <a:pt x="1039" y="761"/>
                  </a:cubicBezTo>
                  <a:cubicBezTo>
                    <a:pt x="1148" y="358"/>
                    <a:pt x="714" y="1"/>
                    <a:pt x="326" y="203"/>
                  </a:cubicBezTo>
                  <a:cubicBezTo>
                    <a:pt x="93" y="327"/>
                    <a:pt x="0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8" name="Google Shape;22448;p32"/>
            <p:cNvSpPr/>
            <p:nvPr/>
          </p:nvSpPr>
          <p:spPr>
            <a:xfrm>
              <a:off x="5943800" y="361663"/>
              <a:ext cx="29100" cy="31050"/>
            </a:xfrm>
            <a:custGeom>
              <a:avLst/>
              <a:gdLst/>
              <a:ahLst/>
              <a:cxnLst/>
              <a:rect l="l" t="t" r="r" b="b"/>
              <a:pathLst>
                <a:path w="1164" h="1242" extrusionOk="0">
                  <a:moveTo>
                    <a:pt x="140" y="869"/>
                  </a:moveTo>
                  <a:cubicBezTo>
                    <a:pt x="341" y="1241"/>
                    <a:pt x="915" y="1195"/>
                    <a:pt x="1039" y="776"/>
                  </a:cubicBezTo>
                  <a:cubicBezTo>
                    <a:pt x="1163" y="357"/>
                    <a:pt x="714" y="0"/>
                    <a:pt x="326" y="202"/>
                  </a:cubicBezTo>
                  <a:cubicBezTo>
                    <a:pt x="93" y="326"/>
                    <a:pt x="0" y="636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9" name="Google Shape;22449;p32"/>
            <p:cNvSpPr/>
            <p:nvPr/>
          </p:nvSpPr>
          <p:spPr>
            <a:xfrm>
              <a:off x="6003125" y="4682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85"/>
                  </a:moveTo>
                  <a:cubicBezTo>
                    <a:pt x="326" y="1257"/>
                    <a:pt x="900" y="1195"/>
                    <a:pt x="1024" y="776"/>
                  </a:cubicBezTo>
                  <a:cubicBezTo>
                    <a:pt x="1148" y="357"/>
                    <a:pt x="698" y="1"/>
                    <a:pt x="310" y="218"/>
                  </a:cubicBezTo>
                  <a:cubicBezTo>
                    <a:pt x="78" y="342"/>
                    <a:pt x="0" y="636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0" name="Google Shape;22450;p32"/>
            <p:cNvSpPr/>
            <p:nvPr/>
          </p:nvSpPr>
          <p:spPr>
            <a:xfrm>
              <a:off x="6050800" y="3027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2"/>
                    <a:pt x="900" y="1195"/>
                    <a:pt x="1025" y="776"/>
                  </a:cubicBezTo>
                  <a:cubicBezTo>
                    <a:pt x="1149" y="358"/>
                    <a:pt x="714" y="1"/>
                    <a:pt x="327" y="203"/>
                  </a:cubicBezTo>
                  <a:cubicBezTo>
                    <a:pt x="94" y="327"/>
                    <a:pt x="1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1" name="Google Shape;22451;p32"/>
            <p:cNvSpPr/>
            <p:nvPr/>
          </p:nvSpPr>
          <p:spPr>
            <a:xfrm>
              <a:off x="6109750" y="4093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4"/>
                  </a:moveTo>
                  <a:cubicBezTo>
                    <a:pt x="342" y="1256"/>
                    <a:pt x="900" y="1194"/>
                    <a:pt x="1024" y="776"/>
                  </a:cubicBezTo>
                  <a:cubicBezTo>
                    <a:pt x="1148" y="357"/>
                    <a:pt x="714" y="0"/>
                    <a:pt x="326" y="217"/>
                  </a:cubicBezTo>
                  <a:cubicBezTo>
                    <a:pt x="93" y="341"/>
                    <a:pt x="0" y="636"/>
                    <a:pt x="140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2" name="Google Shape;22452;p32"/>
            <p:cNvSpPr/>
            <p:nvPr/>
          </p:nvSpPr>
          <p:spPr>
            <a:xfrm>
              <a:off x="5875175" y="347713"/>
              <a:ext cx="13200" cy="16675"/>
            </a:xfrm>
            <a:custGeom>
              <a:avLst/>
              <a:gdLst/>
              <a:ahLst/>
              <a:cxnLst/>
              <a:rect l="l" t="t" r="r" b="b"/>
              <a:pathLst>
                <a:path w="528" h="667" extrusionOk="0">
                  <a:moveTo>
                    <a:pt x="233" y="667"/>
                  </a:moveTo>
                  <a:cubicBezTo>
                    <a:pt x="264" y="636"/>
                    <a:pt x="279" y="620"/>
                    <a:pt x="310" y="605"/>
                  </a:cubicBezTo>
                  <a:cubicBezTo>
                    <a:pt x="465" y="481"/>
                    <a:pt x="527" y="279"/>
                    <a:pt x="465" y="93"/>
                  </a:cubicBezTo>
                  <a:cubicBezTo>
                    <a:pt x="450" y="62"/>
                    <a:pt x="434" y="31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3" name="Google Shape;22453;p32"/>
            <p:cNvSpPr/>
            <p:nvPr/>
          </p:nvSpPr>
          <p:spPr>
            <a:xfrm>
              <a:off x="5971325" y="288763"/>
              <a:ext cx="26000" cy="23675"/>
            </a:xfrm>
            <a:custGeom>
              <a:avLst/>
              <a:gdLst/>
              <a:ahLst/>
              <a:cxnLst/>
              <a:rect l="l" t="t" r="r" b="b"/>
              <a:pathLst>
                <a:path w="1040" h="947" extrusionOk="0">
                  <a:moveTo>
                    <a:pt x="47" y="543"/>
                  </a:moveTo>
                  <a:cubicBezTo>
                    <a:pt x="404" y="947"/>
                    <a:pt x="1040" y="590"/>
                    <a:pt x="884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66"/>
                  </a:lnTo>
                  <a:cubicBezTo>
                    <a:pt x="16" y="497"/>
                    <a:pt x="31" y="528"/>
                    <a:pt x="47" y="54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4" name="Google Shape;22454;p32"/>
            <p:cNvSpPr/>
            <p:nvPr/>
          </p:nvSpPr>
          <p:spPr>
            <a:xfrm>
              <a:off x="6193875" y="438813"/>
              <a:ext cx="12825" cy="16325"/>
            </a:xfrm>
            <a:custGeom>
              <a:avLst/>
              <a:gdLst/>
              <a:ahLst/>
              <a:cxnLst/>
              <a:rect l="l" t="t" r="r" b="b"/>
              <a:pathLst>
                <a:path w="513" h="653" extrusionOk="0">
                  <a:moveTo>
                    <a:pt x="78" y="652"/>
                  </a:moveTo>
                  <a:lnTo>
                    <a:pt x="513" y="420"/>
                  </a:lnTo>
                  <a:lnTo>
                    <a:pt x="280" y="1"/>
                  </a:lnTo>
                  <a:cubicBezTo>
                    <a:pt x="187" y="32"/>
                    <a:pt x="125" y="109"/>
                    <a:pt x="78" y="187"/>
                  </a:cubicBezTo>
                  <a:cubicBezTo>
                    <a:pt x="1" y="342"/>
                    <a:pt x="1" y="513"/>
                    <a:pt x="78" y="65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5" name="Google Shape;22455;p32"/>
            <p:cNvSpPr/>
            <p:nvPr/>
          </p:nvSpPr>
          <p:spPr>
            <a:xfrm>
              <a:off x="6134950" y="331813"/>
              <a:ext cx="18625" cy="22900"/>
            </a:xfrm>
            <a:custGeom>
              <a:avLst/>
              <a:gdLst/>
              <a:ahLst/>
              <a:cxnLst/>
              <a:rect l="l" t="t" r="r" b="b"/>
              <a:pathLst>
                <a:path w="745" h="916" extrusionOk="0">
                  <a:moveTo>
                    <a:pt x="78" y="202"/>
                  </a:moveTo>
                  <a:cubicBezTo>
                    <a:pt x="0" y="341"/>
                    <a:pt x="0" y="512"/>
                    <a:pt x="78" y="667"/>
                  </a:cubicBezTo>
                  <a:cubicBezTo>
                    <a:pt x="156" y="807"/>
                    <a:pt x="295" y="900"/>
                    <a:pt x="466" y="915"/>
                  </a:cubicBezTo>
                  <a:cubicBezTo>
                    <a:pt x="559" y="915"/>
                    <a:pt x="652" y="900"/>
                    <a:pt x="745" y="853"/>
                  </a:cubicBezTo>
                  <a:lnTo>
                    <a:pt x="280" y="0"/>
                  </a:lnTo>
                  <a:cubicBezTo>
                    <a:pt x="187" y="47"/>
                    <a:pt x="125" y="124"/>
                    <a:pt x="78" y="202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6" name="Google Shape;22456;p32"/>
            <p:cNvSpPr/>
            <p:nvPr/>
          </p:nvSpPr>
          <p:spPr>
            <a:xfrm>
              <a:off x="6077950" y="235638"/>
              <a:ext cx="16700" cy="12450"/>
            </a:xfrm>
            <a:custGeom>
              <a:avLst/>
              <a:gdLst/>
              <a:ahLst/>
              <a:cxnLst/>
              <a:rect l="l" t="t" r="r" b="b"/>
              <a:pathLst>
                <a:path w="668" h="498" extrusionOk="0">
                  <a:moveTo>
                    <a:pt x="1" y="233"/>
                  </a:moveTo>
                  <a:cubicBezTo>
                    <a:pt x="16" y="264"/>
                    <a:pt x="47" y="295"/>
                    <a:pt x="63" y="311"/>
                  </a:cubicBezTo>
                  <a:cubicBezTo>
                    <a:pt x="140" y="420"/>
                    <a:pt x="264" y="466"/>
                    <a:pt x="388" y="482"/>
                  </a:cubicBezTo>
                  <a:cubicBezTo>
                    <a:pt x="481" y="497"/>
                    <a:pt x="590" y="482"/>
                    <a:pt x="667" y="435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7" name="Google Shape;22457;p32"/>
            <p:cNvSpPr/>
            <p:nvPr/>
          </p:nvSpPr>
          <p:spPr>
            <a:xfrm>
              <a:off x="5773200" y="671088"/>
              <a:ext cx="16675" cy="13975"/>
            </a:xfrm>
            <a:custGeom>
              <a:avLst/>
              <a:gdLst/>
              <a:ahLst/>
              <a:cxnLst/>
              <a:rect l="l" t="t" r="r" b="b"/>
              <a:pathLst>
                <a:path w="667" h="559" extrusionOk="0">
                  <a:moveTo>
                    <a:pt x="233" y="558"/>
                  </a:moveTo>
                  <a:lnTo>
                    <a:pt x="667" y="326"/>
                  </a:lnTo>
                  <a:cubicBezTo>
                    <a:pt x="543" y="93"/>
                    <a:pt x="248" y="0"/>
                    <a:pt x="0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8" name="Google Shape;22458;p32"/>
            <p:cNvSpPr/>
            <p:nvPr/>
          </p:nvSpPr>
          <p:spPr>
            <a:xfrm>
              <a:off x="5714250" y="56443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668" y="311"/>
                  </a:moveTo>
                  <a:cubicBezTo>
                    <a:pt x="543" y="78"/>
                    <a:pt x="249" y="1"/>
                    <a:pt x="1" y="125"/>
                  </a:cubicBezTo>
                  <a:lnTo>
                    <a:pt x="481" y="978"/>
                  </a:lnTo>
                  <a:cubicBezTo>
                    <a:pt x="714" y="854"/>
                    <a:pt x="792" y="559"/>
                    <a:pt x="668" y="311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9" name="Google Shape;22459;p32"/>
            <p:cNvSpPr/>
            <p:nvPr/>
          </p:nvSpPr>
          <p:spPr>
            <a:xfrm>
              <a:off x="5872050" y="612138"/>
              <a:ext cx="24475" cy="19800"/>
            </a:xfrm>
            <a:custGeom>
              <a:avLst/>
              <a:gdLst/>
              <a:ahLst/>
              <a:cxnLst/>
              <a:rect l="l" t="t" r="r" b="b"/>
              <a:pathLst>
                <a:path w="979" h="792" extrusionOk="0">
                  <a:moveTo>
                    <a:pt x="327" y="140"/>
                  </a:moveTo>
                  <a:cubicBezTo>
                    <a:pt x="94" y="264"/>
                    <a:pt x="1" y="559"/>
                    <a:pt x="125" y="792"/>
                  </a:cubicBezTo>
                  <a:lnTo>
                    <a:pt x="978" y="326"/>
                  </a:lnTo>
                  <a:cubicBezTo>
                    <a:pt x="854" y="94"/>
                    <a:pt x="559" y="1"/>
                    <a:pt x="327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0" name="Google Shape;22460;p32"/>
            <p:cNvSpPr/>
            <p:nvPr/>
          </p:nvSpPr>
          <p:spPr>
            <a:xfrm>
              <a:off x="5813125" y="50356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2"/>
                    <a:pt x="900" y="1180"/>
                    <a:pt x="1024" y="761"/>
                  </a:cubicBezTo>
                  <a:cubicBezTo>
                    <a:pt x="1148" y="358"/>
                    <a:pt x="714" y="1"/>
                    <a:pt x="326" y="202"/>
                  </a:cubicBezTo>
                  <a:cubicBezTo>
                    <a:pt x="94" y="327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1" name="Google Shape;22461;p32"/>
            <p:cNvSpPr/>
            <p:nvPr/>
          </p:nvSpPr>
          <p:spPr>
            <a:xfrm>
              <a:off x="5729375" y="4799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024" y="389"/>
                  </a:moveTo>
                  <a:cubicBezTo>
                    <a:pt x="807" y="1"/>
                    <a:pt x="249" y="63"/>
                    <a:pt x="125" y="482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71" y="916"/>
                    <a:pt x="1148" y="621"/>
                    <a:pt x="1024" y="38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2" name="Google Shape;22462;p32"/>
            <p:cNvSpPr/>
            <p:nvPr/>
          </p:nvSpPr>
          <p:spPr>
            <a:xfrm>
              <a:off x="5789075" y="586163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1" y="884"/>
                  </a:moveTo>
                  <a:cubicBezTo>
                    <a:pt x="342" y="1257"/>
                    <a:pt x="916" y="1195"/>
                    <a:pt x="1025" y="776"/>
                  </a:cubicBezTo>
                  <a:cubicBezTo>
                    <a:pt x="1149" y="357"/>
                    <a:pt x="714" y="0"/>
                    <a:pt x="327" y="218"/>
                  </a:cubicBezTo>
                  <a:cubicBezTo>
                    <a:pt x="94" y="342"/>
                    <a:pt x="1" y="636"/>
                    <a:pt x="141" y="88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3" name="Google Shape;22463;p32"/>
            <p:cNvSpPr/>
            <p:nvPr/>
          </p:nvSpPr>
          <p:spPr>
            <a:xfrm>
              <a:off x="5836400" y="4209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024" y="388"/>
                  </a:moveTo>
                  <a:cubicBezTo>
                    <a:pt x="807" y="0"/>
                    <a:pt x="248" y="62"/>
                    <a:pt x="124" y="481"/>
                  </a:cubicBezTo>
                  <a:cubicBezTo>
                    <a:pt x="0" y="900"/>
                    <a:pt x="434" y="1257"/>
                    <a:pt x="822" y="1039"/>
                  </a:cubicBezTo>
                  <a:cubicBezTo>
                    <a:pt x="1055" y="915"/>
                    <a:pt x="1148" y="621"/>
                    <a:pt x="1024" y="38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4" name="Google Shape;22464;p32"/>
            <p:cNvSpPr/>
            <p:nvPr/>
          </p:nvSpPr>
          <p:spPr>
            <a:xfrm>
              <a:off x="5896100" y="527213"/>
              <a:ext cx="28725" cy="31450"/>
            </a:xfrm>
            <a:custGeom>
              <a:avLst/>
              <a:gdLst/>
              <a:ahLst/>
              <a:cxnLst/>
              <a:rect l="l" t="t" r="r" b="b"/>
              <a:pathLst>
                <a:path w="1149" h="1258" extrusionOk="0">
                  <a:moveTo>
                    <a:pt x="125" y="885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8"/>
                    <a:pt x="699" y="1"/>
                    <a:pt x="326" y="218"/>
                  </a:cubicBezTo>
                  <a:cubicBezTo>
                    <a:pt x="78" y="342"/>
                    <a:pt x="1" y="637"/>
                    <a:pt x="125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5" name="Google Shape;22465;p32"/>
            <p:cNvSpPr/>
            <p:nvPr/>
          </p:nvSpPr>
          <p:spPr>
            <a:xfrm>
              <a:off x="5661525" y="465188"/>
              <a:ext cx="13200" cy="17075"/>
            </a:xfrm>
            <a:custGeom>
              <a:avLst/>
              <a:gdLst/>
              <a:ahLst/>
              <a:cxnLst/>
              <a:rect l="l" t="t" r="r" b="b"/>
              <a:pathLst>
                <a:path w="528" h="683" extrusionOk="0">
                  <a:moveTo>
                    <a:pt x="233" y="683"/>
                  </a:moveTo>
                  <a:cubicBezTo>
                    <a:pt x="435" y="559"/>
                    <a:pt x="528" y="311"/>
                    <a:pt x="466" y="93"/>
                  </a:cubicBezTo>
                  <a:cubicBezTo>
                    <a:pt x="450" y="62"/>
                    <a:pt x="435" y="31"/>
                    <a:pt x="419" y="0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6" name="Google Shape;22466;p32"/>
            <p:cNvSpPr/>
            <p:nvPr/>
          </p:nvSpPr>
          <p:spPr>
            <a:xfrm>
              <a:off x="5757675" y="406638"/>
              <a:ext cx="26000" cy="23675"/>
            </a:xfrm>
            <a:custGeom>
              <a:avLst/>
              <a:gdLst/>
              <a:ahLst/>
              <a:cxnLst/>
              <a:rect l="l" t="t" r="r" b="b"/>
              <a:pathLst>
                <a:path w="1040" h="947" extrusionOk="0">
                  <a:moveTo>
                    <a:pt x="1" y="466"/>
                  </a:moveTo>
                  <a:cubicBezTo>
                    <a:pt x="16" y="497"/>
                    <a:pt x="32" y="528"/>
                    <a:pt x="47" y="543"/>
                  </a:cubicBezTo>
                  <a:cubicBezTo>
                    <a:pt x="388" y="947"/>
                    <a:pt x="1040" y="590"/>
                    <a:pt x="885" y="94"/>
                  </a:cubicBezTo>
                  <a:cubicBezTo>
                    <a:pt x="869" y="63"/>
                    <a:pt x="869" y="31"/>
                    <a:pt x="854" y="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7" name="Google Shape;22467;p32"/>
            <p:cNvSpPr/>
            <p:nvPr/>
          </p:nvSpPr>
          <p:spPr>
            <a:xfrm>
              <a:off x="5979075" y="556688"/>
              <a:ext cx="13975" cy="16325"/>
            </a:xfrm>
            <a:custGeom>
              <a:avLst/>
              <a:gdLst/>
              <a:ahLst/>
              <a:cxnLst/>
              <a:rect l="l" t="t" r="r" b="b"/>
              <a:pathLst>
                <a:path w="559" h="653" extrusionOk="0">
                  <a:moveTo>
                    <a:pt x="326" y="1"/>
                  </a:moveTo>
                  <a:cubicBezTo>
                    <a:pt x="78" y="125"/>
                    <a:pt x="1" y="419"/>
                    <a:pt x="125" y="652"/>
                  </a:cubicBezTo>
                  <a:lnTo>
                    <a:pt x="559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8" name="Google Shape;22468;p32"/>
            <p:cNvSpPr/>
            <p:nvPr/>
          </p:nvSpPr>
          <p:spPr>
            <a:xfrm>
              <a:off x="5920150" y="449688"/>
              <a:ext cx="19800" cy="24825"/>
            </a:xfrm>
            <a:custGeom>
              <a:avLst/>
              <a:gdLst/>
              <a:ahLst/>
              <a:cxnLst/>
              <a:rect l="l" t="t" r="r" b="b"/>
              <a:pathLst>
                <a:path w="792" h="993" extrusionOk="0">
                  <a:moveTo>
                    <a:pt x="124" y="667"/>
                  </a:moveTo>
                  <a:cubicBezTo>
                    <a:pt x="248" y="900"/>
                    <a:pt x="559" y="993"/>
                    <a:pt x="791" y="853"/>
                  </a:cubicBezTo>
                  <a:lnTo>
                    <a:pt x="326" y="0"/>
                  </a:lnTo>
                  <a:cubicBezTo>
                    <a:pt x="78" y="140"/>
                    <a:pt x="0" y="434"/>
                    <a:pt x="124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9" name="Google Shape;22469;p32"/>
            <p:cNvSpPr/>
            <p:nvPr/>
          </p:nvSpPr>
          <p:spPr>
            <a:xfrm>
              <a:off x="5864300" y="35351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1" y="233"/>
                  </a:moveTo>
                  <a:cubicBezTo>
                    <a:pt x="16" y="264"/>
                    <a:pt x="32" y="295"/>
                    <a:pt x="63" y="311"/>
                  </a:cubicBezTo>
                  <a:cubicBezTo>
                    <a:pt x="202" y="497"/>
                    <a:pt x="466" y="544"/>
                    <a:pt x="668" y="435"/>
                  </a:cubicBezTo>
                  <a:lnTo>
                    <a:pt x="435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0" name="Google Shape;22470;p32"/>
            <p:cNvSpPr/>
            <p:nvPr/>
          </p:nvSpPr>
          <p:spPr>
            <a:xfrm>
              <a:off x="5621975" y="540413"/>
              <a:ext cx="31425" cy="28700"/>
            </a:xfrm>
            <a:custGeom>
              <a:avLst/>
              <a:gdLst/>
              <a:ahLst/>
              <a:cxnLst/>
              <a:rect l="l" t="t" r="r" b="b"/>
              <a:pathLst>
                <a:path w="1257" h="1148" extrusionOk="0">
                  <a:moveTo>
                    <a:pt x="388" y="124"/>
                  </a:moveTo>
                  <a:cubicBezTo>
                    <a:pt x="0" y="341"/>
                    <a:pt x="62" y="900"/>
                    <a:pt x="481" y="1024"/>
                  </a:cubicBezTo>
                  <a:cubicBezTo>
                    <a:pt x="900" y="1148"/>
                    <a:pt x="1257" y="698"/>
                    <a:pt x="1039" y="326"/>
                  </a:cubicBezTo>
                  <a:cubicBezTo>
                    <a:pt x="915" y="78"/>
                    <a:pt x="621" y="0"/>
                    <a:pt x="388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1" name="Google Shape;22471;p32"/>
            <p:cNvSpPr/>
            <p:nvPr/>
          </p:nvSpPr>
          <p:spPr>
            <a:xfrm>
              <a:off x="5680900" y="64703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73" y="140"/>
                  </a:moveTo>
                  <a:cubicBezTo>
                    <a:pt x="1" y="342"/>
                    <a:pt x="63" y="915"/>
                    <a:pt x="482" y="1040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3"/>
                    <a:pt x="621" y="0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2" name="Google Shape;22472;p32"/>
            <p:cNvSpPr/>
            <p:nvPr/>
          </p:nvSpPr>
          <p:spPr>
            <a:xfrm>
              <a:off x="5543650" y="52411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667" y="683"/>
                  </a:moveTo>
                  <a:cubicBezTo>
                    <a:pt x="869" y="559"/>
                    <a:pt x="977" y="311"/>
                    <a:pt x="900" y="94"/>
                  </a:cubicBezTo>
                  <a:cubicBezTo>
                    <a:pt x="884" y="63"/>
                    <a:pt x="869" y="32"/>
                    <a:pt x="853" y="1"/>
                  </a:cubicBezTo>
                  <a:lnTo>
                    <a:pt x="0" y="482"/>
                  </a:lnTo>
                  <a:cubicBezTo>
                    <a:pt x="16" y="513"/>
                    <a:pt x="31" y="544"/>
                    <a:pt x="62" y="559"/>
                  </a:cubicBezTo>
                  <a:cubicBezTo>
                    <a:pt x="218" y="745"/>
                    <a:pt x="466" y="792"/>
                    <a:pt x="667" y="68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3" name="Google Shape;22473;p32"/>
            <p:cNvSpPr/>
            <p:nvPr/>
          </p:nvSpPr>
          <p:spPr>
            <a:xfrm>
              <a:off x="5766975" y="674563"/>
              <a:ext cx="12050" cy="16700"/>
            </a:xfrm>
            <a:custGeom>
              <a:avLst/>
              <a:gdLst/>
              <a:ahLst/>
              <a:cxnLst/>
              <a:rect l="l" t="t" r="r" b="b"/>
              <a:pathLst>
                <a:path w="482" h="668" extrusionOk="0">
                  <a:moveTo>
                    <a:pt x="249" y="1"/>
                  </a:moveTo>
                  <a:cubicBezTo>
                    <a:pt x="109" y="78"/>
                    <a:pt x="16" y="218"/>
                    <a:pt x="1" y="388"/>
                  </a:cubicBezTo>
                  <a:cubicBezTo>
                    <a:pt x="1" y="481"/>
                    <a:pt x="16" y="574"/>
                    <a:pt x="63" y="668"/>
                  </a:cubicBezTo>
                  <a:lnTo>
                    <a:pt x="482" y="419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4" name="Google Shape;22474;p32"/>
            <p:cNvSpPr/>
            <p:nvPr/>
          </p:nvSpPr>
          <p:spPr>
            <a:xfrm>
              <a:off x="5706100" y="567538"/>
              <a:ext cx="20200" cy="23300"/>
            </a:xfrm>
            <a:custGeom>
              <a:avLst/>
              <a:gdLst/>
              <a:ahLst/>
              <a:cxnLst/>
              <a:rect l="l" t="t" r="r" b="b"/>
              <a:pathLst>
                <a:path w="808" h="932" extrusionOk="0">
                  <a:moveTo>
                    <a:pt x="807" y="854"/>
                  </a:moveTo>
                  <a:lnTo>
                    <a:pt x="327" y="1"/>
                  </a:lnTo>
                  <a:cubicBezTo>
                    <a:pt x="94" y="125"/>
                    <a:pt x="1" y="420"/>
                    <a:pt x="140" y="668"/>
                  </a:cubicBezTo>
                  <a:cubicBezTo>
                    <a:pt x="187" y="745"/>
                    <a:pt x="249" y="807"/>
                    <a:pt x="342" y="854"/>
                  </a:cubicBezTo>
                  <a:cubicBezTo>
                    <a:pt x="482" y="932"/>
                    <a:pt x="652" y="932"/>
                    <a:pt x="807" y="85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5" name="Google Shape;22475;p32"/>
            <p:cNvSpPr/>
            <p:nvPr/>
          </p:nvSpPr>
          <p:spPr>
            <a:xfrm>
              <a:off x="5651050" y="471388"/>
              <a:ext cx="16300" cy="12825"/>
            </a:xfrm>
            <a:custGeom>
              <a:avLst/>
              <a:gdLst/>
              <a:ahLst/>
              <a:cxnLst/>
              <a:rect l="l" t="t" r="r" b="b"/>
              <a:pathLst>
                <a:path w="652" h="513" extrusionOk="0">
                  <a:moveTo>
                    <a:pt x="1" y="233"/>
                  </a:moveTo>
                  <a:cubicBezTo>
                    <a:pt x="16" y="264"/>
                    <a:pt x="32" y="295"/>
                    <a:pt x="47" y="311"/>
                  </a:cubicBezTo>
                  <a:cubicBezTo>
                    <a:pt x="94" y="357"/>
                    <a:pt x="140" y="404"/>
                    <a:pt x="202" y="435"/>
                  </a:cubicBezTo>
                  <a:cubicBezTo>
                    <a:pt x="342" y="512"/>
                    <a:pt x="512" y="512"/>
                    <a:pt x="652" y="435"/>
                  </a:cubicBezTo>
                  <a:lnTo>
                    <a:pt x="419" y="1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6" name="Google Shape;22476;p32"/>
            <p:cNvSpPr/>
            <p:nvPr/>
          </p:nvSpPr>
          <p:spPr>
            <a:xfrm>
              <a:off x="6083000" y="222063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233" y="544"/>
                  </a:moveTo>
                  <a:lnTo>
                    <a:pt x="667" y="311"/>
                  </a:lnTo>
                  <a:cubicBezTo>
                    <a:pt x="543" y="109"/>
                    <a:pt x="310" y="1"/>
                    <a:pt x="93" y="78"/>
                  </a:cubicBezTo>
                  <a:cubicBezTo>
                    <a:pt x="62" y="94"/>
                    <a:pt x="31" y="94"/>
                    <a:pt x="0" y="10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7" name="Google Shape;22477;p32"/>
            <p:cNvSpPr/>
            <p:nvPr/>
          </p:nvSpPr>
          <p:spPr>
            <a:xfrm>
              <a:off x="5868950" y="339938"/>
              <a:ext cx="16700" cy="13600"/>
            </a:xfrm>
            <a:custGeom>
              <a:avLst/>
              <a:gdLst/>
              <a:ahLst/>
              <a:cxnLst/>
              <a:rect l="l" t="t" r="r" b="b"/>
              <a:pathLst>
                <a:path w="668" h="544" extrusionOk="0">
                  <a:moveTo>
                    <a:pt x="668" y="311"/>
                  </a:moveTo>
                  <a:cubicBezTo>
                    <a:pt x="559" y="94"/>
                    <a:pt x="311" y="1"/>
                    <a:pt x="94" y="78"/>
                  </a:cubicBezTo>
                  <a:cubicBezTo>
                    <a:pt x="63" y="78"/>
                    <a:pt x="32" y="94"/>
                    <a:pt x="1" y="109"/>
                  </a:cubicBezTo>
                  <a:lnTo>
                    <a:pt x="234" y="544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8" name="Google Shape;22478;p32"/>
            <p:cNvSpPr/>
            <p:nvPr/>
          </p:nvSpPr>
          <p:spPr>
            <a:xfrm>
              <a:off x="5810025" y="233313"/>
              <a:ext cx="19400" cy="24075"/>
            </a:xfrm>
            <a:custGeom>
              <a:avLst/>
              <a:gdLst/>
              <a:ahLst/>
              <a:cxnLst/>
              <a:rect l="l" t="t" r="r" b="b"/>
              <a:pathLst>
                <a:path w="776" h="963" extrusionOk="0">
                  <a:moveTo>
                    <a:pt x="667" y="295"/>
                  </a:moveTo>
                  <a:cubicBezTo>
                    <a:pt x="559" y="94"/>
                    <a:pt x="326" y="1"/>
                    <a:pt x="94" y="63"/>
                  </a:cubicBezTo>
                  <a:cubicBezTo>
                    <a:pt x="63" y="78"/>
                    <a:pt x="31" y="94"/>
                    <a:pt x="0" y="109"/>
                  </a:cubicBezTo>
                  <a:lnTo>
                    <a:pt x="481" y="962"/>
                  </a:lnTo>
                  <a:cubicBezTo>
                    <a:pt x="512" y="947"/>
                    <a:pt x="543" y="931"/>
                    <a:pt x="559" y="900"/>
                  </a:cubicBezTo>
                  <a:cubicBezTo>
                    <a:pt x="729" y="761"/>
                    <a:pt x="776" y="497"/>
                    <a:pt x="667" y="29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9" name="Google Shape;22479;p32"/>
            <p:cNvSpPr/>
            <p:nvPr/>
          </p:nvSpPr>
          <p:spPr>
            <a:xfrm>
              <a:off x="5962400" y="273263"/>
              <a:ext cx="30275" cy="27150"/>
            </a:xfrm>
            <a:custGeom>
              <a:avLst/>
              <a:gdLst/>
              <a:ahLst/>
              <a:cxnLst/>
              <a:rect l="l" t="t" r="r" b="b"/>
              <a:pathLst>
                <a:path w="1211" h="1086" extrusionOk="0">
                  <a:moveTo>
                    <a:pt x="357" y="1086"/>
                  </a:moveTo>
                  <a:lnTo>
                    <a:pt x="1210" y="621"/>
                  </a:lnTo>
                  <a:cubicBezTo>
                    <a:pt x="900" y="0"/>
                    <a:pt x="1" y="512"/>
                    <a:pt x="357" y="108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0" name="Google Shape;22480;p32"/>
            <p:cNvSpPr/>
            <p:nvPr/>
          </p:nvSpPr>
          <p:spPr>
            <a:xfrm>
              <a:off x="5908125" y="17243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4" y="466"/>
                  </a:cubicBezTo>
                  <a:cubicBezTo>
                    <a:pt x="0" y="885"/>
                    <a:pt x="450" y="1241"/>
                    <a:pt x="822" y="1040"/>
                  </a:cubicBezTo>
                  <a:cubicBezTo>
                    <a:pt x="1071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1" name="Google Shape;22481;p32"/>
            <p:cNvSpPr/>
            <p:nvPr/>
          </p:nvSpPr>
          <p:spPr>
            <a:xfrm>
              <a:off x="5885250" y="2546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24" y="869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698" y="1"/>
                    <a:pt x="326" y="218"/>
                  </a:cubicBezTo>
                  <a:cubicBezTo>
                    <a:pt x="78" y="342"/>
                    <a:pt x="0" y="637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2" name="Google Shape;22482;p32"/>
            <p:cNvSpPr/>
            <p:nvPr/>
          </p:nvSpPr>
          <p:spPr>
            <a:xfrm>
              <a:off x="5990325" y="197638"/>
              <a:ext cx="31425" cy="28725"/>
            </a:xfrm>
            <a:custGeom>
              <a:avLst/>
              <a:gdLst/>
              <a:ahLst/>
              <a:cxnLst/>
              <a:rect l="l" t="t" r="r" b="b"/>
              <a:pathLst>
                <a:path w="1257" h="1149" extrusionOk="0">
                  <a:moveTo>
                    <a:pt x="388" y="140"/>
                  </a:moveTo>
                  <a:cubicBezTo>
                    <a:pt x="0" y="342"/>
                    <a:pt x="62" y="916"/>
                    <a:pt x="481" y="1024"/>
                  </a:cubicBezTo>
                  <a:cubicBezTo>
                    <a:pt x="900" y="1149"/>
                    <a:pt x="1257" y="714"/>
                    <a:pt x="1040" y="327"/>
                  </a:cubicBezTo>
                  <a:cubicBezTo>
                    <a:pt x="915" y="94"/>
                    <a:pt x="621" y="1"/>
                    <a:pt x="388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3" name="Google Shape;22483;p32"/>
            <p:cNvSpPr/>
            <p:nvPr/>
          </p:nvSpPr>
          <p:spPr>
            <a:xfrm>
              <a:off x="6076025" y="224788"/>
              <a:ext cx="12800" cy="16700"/>
            </a:xfrm>
            <a:custGeom>
              <a:avLst/>
              <a:gdLst/>
              <a:ahLst/>
              <a:cxnLst/>
              <a:rect l="l" t="t" r="r" b="b"/>
              <a:pathLst>
                <a:path w="512" h="668" extrusionOk="0">
                  <a:moveTo>
                    <a:pt x="279" y="0"/>
                  </a:moveTo>
                  <a:cubicBezTo>
                    <a:pt x="186" y="47"/>
                    <a:pt x="124" y="125"/>
                    <a:pt x="78" y="218"/>
                  </a:cubicBezTo>
                  <a:cubicBezTo>
                    <a:pt x="0" y="357"/>
                    <a:pt x="0" y="528"/>
                    <a:pt x="78" y="667"/>
                  </a:cubicBezTo>
                  <a:lnTo>
                    <a:pt x="512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4" name="Google Shape;22484;p32"/>
            <p:cNvSpPr/>
            <p:nvPr/>
          </p:nvSpPr>
          <p:spPr>
            <a:xfrm>
              <a:off x="5655325" y="457438"/>
              <a:ext cx="16700" cy="13975"/>
            </a:xfrm>
            <a:custGeom>
              <a:avLst/>
              <a:gdLst/>
              <a:ahLst/>
              <a:cxnLst/>
              <a:rect l="l" t="t" r="r" b="b"/>
              <a:pathLst>
                <a:path w="668" h="559" extrusionOk="0">
                  <a:moveTo>
                    <a:pt x="248" y="559"/>
                  </a:moveTo>
                  <a:lnTo>
                    <a:pt x="667" y="326"/>
                  </a:lnTo>
                  <a:cubicBezTo>
                    <a:pt x="543" y="78"/>
                    <a:pt x="248" y="0"/>
                    <a:pt x="0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5" name="Google Shape;22485;p32"/>
            <p:cNvSpPr/>
            <p:nvPr/>
          </p:nvSpPr>
          <p:spPr>
            <a:xfrm>
              <a:off x="5596375" y="350413"/>
              <a:ext cx="19800" cy="24850"/>
            </a:xfrm>
            <a:custGeom>
              <a:avLst/>
              <a:gdLst/>
              <a:ahLst/>
              <a:cxnLst/>
              <a:rect l="l" t="t" r="r" b="b"/>
              <a:pathLst>
                <a:path w="792" h="994" extrusionOk="0">
                  <a:moveTo>
                    <a:pt x="668" y="326"/>
                  </a:moveTo>
                  <a:cubicBezTo>
                    <a:pt x="544" y="94"/>
                    <a:pt x="249" y="1"/>
                    <a:pt x="1" y="140"/>
                  </a:cubicBezTo>
                  <a:lnTo>
                    <a:pt x="481" y="993"/>
                  </a:lnTo>
                  <a:cubicBezTo>
                    <a:pt x="714" y="854"/>
                    <a:pt x="792" y="559"/>
                    <a:pt x="668" y="326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6" name="Google Shape;22486;p32"/>
            <p:cNvSpPr/>
            <p:nvPr/>
          </p:nvSpPr>
          <p:spPr>
            <a:xfrm>
              <a:off x="5754200" y="398488"/>
              <a:ext cx="24825" cy="19800"/>
            </a:xfrm>
            <a:custGeom>
              <a:avLst/>
              <a:gdLst/>
              <a:ahLst/>
              <a:cxnLst/>
              <a:rect l="l" t="t" r="r" b="b"/>
              <a:pathLst>
                <a:path w="993" h="792" extrusionOk="0">
                  <a:moveTo>
                    <a:pt x="326" y="125"/>
                  </a:moveTo>
                  <a:cubicBezTo>
                    <a:pt x="93" y="264"/>
                    <a:pt x="0" y="559"/>
                    <a:pt x="140" y="792"/>
                  </a:cubicBezTo>
                  <a:lnTo>
                    <a:pt x="993" y="326"/>
                  </a:lnTo>
                  <a:cubicBezTo>
                    <a:pt x="853" y="94"/>
                    <a:pt x="558" y="1"/>
                    <a:pt x="326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7" name="Google Shape;22487;p32"/>
            <p:cNvSpPr/>
            <p:nvPr/>
          </p:nvSpPr>
          <p:spPr>
            <a:xfrm>
              <a:off x="5695250" y="2895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40" y="885"/>
                  </a:moveTo>
                  <a:cubicBezTo>
                    <a:pt x="342" y="1257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4" y="342"/>
                    <a:pt x="1" y="636"/>
                    <a:pt x="140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8" name="Google Shape;22488;p32"/>
            <p:cNvSpPr/>
            <p:nvPr/>
          </p:nvSpPr>
          <p:spPr>
            <a:xfrm>
              <a:off x="5610350" y="267063"/>
              <a:ext cx="31425" cy="28325"/>
            </a:xfrm>
            <a:custGeom>
              <a:avLst/>
              <a:gdLst/>
              <a:ahLst/>
              <a:cxnLst/>
              <a:rect l="l" t="t" r="r" b="b"/>
              <a:pathLst>
                <a:path w="1257" h="1133" extrusionOk="0">
                  <a:moveTo>
                    <a:pt x="884" y="1008"/>
                  </a:moveTo>
                  <a:cubicBezTo>
                    <a:pt x="1256" y="807"/>
                    <a:pt x="1194" y="233"/>
                    <a:pt x="776" y="109"/>
                  </a:cubicBezTo>
                  <a:cubicBezTo>
                    <a:pt x="357" y="0"/>
                    <a:pt x="0" y="434"/>
                    <a:pt x="217" y="822"/>
                  </a:cubicBezTo>
                  <a:cubicBezTo>
                    <a:pt x="341" y="1055"/>
                    <a:pt x="636" y="1132"/>
                    <a:pt x="884" y="1008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9" name="Google Shape;22489;p32"/>
            <p:cNvSpPr/>
            <p:nvPr/>
          </p:nvSpPr>
          <p:spPr>
            <a:xfrm>
              <a:off x="5671225" y="37251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40" y="869"/>
                  </a:moveTo>
                  <a:cubicBezTo>
                    <a:pt x="341" y="1257"/>
                    <a:pt x="915" y="1195"/>
                    <a:pt x="1039" y="776"/>
                  </a:cubicBezTo>
                  <a:cubicBezTo>
                    <a:pt x="1148" y="357"/>
                    <a:pt x="713" y="1"/>
                    <a:pt x="326" y="202"/>
                  </a:cubicBezTo>
                  <a:cubicBezTo>
                    <a:pt x="93" y="342"/>
                    <a:pt x="0" y="637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0" name="Google Shape;22490;p32"/>
            <p:cNvSpPr/>
            <p:nvPr/>
          </p:nvSpPr>
          <p:spPr>
            <a:xfrm>
              <a:off x="5719300" y="206563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85"/>
                  </a:moveTo>
                  <a:cubicBezTo>
                    <a:pt x="341" y="1257"/>
                    <a:pt x="900" y="1195"/>
                    <a:pt x="1024" y="776"/>
                  </a:cubicBezTo>
                  <a:cubicBezTo>
                    <a:pt x="1148" y="357"/>
                    <a:pt x="714" y="1"/>
                    <a:pt x="326" y="218"/>
                  </a:cubicBezTo>
                  <a:cubicBezTo>
                    <a:pt x="93" y="342"/>
                    <a:pt x="0" y="636"/>
                    <a:pt x="124" y="88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1" name="Google Shape;22491;p32"/>
            <p:cNvSpPr/>
            <p:nvPr/>
          </p:nvSpPr>
          <p:spPr>
            <a:xfrm>
              <a:off x="5778625" y="313588"/>
              <a:ext cx="28700" cy="31425"/>
            </a:xfrm>
            <a:custGeom>
              <a:avLst/>
              <a:gdLst/>
              <a:ahLst/>
              <a:cxnLst/>
              <a:rect l="l" t="t" r="r" b="b"/>
              <a:pathLst>
                <a:path w="1148" h="1257" extrusionOk="0">
                  <a:moveTo>
                    <a:pt x="124" y="869"/>
                  </a:moveTo>
                  <a:cubicBezTo>
                    <a:pt x="326" y="1256"/>
                    <a:pt x="900" y="1194"/>
                    <a:pt x="1024" y="776"/>
                  </a:cubicBezTo>
                  <a:cubicBezTo>
                    <a:pt x="1148" y="357"/>
                    <a:pt x="698" y="0"/>
                    <a:pt x="326" y="217"/>
                  </a:cubicBezTo>
                  <a:cubicBezTo>
                    <a:pt x="78" y="341"/>
                    <a:pt x="0" y="636"/>
                    <a:pt x="124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2" name="Google Shape;22492;p32"/>
            <p:cNvSpPr/>
            <p:nvPr/>
          </p:nvSpPr>
          <p:spPr>
            <a:xfrm>
              <a:off x="5861200" y="342663"/>
              <a:ext cx="14000" cy="16700"/>
            </a:xfrm>
            <a:custGeom>
              <a:avLst/>
              <a:gdLst/>
              <a:ahLst/>
              <a:cxnLst/>
              <a:rect l="l" t="t" r="r" b="b"/>
              <a:pathLst>
                <a:path w="560" h="668" extrusionOk="0">
                  <a:moveTo>
                    <a:pt x="125" y="667"/>
                  </a:moveTo>
                  <a:lnTo>
                    <a:pt x="559" y="435"/>
                  </a:lnTo>
                  <a:lnTo>
                    <a:pt x="311" y="0"/>
                  </a:lnTo>
                  <a:cubicBezTo>
                    <a:pt x="78" y="140"/>
                    <a:pt x="1" y="435"/>
                    <a:pt x="125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3" name="Google Shape;22493;p32"/>
            <p:cNvSpPr/>
            <p:nvPr/>
          </p:nvSpPr>
          <p:spPr>
            <a:xfrm>
              <a:off x="5802275" y="236038"/>
              <a:ext cx="19800" cy="24450"/>
            </a:xfrm>
            <a:custGeom>
              <a:avLst/>
              <a:gdLst/>
              <a:ahLst/>
              <a:cxnLst/>
              <a:rect l="l" t="t" r="r" b="b"/>
              <a:pathLst>
                <a:path w="792" h="978" extrusionOk="0">
                  <a:moveTo>
                    <a:pt x="124" y="667"/>
                  </a:moveTo>
                  <a:cubicBezTo>
                    <a:pt x="248" y="900"/>
                    <a:pt x="559" y="977"/>
                    <a:pt x="791" y="853"/>
                  </a:cubicBezTo>
                  <a:lnTo>
                    <a:pt x="326" y="0"/>
                  </a:lnTo>
                  <a:cubicBezTo>
                    <a:pt x="78" y="124"/>
                    <a:pt x="0" y="419"/>
                    <a:pt x="124" y="667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4" name="Google Shape;22494;p32"/>
            <p:cNvSpPr/>
            <p:nvPr/>
          </p:nvSpPr>
          <p:spPr>
            <a:xfrm>
              <a:off x="5540550" y="516363"/>
              <a:ext cx="24450" cy="19800"/>
            </a:xfrm>
            <a:custGeom>
              <a:avLst/>
              <a:gdLst/>
              <a:ahLst/>
              <a:cxnLst/>
              <a:rect l="l" t="t" r="r" b="b"/>
              <a:pathLst>
                <a:path w="978" h="792" extrusionOk="0">
                  <a:moveTo>
                    <a:pt x="326" y="125"/>
                  </a:moveTo>
                  <a:cubicBezTo>
                    <a:pt x="78" y="264"/>
                    <a:pt x="0" y="559"/>
                    <a:pt x="124" y="792"/>
                  </a:cubicBezTo>
                  <a:lnTo>
                    <a:pt x="977" y="326"/>
                  </a:lnTo>
                  <a:cubicBezTo>
                    <a:pt x="853" y="94"/>
                    <a:pt x="559" y="1"/>
                    <a:pt x="326" y="1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5" name="Google Shape;22495;p32"/>
            <p:cNvSpPr/>
            <p:nvPr/>
          </p:nvSpPr>
          <p:spPr>
            <a:xfrm>
              <a:off x="5563025" y="4333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73" y="140"/>
                  </a:moveTo>
                  <a:cubicBezTo>
                    <a:pt x="1" y="342"/>
                    <a:pt x="63" y="900"/>
                    <a:pt x="482" y="1024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4"/>
                    <a:pt x="621" y="1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6" name="Google Shape;22496;p32"/>
            <p:cNvSpPr/>
            <p:nvPr/>
          </p:nvSpPr>
          <p:spPr>
            <a:xfrm>
              <a:off x="5649100" y="460538"/>
              <a:ext cx="12450" cy="16700"/>
            </a:xfrm>
            <a:custGeom>
              <a:avLst/>
              <a:gdLst/>
              <a:ahLst/>
              <a:cxnLst/>
              <a:rect l="l" t="t" r="r" b="b"/>
              <a:pathLst>
                <a:path w="498" h="668" extrusionOk="0">
                  <a:moveTo>
                    <a:pt x="249" y="0"/>
                  </a:moveTo>
                  <a:cubicBezTo>
                    <a:pt x="110" y="78"/>
                    <a:pt x="17" y="233"/>
                    <a:pt x="1" y="388"/>
                  </a:cubicBezTo>
                  <a:cubicBezTo>
                    <a:pt x="1" y="497"/>
                    <a:pt x="17" y="590"/>
                    <a:pt x="63" y="667"/>
                  </a:cubicBezTo>
                  <a:lnTo>
                    <a:pt x="497" y="435"/>
                  </a:ln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7" name="Google Shape;22497;p32"/>
            <p:cNvSpPr/>
            <p:nvPr/>
          </p:nvSpPr>
          <p:spPr>
            <a:xfrm>
              <a:off x="5590175" y="353913"/>
              <a:ext cx="18250" cy="23275"/>
            </a:xfrm>
            <a:custGeom>
              <a:avLst/>
              <a:gdLst/>
              <a:ahLst/>
              <a:cxnLst/>
              <a:rect l="l" t="t" r="r" b="b"/>
              <a:pathLst>
                <a:path w="730" h="931" extrusionOk="0">
                  <a:moveTo>
                    <a:pt x="729" y="853"/>
                  </a:moveTo>
                  <a:lnTo>
                    <a:pt x="249" y="0"/>
                  </a:lnTo>
                  <a:cubicBezTo>
                    <a:pt x="109" y="78"/>
                    <a:pt x="16" y="217"/>
                    <a:pt x="1" y="388"/>
                  </a:cubicBezTo>
                  <a:cubicBezTo>
                    <a:pt x="1" y="481"/>
                    <a:pt x="16" y="574"/>
                    <a:pt x="63" y="667"/>
                  </a:cubicBezTo>
                  <a:cubicBezTo>
                    <a:pt x="109" y="745"/>
                    <a:pt x="187" y="807"/>
                    <a:pt x="264" y="853"/>
                  </a:cubicBezTo>
                  <a:cubicBezTo>
                    <a:pt x="404" y="931"/>
                    <a:pt x="574" y="931"/>
                    <a:pt x="729" y="85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8" name="Google Shape;22498;p32"/>
            <p:cNvSpPr/>
            <p:nvPr/>
          </p:nvSpPr>
          <p:spPr>
            <a:xfrm>
              <a:off x="7220800" y="243646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9" name="Google Shape;22499;p32"/>
            <p:cNvSpPr/>
            <p:nvPr/>
          </p:nvSpPr>
          <p:spPr>
            <a:xfrm>
              <a:off x="7325488" y="266463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0" name="Google Shape;22500;p32"/>
            <p:cNvSpPr/>
            <p:nvPr/>
          </p:nvSpPr>
          <p:spPr>
            <a:xfrm>
              <a:off x="7266563" y="254231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1" name="Google Shape;22501;p32"/>
            <p:cNvSpPr/>
            <p:nvPr/>
          </p:nvSpPr>
          <p:spPr>
            <a:xfrm>
              <a:off x="7297388" y="30455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2" name="Google Shape;22502;p32"/>
            <p:cNvSpPr/>
            <p:nvPr/>
          </p:nvSpPr>
          <p:spPr>
            <a:xfrm>
              <a:off x="7325488" y="295001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3" name="Google Shape;22503;p32"/>
            <p:cNvSpPr/>
            <p:nvPr/>
          </p:nvSpPr>
          <p:spPr>
            <a:xfrm>
              <a:off x="7373175" y="27772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4" name="Google Shape;22504;p32"/>
            <p:cNvSpPr/>
            <p:nvPr/>
          </p:nvSpPr>
          <p:spPr>
            <a:xfrm>
              <a:off x="7351300" y="2854250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5" name="Google Shape;22505;p32"/>
            <p:cNvSpPr/>
            <p:nvPr/>
          </p:nvSpPr>
          <p:spPr>
            <a:xfrm>
              <a:off x="6575025" y="3127775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6" name="Google Shape;22506;p32"/>
            <p:cNvSpPr/>
            <p:nvPr/>
          </p:nvSpPr>
          <p:spPr>
            <a:xfrm>
              <a:off x="6442413" y="2990925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7" name="Google Shape;22507;p32"/>
            <p:cNvSpPr/>
            <p:nvPr/>
          </p:nvSpPr>
          <p:spPr>
            <a:xfrm>
              <a:off x="6258013" y="2698563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8" name="Google Shape;22508;p32"/>
            <p:cNvSpPr/>
            <p:nvPr/>
          </p:nvSpPr>
          <p:spPr>
            <a:xfrm>
              <a:off x="6221400" y="2504500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9" name="Google Shape;22509;p32"/>
            <p:cNvSpPr/>
            <p:nvPr/>
          </p:nvSpPr>
          <p:spPr>
            <a:xfrm>
              <a:off x="6230688" y="2146450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0" name="Google Shape;22510;p32"/>
            <p:cNvSpPr/>
            <p:nvPr/>
          </p:nvSpPr>
          <p:spPr>
            <a:xfrm>
              <a:off x="6205113" y="2222625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1" name="Google Shape;22511;p32"/>
            <p:cNvSpPr/>
            <p:nvPr/>
          </p:nvSpPr>
          <p:spPr>
            <a:xfrm>
              <a:off x="6154325" y="1123775"/>
              <a:ext cx="31450" cy="28700"/>
            </a:xfrm>
            <a:custGeom>
              <a:avLst/>
              <a:gdLst/>
              <a:ahLst/>
              <a:cxnLst/>
              <a:rect l="l" t="t" r="r" b="b"/>
              <a:pathLst>
                <a:path w="1258" h="1148" extrusionOk="0">
                  <a:moveTo>
                    <a:pt x="389" y="124"/>
                  </a:moveTo>
                  <a:cubicBezTo>
                    <a:pt x="1" y="326"/>
                    <a:pt x="63" y="900"/>
                    <a:pt x="482" y="1024"/>
                  </a:cubicBezTo>
                  <a:cubicBezTo>
                    <a:pt x="900" y="1148"/>
                    <a:pt x="1257" y="698"/>
                    <a:pt x="1040" y="310"/>
                  </a:cubicBezTo>
                  <a:cubicBezTo>
                    <a:pt x="916" y="78"/>
                    <a:pt x="621" y="0"/>
                    <a:pt x="389" y="1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2" name="Google Shape;22512;p32"/>
            <p:cNvSpPr/>
            <p:nvPr/>
          </p:nvSpPr>
          <p:spPr>
            <a:xfrm>
              <a:off x="5985075" y="90021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3" name="Google Shape;22513;p32"/>
            <p:cNvSpPr/>
            <p:nvPr/>
          </p:nvSpPr>
          <p:spPr>
            <a:xfrm>
              <a:off x="6950163" y="1454500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4" name="Google Shape;22514;p32"/>
            <p:cNvSpPr/>
            <p:nvPr/>
          </p:nvSpPr>
          <p:spPr>
            <a:xfrm>
              <a:off x="5601000" y="600700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373" y="140"/>
                  </a:moveTo>
                  <a:cubicBezTo>
                    <a:pt x="1" y="342"/>
                    <a:pt x="63" y="915"/>
                    <a:pt x="482" y="1040"/>
                  </a:cubicBezTo>
                  <a:cubicBezTo>
                    <a:pt x="900" y="1148"/>
                    <a:pt x="1257" y="714"/>
                    <a:pt x="1040" y="326"/>
                  </a:cubicBezTo>
                  <a:cubicBezTo>
                    <a:pt x="916" y="93"/>
                    <a:pt x="621" y="0"/>
                    <a:pt x="373" y="140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5" name="Google Shape;22515;p32"/>
            <p:cNvSpPr/>
            <p:nvPr/>
          </p:nvSpPr>
          <p:spPr>
            <a:xfrm>
              <a:off x="6182588" y="23183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6" name="Google Shape;22516;p32"/>
            <p:cNvSpPr/>
            <p:nvPr/>
          </p:nvSpPr>
          <p:spPr>
            <a:xfrm>
              <a:off x="6167300" y="2415725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7" name="Google Shape;22517;p32"/>
            <p:cNvSpPr/>
            <p:nvPr/>
          </p:nvSpPr>
          <p:spPr>
            <a:xfrm>
              <a:off x="6194250" y="2580888"/>
              <a:ext cx="31450" cy="28725"/>
            </a:xfrm>
            <a:custGeom>
              <a:avLst/>
              <a:gdLst/>
              <a:ahLst/>
              <a:cxnLst/>
              <a:rect l="l" t="t" r="r" b="b"/>
              <a:pathLst>
                <a:path w="1258" h="1149" extrusionOk="0">
                  <a:moveTo>
                    <a:pt x="869" y="1024"/>
                  </a:moveTo>
                  <a:cubicBezTo>
                    <a:pt x="1257" y="807"/>
                    <a:pt x="1195" y="249"/>
                    <a:pt x="776" y="125"/>
                  </a:cubicBezTo>
                  <a:cubicBezTo>
                    <a:pt x="357" y="1"/>
                    <a:pt x="1" y="435"/>
                    <a:pt x="218" y="823"/>
                  </a:cubicBezTo>
                  <a:cubicBezTo>
                    <a:pt x="342" y="1055"/>
                    <a:pt x="637" y="1148"/>
                    <a:pt x="869" y="1024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8" name="Google Shape;22518;p32"/>
            <p:cNvSpPr/>
            <p:nvPr/>
          </p:nvSpPr>
          <p:spPr>
            <a:xfrm>
              <a:off x="6846650" y="888600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9" name="Google Shape;22519;p32"/>
            <p:cNvSpPr/>
            <p:nvPr/>
          </p:nvSpPr>
          <p:spPr>
            <a:xfrm>
              <a:off x="6799513" y="799025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0" name="Google Shape;22520;p32"/>
            <p:cNvSpPr/>
            <p:nvPr/>
          </p:nvSpPr>
          <p:spPr>
            <a:xfrm>
              <a:off x="6732050" y="684275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1" name="Google Shape;22521;p32"/>
            <p:cNvSpPr/>
            <p:nvPr/>
          </p:nvSpPr>
          <p:spPr>
            <a:xfrm>
              <a:off x="6681663" y="574525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2" name="Google Shape;22522;p32"/>
            <p:cNvSpPr/>
            <p:nvPr/>
          </p:nvSpPr>
          <p:spPr>
            <a:xfrm>
              <a:off x="6801275" y="723000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3" name="Google Shape;22523;p32"/>
            <p:cNvSpPr/>
            <p:nvPr/>
          </p:nvSpPr>
          <p:spPr>
            <a:xfrm>
              <a:off x="5923225" y="873875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4" name="Google Shape;22524;p32"/>
            <p:cNvSpPr/>
            <p:nvPr/>
          </p:nvSpPr>
          <p:spPr>
            <a:xfrm>
              <a:off x="6949991" y="11956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40" y="869"/>
                  </a:moveTo>
                  <a:cubicBezTo>
                    <a:pt x="342" y="1241"/>
                    <a:pt x="916" y="1179"/>
                    <a:pt x="1024" y="761"/>
                  </a:cubicBezTo>
                  <a:cubicBezTo>
                    <a:pt x="1149" y="357"/>
                    <a:pt x="714" y="1"/>
                    <a:pt x="327" y="202"/>
                  </a:cubicBezTo>
                  <a:cubicBezTo>
                    <a:pt x="94" y="326"/>
                    <a:pt x="1" y="621"/>
                    <a:pt x="140" y="869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5" name="Google Shape;22525;p32"/>
            <p:cNvSpPr/>
            <p:nvPr/>
          </p:nvSpPr>
          <p:spPr>
            <a:xfrm>
              <a:off x="7094413" y="2226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6" name="Google Shape;22526;p32"/>
            <p:cNvSpPr/>
            <p:nvPr/>
          </p:nvSpPr>
          <p:spPr>
            <a:xfrm>
              <a:off x="7151000" y="23441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7" name="Google Shape;22527;p32"/>
            <p:cNvSpPr/>
            <p:nvPr/>
          </p:nvSpPr>
          <p:spPr>
            <a:xfrm>
              <a:off x="6195613" y="265728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8" name="Google Shape;22528;p32"/>
            <p:cNvSpPr/>
            <p:nvPr/>
          </p:nvSpPr>
          <p:spPr>
            <a:xfrm>
              <a:off x="6151600" y="2487838"/>
              <a:ext cx="28725" cy="31425"/>
            </a:xfrm>
            <a:custGeom>
              <a:avLst/>
              <a:gdLst/>
              <a:ahLst/>
              <a:cxnLst/>
              <a:rect l="l" t="t" r="r" b="b"/>
              <a:pathLst>
                <a:path w="1149" h="1257" extrusionOk="0">
                  <a:moveTo>
                    <a:pt x="1024" y="373"/>
                  </a:moveTo>
                  <a:cubicBezTo>
                    <a:pt x="807" y="1"/>
                    <a:pt x="249" y="63"/>
                    <a:pt x="125" y="481"/>
                  </a:cubicBezTo>
                  <a:cubicBezTo>
                    <a:pt x="0" y="900"/>
                    <a:pt x="450" y="1257"/>
                    <a:pt x="822" y="1040"/>
                  </a:cubicBezTo>
                  <a:cubicBezTo>
                    <a:pt x="1055" y="916"/>
                    <a:pt x="1148" y="621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9" name="Google Shape;22529;p32"/>
            <p:cNvSpPr/>
            <p:nvPr/>
          </p:nvSpPr>
          <p:spPr>
            <a:xfrm>
              <a:off x="6992438" y="1933163"/>
              <a:ext cx="31050" cy="28725"/>
            </a:xfrm>
            <a:custGeom>
              <a:avLst/>
              <a:gdLst/>
              <a:ahLst/>
              <a:cxnLst/>
              <a:rect l="l" t="t" r="r" b="b"/>
              <a:pathLst>
                <a:path w="1242" h="1149" extrusionOk="0">
                  <a:moveTo>
                    <a:pt x="869" y="1025"/>
                  </a:moveTo>
                  <a:cubicBezTo>
                    <a:pt x="1241" y="807"/>
                    <a:pt x="1179" y="249"/>
                    <a:pt x="760" y="125"/>
                  </a:cubicBezTo>
                  <a:cubicBezTo>
                    <a:pt x="357" y="1"/>
                    <a:pt x="0" y="451"/>
                    <a:pt x="202" y="823"/>
                  </a:cubicBezTo>
                  <a:cubicBezTo>
                    <a:pt x="326" y="1071"/>
                    <a:pt x="621" y="1149"/>
                    <a:pt x="869" y="1025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0" name="Google Shape;22530;p32"/>
            <p:cNvSpPr/>
            <p:nvPr/>
          </p:nvSpPr>
          <p:spPr>
            <a:xfrm>
              <a:off x="5813125" y="165863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4" y="466"/>
                  </a:cubicBezTo>
                  <a:cubicBezTo>
                    <a:pt x="0" y="885"/>
                    <a:pt x="450" y="1241"/>
                    <a:pt x="822" y="1040"/>
                  </a:cubicBezTo>
                  <a:cubicBezTo>
                    <a:pt x="1071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1" name="Google Shape;22531;p32"/>
            <p:cNvSpPr/>
            <p:nvPr/>
          </p:nvSpPr>
          <p:spPr>
            <a:xfrm>
              <a:off x="6400150" y="335488"/>
              <a:ext cx="28725" cy="31050"/>
            </a:xfrm>
            <a:custGeom>
              <a:avLst/>
              <a:gdLst/>
              <a:ahLst/>
              <a:cxnLst/>
              <a:rect l="l" t="t" r="r" b="b"/>
              <a:pathLst>
                <a:path w="1149" h="1242" extrusionOk="0">
                  <a:moveTo>
                    <a:pt x="1024" y="373"/>
                  </a:moveTo>
                  <a:cubicBezTo>
                    <a:pt x="807" y="1"/>
                    <a:pt x="249" y="47"/>
                    <a:pt x="124" y="466"/>
                  </a:cubicBezTo>
                  <a:cubicBezTo>
                    <a:pt x="0" y="885"/>
                    <a:pt x="450" y="1241"/>
                    <a:pt x="822" y="1040"/>
                  </a:cubicBezTo>
                  <a:cubicBezTo>
                    <a:pt x="1071" y="916"/>
                    <a:pt x="1148" y="606"/>
                    <a:pt x="1024" y="373"/>
                  </a:cubicBezTo>
                  <a:close/>
                </a:path>
              </a:pathLst>
            </a:custGeom>
            <a:solidFill>
              <a:srgbClr val="362B79">
                <a:alpha val="558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2532" name="Google Shape;22532;p32"/>
          <p:cNvPicPr preferRelativeResize="0"/>
          <p:nvPr/>
        </p:nvPicPr>
        <p:blipFill rotWithShape="1">
          <a:blip r:embed="rId6">
            <a:alphaModFix/>
          </a:blip>
          <a:srcRect l="34737" t="4773" r="28090" b="4300"/>
          <a:stretch/>
        </p:blipFill>
        <p:spPr>
          <a:xfrm>
            <a:off x="7776674" y="-51400"/>
            <a:ext cx="1367329" cy="3197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3" name="Google Shape;22533;p32"/>
          <p:cNvPicPr preferRelativeResize="0"/>
          <p:nvPr/>
        </p:nvPicPr>
        <p:blipFill rotWithShape="1">
          <a:blip r:embed="rId7">
            <a:alphaModFix/>
          </a:blip>
          <a:srcRect l="7058" t="18522" r="6868" b="10940"/>
          <a:stretch/>
        </p:blipFill>
        <p:spPr>
          <a:xfrm rot="10800000">
            <a:off x="5736676" y="2566876"/>
            <a:ext cx="3472174" cy="272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98475" y="332175"/>
            <a:ext cx="7814700" cy="9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ighteous"/>
              <a:buNone/>
              <a:defRPr sz="30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ighteous"/>
              <a:buNone/>
              <a:defRPr sz="30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ighteous"/>
              <a:buNone/>
              <a:defRPr sz="30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ighteous"/>
              <a:buNone/>
              <a:defRPr sz="30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ighteous"/>
              <a:buNone/>
              <a:defRPr sz="30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ighteous"/>
              <a:buNone/>
              <a:defRPr sz="30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ighteous"/>
              <a:buNone/>
              <a:defRPr sz="30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ighteous"/>
              <a:buNone/>
              <a:defRPr sz="30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ighteous"/>
              <a:buNone/>
              <a:defRPr sz="3000">
                <a:solidFill>
                  <a:schemeClr val="lt1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98475" y="2435050"/>
            <a:ext cx="7009500" cy="23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75" r:id="rId4"/>
    <p:sldLayoutId id="2147483676" r:id="rId5"/>
    <p:sldLayoutId id="2147483677" r:id="rId6"/>
    <p:sldLayoutId id="214748367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2" name="Google Shape;22542;p35"/>
          <p:cNvSpPr txBox="1">
            <a:spLocks noGrp="1"/>
          </p:cNvSpPr>
          <p:nvPr>
            <p:ph type="ctrTitle"/>
          </p:nvPr>
        </p:nvSpPr>
        <p:spPr>
          <a:xfrm>
            <a:off x="1846200" y="1459925"/>
            <a:ext cx="5451600" cy="177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{{topic}}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1" name="Google Shape;22571;p38"/>
          <p:cNvSpPr txBox="1">
            <a:spLocks noGrp="1"/>
          </p:cNvSpPr>
          <p:nvPr>
            <p:ph type="title"/>
          </p:nvPr>
        </p:nvSpPr>
        <p:spPr>
          <a:xfrm>
            <a:off x="2645550" y="2379450"/>
            <a:ext cx="385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{{question_9}}</a:t>
            </a:r>
            <a:endParaRPr dirty="0"/>
          </a:p>
        </p:txBody>
      </p:sp>
      <p:sp>
        <p:nvSpPr>
          <p:cNvPr id="22572" name="Google Shape;22572;p38"/>
          <p:cNvSpPr txBox="1">
            <a:spLocks noGrp="1"/>
          </p:cNvSpPr>
          <p:nvPr>
            <p:ph type="ctrTitle" idx="2"/>
          </p:nvPr>
        </p:nvSpPr>
        <p:spPr>
          <a:xfrm>
            <a:off x="3106350" y="1409075"/>
            <a:ext cx="2931300" cy="10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Q.9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7589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1" name="Google Shape;22571;p38"/>
          <p:cNvSpPr txBox="1">
            <a:spLocks noGrp="1"/>
          </p:cNvSpPr>
          <p:nvPr>
            <p:ph type="title"/>
          </p:nvPr>
        </p:nvSpPr>
        <p:spPr>
          <a:xfrm>
            <a:off x="2645550" y="2379450"/>
            <a:ext cx="385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{{question_10}}</a:t>
            </a:r>
            <a:endParaRPr dirty="0"/>
          </a:p>
        </p:txBody>
      </p:sp>
      <p:sp>
        <p:nvSpPr>
          <p:cNvPr id="22572" name="Google Shape;22572;p38"/>
          <p:cNvSpPr txBox="1">
            <a:spLocks noGrp="1"/>
          </p:cNvSpPr>
          <p:nvPr>
            <p:ph type="ctrTitle" idx="2"/>
          </p:nvPr>
        </p:nvSpPr>
        <p:spPr>
          <a:xfrm>
            <a:off x="3106350" y="1409075"/>
            <a:ext cx="2931300" cy="10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Q.10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97567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1" name="Google Shape;22571;p38"/>
          <p:cNvSpPr txBox="1">
            <a:spLocks noGrp="1"/>
          </p:cNvSpPr>
          <p:nvPr>
            <p:ph type="title"/>
          </p:nvPr>
        </p:nvSpPr>
        <p:spPr>
          <a:xfrm>
            <a:off x="2645550" y="2379450"/>
            <a:ext cx="385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{{question_1}}</a:t>
            </a:r>
            <a:endParaRPr dirty="0"/>
          </a:p>
        </p:txBody>
      </p:sp>
      <p:sp>
        <p:nvSpPr>
          <p:cNvPr id="22572" name="Google Shape;22572;p38"/>
          <p:cNvSpPr txBox="1">
            <a:spLocks noGrp="1"/>
          </p:cNvSpPr>
          <p:nvPr>
            <p:ph type="ctrTitle" idx="2"/>
          </p:nvPr>
        </p:nvSpPr>
        <p:spPr>
          <a:xfrm>
            <a:off x="3106350" y="1409075"/>
            <a:ext cx="2931300" cy="10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Q.1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1" name="Google Shape;22571;p38"/>
          <p:cNvSpPr txBox="1">
            <a:spLocks noGrp="1"/>
          </p:cNvSpPr>
          <p:nvPr>
            <p:ph type="title"/>
          </p:nvPr>
        </p:nvSpPr>
        <p:spPr>
          <a:xfrm>
            <a:off x="2645550" y="2379450"/>
            <a:ext cx="385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{{question_2}}</a:t>
            </a:r>
            <a:endParaRPr dirty="0"/>
          </a:p>
        </p:txBody>
      </p:sp>
      <p:sp>
        <p:nvSpPr>
          <p:cNvPr id="22572" name="Google Shape;22572;p38"/>
          <p:cNvSpPr txBox="1">
            <a:spLocks noGrp="1"/>
          </p:cNvSpPr>
          <p:nvPr>
            <p:ph type="ctrTitle" idx="2"/>
          </p:nvPr>
        </p:nvSpPr>
        <p:spPr>
          <a:xfrm>
            <a:off x="3106350" y="1409075"/>
            <a:ext cx="2931300" cy="10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Q.2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43667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1" name="Google Shape;22571;p38"/>
          <p:cNvSpPr txBox="1">
            <a:spLocks noGrp="1"/>
          </p:cNvSpPr>
          <p:nvPr>
            <p:ph type="title"/>
          </p:nvPr>
        </p:nvSpPr>
        <p:spPr>
          <a:xfrm>
            <a:off x="2645550" y="2379450"/>
            <a:ext cx="385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{{question_3}}</a:t>
            </a:r>
            <a:endParaRPr dirty="0"/>
          </a:p>
        </p:txBody>
      </p:sp>
      <p:sp>
        <p:nvSpPr>
          <p:cNvPr id="22572" name="Google Shape;22572;p38"/>
          <p:cNvSpPr txBox="1">
            <a:spLocks noGrp="1"/>
          </p:cNvSpPr>
          <p:nvPr>
            <p:ph type="ctrTitle" idx="2"/>
          </p:nvPr>
        </p:nvSpPr>
        <p:spPr>
          <a:xfrm>
            <a:off x="3106350" y="1409075"/>
            <a:ext cx="2931300" cy="10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Q.3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05087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1" name="Google Shape;22571;p38"/>
          <p:cNvSpPr txBox="1">
            <a:spLocks noGrp="1"/>
          </p:cNvSpPr>
          <p:nvPr>
            <p:ph type="title"/>
          </p:nvPr>
        </p:nvSpPr>
        <p:spPr>
          <a:xfrm>
            <a:off x="2645550" y="2379450"/>
            <a:ext cx="385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{{question_4}}</a:t>
            </a:r>
            <a:endParaRPr dirty="0"/>
          </a:p>
        </p:txBody>
      </p:sp>
      <p:sp>
        <p:nvSpPr>
          <p:cNvPr id="22572" name="Google Shape;22572;p38"/>
          <p:cNvSpPr txBox="1">
            <a:spLocks noGrp="1"/>
          </p:cNvSpPr>
          <p:nvPr>
            <p:ph type="ctrTitle" idx="2"/>
          </p:nvPr>
        </p:nvSpPr>
        <p:spPr>
          <a:xfrm>
            <a:off x="3106350" y="1409075"/>
            <a:ext cx="2931300" cy="10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Q.4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8334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1" name="Google Shape;22571;p38"/>
          <p:cNvSpPr txBox="1">
            <a:spLocks noGrp="1"/>
          </p:cNvSpPr>
          <p:nvPr>
            <p:ph type="title"/>
          </p:nvPr>
        </p:nvSpPr>
        <p:spPr>
          <a:xfrm>
            <a:off x="2645550" y="2379450"/>
            <a:ext cx="385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{{question_5}}</a:t>
            </a:r>
            <a:endParaRPr dirty="0"/>
          </a:p>
        </p:txBody>
      </p:sp>
      <p:sp>
        <p:nvSpPr>
          <p:cNvPr id="22572" name="Google Shape;22572;p38"/>
          <p:cNvSpPr txBox="1">
            <a:spLocks noGrp="1"/>
          </p:cNvSpPr>
          <p:nvPr>
            <p:ph type="ctrTitle" idx="2"/>
          </p:nvPr>
        </p:nvSpPr>
        <p:spPr>
          <a:xfrm>
            <a:off x="3106350" y="1409075"/>
            <a:ext cx="2931300" cy="10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Q.5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72717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1" name="Google Shape;22571;p38"/>
          <p:cNvSpPr txBox="1">
            <a:spLocks noGrp="1"/>
          </p:cNvSpPr>
          <p:nvPr>
            <p:ph type="title"/>
          </p:nvPr>
        </p:nvSpPr>
        <p:spPr>
          <a:xfrm>
            <a:off x="2645550" y="2379450"/>
            <a:ext cx="385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{{question_6}}</a:t>
            </a:r>
            <a:endParaRPr dirty="0"/>
          </a:p>
        </p:txBody>
      </p:sp>
      <p:sp>
        <p:nvSpPr>
          <p:cNvPr id="22572" name="Google Shape;22572;p38"/>
          <p:cNvSpPr txBox="1">
            <a:spLocks noGrp="1"/>
          </p:cNvSpPr>
          <p:nvPr>
            <p:ph type="ctrTitle" idx="2"/>
          </p:nvPr>
        </p:nvSpPr>
        <p:spPr>
          <a:xfrm>
            <a:off x="3106350" y="1409075"/>
            <a:ext cx="2931300" cy="10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Q.6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54998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1" name="Google Shape;22571;p38"/>
          <p:cNvSpPr txBox="1">
            <a:spLocks noGrp="1"/>
          </p:cNvSpPr>
          <p:nvPr>
            <p:ph type="title"/>
          </p:nvPr>
        </p:nvSpPr>
        <p:spPr>
          <a:xfrm>
            <a:off x="2645550" y="2379450"/>
            <a:ext cx="385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{{question_7}}</a:t>
            </a:r>
            <a:endParaRPr dirty="0"/>
          </a:p>
        </p:txBody>
      </p:sp>
      <p:sp>
        <p:nvSpPr>
          <p:cNvPr id="22572" name="Google Shape;22572;p38"/>
          <p:cNvSpPr txBox="1">
            <a:spLocks noGrp="1"/>
          </p:cNvSpPr>
          <p:nvPr>
            <p:ph type="ctrTitle" idx="2"/>
          </p:nvPr>
        </p:nvSpPr>
        <p:spPr>
          <a:xfrm>
            <a:off x="3106350" y="1409075"/>
            <a:ext cx="2931300" cy="10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Q.7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52399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1" name="Google Shape;22571;p38"/>
          <p:cNvSpPr txBox="1">
            <a:spLocks noGrp="1"/>
          </p:cNvSpPr>
          <p:nvPr>
            <p:ph type="title"/>
          </p:nvPr>
        </p:nvSpPr>
        <p:spPr>
          <a:xfrm>
            <a:off x="2645550" y="2379450"/>
            <a:ext cx="385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{{question_8}}</a:t>
            </a:r>
            <a:endParaRPr dirty="0"/>
          </a:p>
        </p:txBody>
      </p:sp>
      <p:sp>
        <p:nvSpPr>
          <p:cNvPr id="22572" name="Google Shape;22572;p38"/>
          <p:cNvSpPr txBox="1">
            <a:spLocks noGrp="1"/>
          </p:cNvSpPr>
          <p:nvPr>
            <p:ph type="ctrTitle" idx="2"/>
          </p:nvPr>
        </p:nvSpPr>
        <p:spPr>
          <a:xfrm>
            <a:off x="3106350" y="1409075"/>
            <a:ext cx="2931300" cy="108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Q.8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0287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glish Language Arts Thesis by Slidesgo">
  <a:themeElements>
    <a:clrScheme name="Simple Light">
      <a:dk1>
        <a:srgbClr val="000000"/>
      </a:dk1>
      <a:lt1>
        <a:srgbClr val="FFFFFF"/>
      </a:lt1>
      <a:dk2>
        <a:srgbClr val="F88097"/>
      </a:dk2>
      <a:lt2>
        <a:srgbClr val="EEEEEE"/>
      </a:lt2>
      <a:accent1>
        <a:srgbClr val="292658"/>
      </a:accent1>
      <a:accent2>
        <a:srgbClr val="362B79"/>
      </a:accent2>
      <a:accent3>
        <a:srgbClr val="2558A4"/>
      </a:accent3>
      <a:accent4>
        <a:srgbClr val="3FB6B5"/>
      </a:accent4>
      <a:accent5>
        <a:srgbClr val="FCCB25"/>
      </a:accent5>
      <a:accent6>
        <a:srgbClr val="D74762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43</Words>
  <Application>Microsoft Office PowerPoint</Application>
  <PresentationFormat>Apresentação na tela (16:9)</PresentationFormat>
  <Paragraphs>21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Lato</vt:lpstr>
      <vt:lpstr>Righteous</vt:lpstr>
      <vt:lpstr>Arial</vt:lpstr>
      <vt:lpstr>English Language Arts Thesis by Slidesgo</vt:lpstr>
      <vt:lpstr>{{topic}}</vt:lpstr>
      <vt:lpstr>{{question_1}}</vt:lpstr>
      <vt:lpstr>{{question_2}}</vt:lpstr>
      <vt:lpstr>{{question_3}}</vt:lpstr>
      <vt:lpstr>{{question_4}}</vt:lpstr>
      <vt:lpstr>{{question_5}}</vt:lpstr>
      <vt:lpstr>{{question_6}}</vt:lpstr>
      <vt:lpstr>{{question_7}}</vt:lpstr>
      <vt:lpstr>{{question_8}}</vt:lpstr>
      <vt:lpstr>{{question_9}}</vt:lpstr>
      <vt:lpstr>{{question_10}}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LANGUAGE ARTS</dc:title>
  <dc:creator>Teacher</dc:creator>
  <cp:lastModifiedBy>Teacher</cp:lastModifiedBy>
  <cp:revision>9</cp:revision>
  <dcterms:modified xsi:type="dcterms:W3CDTF">2025-05-15T21:28:44Z</dcterms:modified>
</cp:coreProperties>
</file>