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Impact" panose="020B0806030902050204" pitchFamily="3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MskO7Nsh8E6okDfiAgkIxEyxL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898"/>
    <a:srgbClr val="FF9F00"/>
    <a:srgbClr val="F4631E"/>
    <a:srgbClr val="CB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631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477491" y="1032355"/>
            <a:ext cx="5237331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i="0" u="none" strike="noStrike" cap="none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LIST</a:t>
            </a:r>
            <a:endParaRPr sz="23900" b="1" dirty="0">
              <a:solidFill>
                <a:schemeClr val="tx1">
                  <a:lumMod val="85000"/>
                  <a:lumOff val="15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6" name="Google Shape;86;p1" descr="Task List | PNG A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2559915" cy="2559916"/>
          </a:xfrm>
          <a:prstGeom prst="rect">
            <a:avLst/>
          </a:prstGeom>
          <a:noFill/>
          <a:ln>
            <a:noFill/>
          </a:ln>
          <a:effectLst>
            <a:outerShdw dist="114300" dir="2700000" algn="tl" rotWithShape="0">
              <a:srgbClr val="000000">
                <a:alpha val="31764"/>
              </a:srgbClr>
            </a:outerShdw>
          </a:effectLst>
        </p:spPr>
      </p:pic>
      <p:sp>
        <p:nvSpPr>
          <p:cNvPr id="87" name="Google Shape;87;p1"/>
          <p:cNvSpPr/>
          <p:nvPr/>
        </p:nvSpPr>
        <p:spPr>
          <a:xfrm>
            <a:off x="2413699" y="4376969"/>
            <a:ext cx="7364914" cy="851297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Liste 5 exemplos de interfaces de usuário que você usa diariamente.</a:t>
            </a:r>
            <a:endParaRPr sz="4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69490" y="3283527"/>
            <a:ext cx="1181265" cy="2457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5178770" y="375326"/>
            <a:ext cx="6736139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smtClean="0">
                <a:solidFill>
                  <a:schemeClr val="tx2">
                    <a:lumMod val="10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Ask 2</a:t>
            </a:r>
            <a:endParaRPr sz="23900" b="1" dirty="0">
              <a:solidFill>
                <a:schemeClr val="tx2">
                  <a:lumMod val="10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112326" y="3830581"/>
            <a:ext cx="6802583" cy="851297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Como a usabilidade de cada interface da sua lista afeta sua experiência? Discuta com seu colega.</a:t>
            </a:r>
            <a:endParaRPr sz="4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 descr="Conversation - Free communications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18853"/>
            <a:ext cx="4876800" cy="48768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1971778" y="901604"/>
            <a:ext cx="8600431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SELECT</a:t>
            </a:r>
            <a:endParaRPr sz="23900" b="1" dirty="0">
              <a:solidFill>
                <a:schemeClr val="tx1">
                  <a:lumMod val="85000"/>
                  <a:lumOff val="15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1731818" y="4246218"/>
            <a:ext cx="10065641" cy="783193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Classifique as interfaces da sua lista de acordo com a sua preferência de usabilidade melhor para pior. Justifique sua escolha.</a:t>
            </a:r>
            <a:endParaRPr sz="4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3" descr="Select - Free computer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120" y="0"/>
            <a:ext cx="2379807" cy="237980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4" name="Google Shape;104;p3"/>
          <p:cNvSpPr/>
          <p:nvPr/>
        </p:nvSpPr>
        <p:spPr>
          <a:xfrm>
            <a:off x="1731818" y="5298772"/>
            <a:ext cx="5664382" cy="783193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e.g.: Protótipo de um app de gerenciamento de tarefas: Interface com lista simples e ícones claros para adicionar, editar e deletar tarefas. Escolhi uma paleta de cores suaves e uma tipografia legível para facilitar a leitura e o uso do aplicativo.</a:t>
            </a:r>
            <a:endParaRPr sz="4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5178770" y="375326"/>
            <a:ext cx="6736139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smtClean="0">
                <a:solidFill>
                  <a:schemeClr val="tx2">
                    <a:lumMod val="10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Ask 2</a:t>
            </a:r>
            <a:endParaRPr sz="23900" b="1" dirty="0">
              <a:solidFill>
                <a:schemeClr val="tx2">
                  <a:lumMod val="10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5112326" y="3830581"/>
            <a:ext cx="6802583" cy="851252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C3B41"/>
              </a:buClr>
              <a:buSzPts val="4400"/>
            </a:pPr>
            <a:r>
              <a:rPr lang="pt-BR" sz="4400" b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Compare suas classificações e justifique as diferenças de opinião com seu colega.  Qual critério de usabilidade foi mais importante na sua avaliação?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12" name="Google Shape;112;p4" descr="Conversation - Free communications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18853"/>
            <a:ext cx="4876800" cy="48768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1317834" y="2162768"/>
            <a:ext cx="9881872" cy="621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900" b="1" smtClean="0">
                <a:solidFill>
                  <a:schemeClr val="tx2">
                    <a:lumMod val="10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PAGE 15-20 Livro didático fictício</a:t>
            </a:r>
            <a:endParaRPr sz="19900" b="1" dirty="0">
              <a:solidFill>
                <a:schemeClr val="tx2">
                  <a:lumMod val="10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9" name="Google Shape;119;p5" descr="Open Book School Supply Icon 23221041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4696" y="867553"/>
            <a:ext cx="2601480" cy="214600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1687424" y="120593"/>
            <a:ext cx="356379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1" smtClean="0">
                <a:solidFill>
                  <a:schemeClr val="tx2">
                    <a:lumMod val="10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Create</a:t>
            </a:r>
            <a:endParaRPr sz="9600" b="1" dirty="0">
              <a:solidFill>
                <a:schemeClr val="tx2">
                  <a:lumMod val="10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6" name="Google Shape;126;p6" descr="Writing - Free education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206" y="178529"/>
            <a:ext cx="1953491" cy="195349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7" name="Google Shape;127;p6"/>
          <p:cNvSpPr/>
          <p:nvPr/>
        </p:nvSpPr>
        <p:spPr>
          <a:xfrm>
            <a:off x="595745" y="1940921"/>
            <a:ext cx="11111345" cy="783148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Crie um protótipo simples desenho à mão ou digital de uma interface para um aplicativo fictício. Considere a usabilidade e a estética na sua criação.  Descreva, em um pequeno parágrafo, as escolhas de design que você fez e porquê.</a:t>
            </a:r>
            <a:endParaRPr sz="4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595744" y="5167544"/>
            <a:ext cx="11111345" cy="783193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e.g.: </a:t>
            </a:r>
            <a:endParaRPr sz="4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/>
        </p:nvSpPr>
        <p:spPr>
          <a:xfrm>
            <a:off x="1687424" y="120593"/>
            <a:ext cx="381065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1" smtClean="0">
                <a:solidFill>
                  <a:schemeClr val="tx2">
                    <a:lumMod val="10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Review</a:t>
            </a:r>
            <a:endParaRPr sz="9600" b="1" dirty="0">
              <a:solidFill>
                <a:schemeClr val="tx2">
                  <a:lumMod val="10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595745" y="1940921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Qual elemento NÃO é crucial para uma boa UI?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a) Design complexo        b) Usabilidade intuitiva</a:t>
            </a:r>
            <a:endParaRPr sz="4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7" descr="Back In Time Vector Art PNG Images | Free Download On Png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62474" y="-100764"/>
            <a:ext cx="2012372" cy="201237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9" name="Google Shape;139;p7"/>
          <p:cNvSpPr/>
          <p:nvPr/>
        </p:nvSpPr>
        <p:spPr>
          <a:xfrm>
            <a:off x="1515230" y="2646409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651163" y="3631176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lvl="0" algn="ctr"/>
            <a:r>
              <a:rPr lang="pt-BR" sz="400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Uma boa UI prioriza:</a:t>
            </a:r>
          </a:p>
          <a:p>
            <a:pPr lvl="0" algn="ctr"/>
            <a:r>
              <a:rPr lang="pt-BR" sz="400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a) A experiência do usuário             b) A complexidade visual</a:t>
            </a:r>
            <a:endParaRPr sz="4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5746375" y="4361116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623454" y="5279867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lvl="0" algn="ctr"/>
            <a:r>
              <a:rPr lang="pt-BR" sz="400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 objetivo principal de uma UI é:</a:t>
            </a:r>
          </a:p>
          <a:p>
            <a:pPr lvl="0" algn="ctr"/>
            <a:r>
              <a:rPr lang="pt-BR" sz="400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a) Facilitar a interação com o sistema     b) Impressionar visualmente o usuário</a:t>
            </a:r>
            <a:endParaRPr sz="4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3024716" y="6009807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8"/>
          <p:cNvSpPr txBox="1"/>
          <p:nvPr/>
        </p:nvSpPr>
        <p:spPr>
          <a:xfrm>
            <a:off x="1068985" y="2399925"/>
            <a:ext cx="10132902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600" b="1" smtClean="0">
                <a:solidFill>
                  <a:schemeClr val="tx2">
                    <a:lumMod val="10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HOMEWORK</a:t>
            </a:r>
            <a:endParaRPr sz="16600" b="1" dirty="0">
              <a:solidFill>
                <a:schemeClr val="tx2">
                  <a:lumMod val="10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0" name="Google Shape;150;p8" descr="Open Book School Supply Icon 23221041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4696" y="867553"/>
            <a:ext cx="2601480" cy="214600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1" name="Google Shape;151;p8"/>
          <p:cNvSpPr/>
          <p:nvPr/>
        </p:nvSpPr>
        <p:spPr>
          <a:xfrm>
            <a:off x="579763" y="4711830"/>
            <a:ext cx="11111345" cy="783193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Pesquise e apresente um exemplo de boa UI e um exemplo de má UI, justificando suas escolhas com base nos conceitos discutidos em sala de aula.</a:t>
            </a:r>
            <a:endParaRPr sz="4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266</Words>
  <Application>Microsoft Office PowerPoint</Application>
  <PresentationFormat>Widescreen</PresentationFormat>
  <Paragraphs>22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Calibri</vt:lpstr>
      <vt:lpstr>Impact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Teacher</dc:creator>
  <cp:lastModifiedBy>Teacher</cp:lastModifiedBy>
  <cp:revision>10</cp:revision>
  <dcterms:created xsi:type="dcterms:W3CDTF">2024-10-14T16:18:30Z</dcterms:created>
  <dcterms:modified xsi:type="dcterms:W3CDTF">2025-05-19T17:22:29Z</dcterms:modified>
</cp:coreProperties>
</file>