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898"/>
    <a:srgbClr val="FF9F00"/>
    <a:srgbClr val="F4631E"/>
    <a:srgbClr val="CB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3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Liste 5 exemplos de interfaces de usuário UI que você utiliza diariamente.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69490" y="3283527"/>
            <a:ext cx="1181265" cy="2457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Como a usabilidade de cada UI da lista afeta sua experiência? Discutam entre vocês.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Classifique as UIs da lista do "warm up" em termos de simplicidade, eficiência e estética.  Discuta os critérios usados na classificação.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32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Desenho de um wireframe simples de um aplicativo de lista de compras com campos para adicionar itens, marcação de itens como comprados e organização por categoria, com justificativas para cada elemento do design.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Crie um cenário de uma má UI e como ela poderia ser melhorada, usando os critérios de simplicidade, eficiência e estética.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PAGE 125-130 Exemplo, ajuste conforme o livro didático utilizado</a:t>
            </a:r>
            <a:endParaRPr sz="19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Desenhe um wireframe simples para um aplicativo móvel que resolva um problema cotidiano ex: gerenciamento de tarefas, controle de gastos. Anote as decisões de design e justifique as escolhas feitas baseadas em princípios de boa UI/UX.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Qual elemento NÃO é crucial para uma boa UI?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Complexidade excessiva        b) Usabilidade intuitiva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Um bom design de UI prioriza:</a:t>
            </a:r>
          </a:p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A experiência do usuário             b) Somente a estética visual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Wireframes são importantes porque:</a:t>
            </a:r>
          </a:p>
          <a:p>
            <a:pPr lvl="0" algn="ctr"/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Facilitam a visualização e planejamento da estrutura de uma interface     b) São o produto final do processo de design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Pesquise e apresente um exemplo de um bom e um mau design de UI, justificando sua escolha com base nos critérios discutidos em sala de aula.  Inclua screenshots e uma breve análise.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277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10</cp:revision>
  <dcterms:created xsi:type="dcterms:W3CDTF">2024-10-14T16:18:30Z</dcterms:created>
  <dcterms:modified xsi:type="dcterms:W3CDTF">2025-05-19T17:23:07Z</dcterms:modified>
</cp:coreProperties>
</file>