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Impact" panose="020B0806030902050204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6" roundtripDataSignature="AMtx7mjMskO7Nsh8E6okDfiAgkIxEyxL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9898"/>
    <a:srgbClr val="FF9F00"/>
    <a:srgbClr val="F4631E"/>
    <a:srgbClr val="CB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46" d="100"/>
          <a:sy n="46" d="100"/>
        </p:scale>
        <p:origin x="83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customschemas.google.com/relationships/presentationmetadata" Target="meta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631E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3477491" y="1032355"/>
            <a:ext cx="52373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i="0" u="none" strike="noStrike" cap="none" dirty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LIST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86" name="Google Shape;86;p1" descr="Task List | PNG A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2559915" cy="2559916"/>
          </a:xfrm>
          <a:prstGeom prst="rect">
            <a:avLst/>
          </a:prstGeom>
          <a:noFill/>
          <a:ln>
            <a:noFill/>
          </a:ln>
          <a:effectLst>
            <a:outerShdw dist="114300" dir="2700000" algn="tl" rotWithShape="0">
              <a:srgbClr val="000000">
                <a:alpha val="31764"/>
              </a:srgbClr>
            </a:outerShdw>
          </a:effectLst>
        </p:spPr>
      </p:pic>
      <p:sp>
        <p:nvSpPr>
          <p:cNvPr id="87" name="Google Shape;87;p1"/>
          <p:cNvSpPr/>
          <p:nvPr/>
        </p:nvSpPr>
        <p:spPr>
          <a:xfrm>
            <a:off x="2413699" y="4376969"/>
            <a:ext cx="7364914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warmup</a:t>
            </a: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969490" y="3283527"/>
            <a:ext cx="1181265" cy="245779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dirty="0" err="1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</a:t>
            </a:r>
            <a:r>
              <a:rPr lang="pt-BR" sz="23900" b="1" dirty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94" name="Google Shape;94;p2"/>
          <p:cNvSpPr/>
          <p:nvPr/>
        </p:nvSpPr>
        <p:spPr>
          <a:xfrm>
            <a:off x="5112326" y="3830581"/>
            <a:ext cx="6802583" cy="851297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question</a:t>
            </a: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"/>
          <p:cNvSpPr txBox="1"/>
          <p:nvPr/>
        </p:nvSpPr>
        <p:spPr>
          <a:xfrm>
            <a:off x="1971778" y="901604"/>
            <a:ext cx="8600431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SELECT</a:t>
            </a:r>
            <a:endParaRPr sz="23900" b="1" dirty="0">
              <a:solidFill>
                <a:schemeClr val="tx1">
                  <a:lumMod val="85000"/>
                  <a:lumOff val="15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1731818" y="4246218"/>
            <a:ext cx="10065641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lead_in</a:t>
            </a:r>
            <a:r>
              <a:rPr lang="pt-BR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3" descr="Select - Free computer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5120" y="0"/>
            <a:ext cx="2379807" cy="237980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04" name="Google Shape;104;p3"/>
          <p:cNvSpPr/>
          <p:nvPr/>
        </p:nvSpPr>
        <p:spPr>
          <a:xfrm>
            <a:off x="1731818" y="5298772"/>
            <a:ext cx="5664382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 txBox="1"/>
          <p:nvPr/>
        </p:nvSpPr>
        <p:spPr>
          <a:xfrm>
            <a:off x="5178770" y="375326"/>
            <a:ext cx="6736139" cy="377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900" b="1" dirty="0" err="1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Ask</a:t>
            </a:r>
            <a:r>
              <a:rPr lang="pt-BR" sz="23900" b="1" dirty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 2</a:t>
            </a:r>
            <a:endParaRPr sz="23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5112326" y="3830581"/>
            <a:ext cx="6802583" cy="851252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C3B41"/>
              </a:buClr>
              <a:buSzPts val="4400"/>
            </a:pP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400" b="1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pair_work</a:t>
            </a:r>
            <a:r>
              <a:rPr lang="pt-BR" sz="44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dirty="0">
              <a:solidFill>
                <a:schemeClr val="bg1"/>
              </a:solidFill>
            </a:endParaRPr>
          </a:p>
        </p:txBody>
      </p:sp>
      <p:pic>
        <p:nvPicPr>
          <p:cNvPr id="112" name="Google Shape;112;p4" descr="Conversation - Free communications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1918853"/>
            <a:ext cx="4876800" cy="487680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5"/>
          <p:cNvSpPr txBox="1"/>
          <p:nvPr/>
        </p:nvSpPr>
        <p:spPr>
          <a:xfrm>
            <a:off x="1317834" y="2162768"/>
            <a:ext cx="9881872" cy="62170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900" b="1" dirty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PAGE </a:t>
            </a:r>
            <a:r>
              <a:rPr lang="pt-BR" sz="19900" b="1" dirty="0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{{</a:t>
            </a:r>
            <a:r>
              <a:rPr lang="pt-BR" sz="19900" b="1" dirty="0" err="1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pg</a:t>
            </a:r>
            <a:r>
              <a:rPr lang="pt-BR" sz="19900" b="1" dirty="0" smtClean="0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}}</a:t>
            </a:r>
            <a:endParaRPr sz="199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19" name="Google Shape;119;p5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6"/>
          <p:cNvSpPr txBox="1"/>
          <p:nvPr/>
        </p:nvSpPr>
        <p:spPr>
          <a:xfrm>
            <a:off x="1687424" y="120593"/>
            <a:ext cx="356379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Create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26" name="Google Shape;126;p6" descr="Writing - Free education icon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4206" y="178529"/>
            <a:ext cx="1953491" cy="1953491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27" name="Google Shape;127;p6"/>
          <p:cNvSpPr/>
          <p:nvPr/>
        </p:nvSpPr>
        <p:spPr>
          <a:xfrm>
            <a:off x="595745" y="1940921"/>
            <a:ext cx="11111345" cy="783148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b="1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r>
              <a:rPr lang="pt-BR" sz="4000" b="1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595744" y="5167544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e.g.: 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example_production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7"/>
          <p:cNvSpPr txBox="1"/>
          <p:nvPr/>
        </p:nvSpPr>
        <p:spPr>
          <a:xfrm>
            <a:off x="1687424" y="120593"/>
            <a:ext cx="3810659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600" b="1" dirty="0" err="1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Review</a:t>
            </a:r>
            <a:endParaRPr sz="9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37" name="Google Shape;137;p7"/>
          <p:cNvSpPr/>
          <p:nvPr/>
        </p:nvSpPr>
        <p:spPr>
          <a:xfrm>
            <a:off x="595745" y="1940921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{{actv1_wrap_up}}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 algn="ctr"/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a) 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{{opt1_correct}}        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opt2}}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7" descr="Back In Time Vector Art PNG Images | Free Download On Pngtre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162474" y="-100764"/>
            <a:ext cx="2012372" cy="2012373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39" name="Google Shape;139;p7"/>
          <p:cNvSpPr/>
          <p:nvPr/>
        </p:nvSpPr>
        <p:spPr>
          <a:xfrm>
            <a:off x="1515230" y="2646409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/>
          <p:nvPr/>
        </p:nvSpPr>
        <p:spPr>
          <a:xfrm>
            <a:off x="651163" y="3631176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actv2_wrap_up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opt1.1}}             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opt2.2_correct}}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7"/>
          <p:cNvSpPr/>
          <p:nvPr/>
        </p:nvSpPr>
        <p:spPr>
          <a:xfrm>
            <a:off x="5746375" y="4361116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>
            <a:off x="623454" y="5279867"/>
            <a:ext cx="11111345" cy="1464231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actv3_wrap_up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</a:p>
          <a:p>
            <a:pPr lvl="0" algn="ctr"/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) 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opt3.1_correct}}     </a:t>
            </a:r>
            <a:r>
              <a:rPr lang="pt-BR" sz="4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b) {{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opt3.2}}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/>
          <p:nvPr/>
        </p:nvSpPr>
        <p:spPr>
          <a:xfrm>
            <a:off x="3024716" y="6009807"/>
            <a:ext cx="1136073" cy="73429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00B0F0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295845" y="269972"/>
            <a:ext cx="2295845" cy="274358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8"/>
          <p:cNvSpPr txBox="1"/>
          <p:nvPr/>
        </p:nvSpPr>
        <p:spPr>
          <a:xfrm>
            <a:off x="1068985" y="2399925"/>
            <a:ext cx="10132902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600" b="1">
                <a:solidFill>
                  <a:schemeClr val="tx2">
                    <a:lumMod val="10000"/>
                  </a:schemeClr>
                </a:solidFill>
                <a:latin typeface="Impact"/>
                <a:ea typeface="Impact"/>
                <a:cs typeface="Impact"/>
                <a:sym typeface="Impact"/>
              </a:rPr>
              <a:t>HOMEWORK</a:t>
            </a:r>
            <a:endParaRPr sz="16600" b="1" dirty="0">
              <a:solidFill>
                <a:schemeClr val="tx2">
                  <a:lumMod val="10000"/>
                </a:schemeClr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50" name="Google Shape;150;p8" descr="Open Book School Supply Icon 23221041 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34696" y="867553"/>
            <a:ext cx="2601480" cy="214600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51" name="Google Shape;151;p8"/>
          <p:cNvSpPr/>
          <p:nvPr/>
        </p:nvSpPr>
        <p:spPr>
          <a:xfrm>
            <a:off x="579763" y="4711830"/>
            <a:ext cx="11111345" cy="783193"/>
          </a:xfrm>
          <a:prstGeom prst="roundRect">
            <a:avLst>
              <a:gd name="adj" fmla="val 16667"/>
            </a:avLst>
          </a:prstGeom>
          <a:solidFill>
            <a:srgbClr val="309898"/>
          </a:solidFill>
          <a:ln w="76200" cap="flat" cmpd="sng">
            <a:solidFill>
              <a:srgbClr val="FF9F00"/>
            </a:solidFill>
            <a:prstDash val="solid"/>
            <a:round/>
            <a:headEnd type="none" w="sm" len="sm"/>
            <a:tailEnd type="none" w="sm" len="sm"/>
          </a:ln>
          <a:effectLst>
            <a:outerShdw dist="190500" dir="2700000" algn="tl" rotWithShape="0">
              <a:srgbClr val="000000">
                <a:alpha val="35686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{{</a:t>
            </a:r>
            <a:r>
              <a:rPr lang="pt-BR" sz="4000" dirty="0" err="1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homework</a:t>
            </a:r>
            <a:r>
              <a:rPr lang="pt-BR" sz="4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}}</a:t>
            </a:r>
            <a:endParaRPr sz="4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80</Words>
  <Application>Microsoft Office PowerPoint</Application>
  <PresentationFormat>Widescreen</PresentationFormat>
  <Paragraphs>22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Calibri</vt:lpstr>
      <vt:lpstr>Impact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Teacher</dc:creator>
  <cp:lastModifiedBy>Teacher</cp:lastModifiedBy>
  <cp:revision>9</cp:revision>
  <dcterms:created xsi:type="dcterms:W3CDTF">2024-10-14T16:18:30Z</dcterms:created>
  <dcterms:modified xsi:type="dcterms:W3CDTF">2025-05-12T18:13:26Z</dcterms:modified>
</cp:coreProperties>
</file>