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Impact" panose="020B0806030902050204" pitchFamily="3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MskO7Nsh8E6okDfiAgkIxEyxL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477491" y="1032355"/>
            <a:ext cx="52373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i="0" u="none" strike="noStrike" cap="none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LIST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6" name="Google Shape;86;p1" descr="Task List | PNG A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559915" cy="2559916"/>
          </a:xfrm>
          <a:prstGeom prst="rect">
            <a:avLst/>
          </a:prstGeom>
          <a:noFill/>
          <a:ln>
            <a:noFill/>
          </a:ln>
          <a:effectLst>
            <a:outerShdw dist="114300" dir="2700000" algn="tl" rotWithShape="0">
              <a:srgbClr val="000000">
                <a:alpha val="31764"/>
              </a:srgbClr>
            </a:outerShdw>
          </a:effectLst>
        </p:spPr>
      </p:pic>
      <p:sp>
        <p:nvSpPr>
          <p:cNvPr id="87" name="Google Shape;87;p1"/>
          <p:cNvSpPr/>
          <p:nvPr/>
        </p:nvSpPr>
        <p:spPr>
          <a:xfrm>
            <a:off x="2413699" y="4376969"/>
            <a:ext cx="7364914" cy="851297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Ask 2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112326" y="3830581"/>
            <a:ext cx="6802583" cy="851297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1971778" y="901604"/>
            <a:ext cx="86004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SELECT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731818" y="4246218"/>
            <a:ext cx="10065641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 descr="Select - Free computer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120" y="0"/>
            <a:ext cx="2379807" cy="23798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4" name="Google Shape;104;p3"/>
          <p:cNvSpPr/>
          <p:nvPr/>
        </p:nvSpPr>
        <p:spPr>
          <a:xfrm>
            <a:off x="1731818" y="5298772"/>
            <a:ext cx="5664382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e.g.: 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Ask 2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112326" y="3830581"/>
            <a:ext cx="6802583" cy="851252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C3B41"/>
              </a:buClr>
              <a:buSzPts val="4400"/>
            </a:pPr>
            <a:endParaRPr dirty="0"/>
          </a:p>
        </p:txBody>
      </p:sp>
      <p:pic>
        <p:nvPicPr>
          <p:cNvPr id="112" name="Google Shape;112;p4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1317834" y="2162768"/>
            <a:ext cx="9881872" cy="621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PAGE </a:t>
            </a:r>
            <a:endParaRPr sz="19900" b="1" dirty="0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9" name="Google Shape;119;p5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1687424" y="120593"/>
            <a:ext cx="356379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Create</a:t>
            </a:r>
            <a:endParaRPr sz="96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6" name="Google Shape;126;p6" descr="Writing - Free education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206" y="178529"/>
            <a:ext cx="1953491" cy="19534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7" name="Google Shape;127;p6"/>
          <p:cNvSpPr/>
          <p:nvPr/>
        </p:nvSpPr>
        <p:spPr>
          <a:xfrm>
            <a:off x="595745" y="1940921"/>
            <a:ext cx="11111345" cy="783148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595744" y="5167544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e.g.: 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1687424" y="120593"/>
            <a:ext cx="381065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Review</a:t>
            </a:r>
            <a:endParaRPr sz="96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595745" y="1940921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4000" smtClean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a)         b) 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7" descr="Back In Time Vector Art PNG Images | Free Download On Png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62474" y="-100764"/>
            <a:ext cx="2012372" cy="20123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9" name="Google Shape;139;p7"/>
          <p:cNvSpPr/>
          <p:nvPr/>
        </p:nvSpPr>
        <p:spPr>
          <a:xfrm>
            <a:off x="1515230" y="2646409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651163" y="3631176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/>
            <a:endParaRPr lang="pt-BR" sz="4000" smtClean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a)              b) 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5746375" y="4361116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623454" y="5279867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/>
            <a:endParaRPr lang="pt-BR" sz="4000" smtClean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a)      b) 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3024716" y="6009807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/>
        </p:nvSpPr>
        <p:spPr>
          <a:xfrm>
            <a:off x="1068985" y="2399925"/>
            <a:ext cx="10132902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6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HOMEWORK</a:t>
            </a:r>
            <a:endParaRPr sz="166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0" name="Google Shape;150;p8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1" name="Google Shape;151;p8"/>
          <p:cNvSpPr/>
          <p:nvPr/>
        </p:nvSpPr>
        <p:spPr>
          <a:xfrm>
            <a:off x="579763" y="4711830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Widescreen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Impact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Teacher</dc:creator>
  <cp:lastModifiedBy>Teacher</cp:lastModifiedBy>
  <cp:revision>6</cp:revision>
  <dcterms:created xsi:type="dcterms:W3CDTF">2024-10-14T16:18:30Z</dcterms:created>
  <dcterms:modified xsi:type="dcterms:W3CDTF">2025-05-08T21:47:57Z</dcterms:modified>
</cp:coreProperties>
</file>