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Liste 5 situações do dia a dia onde você precisa tomar uma decisão baseada em uma condição.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Compartilhem suas listas.  Qual situação da lista de vocês envolve a maior consequência caso a condição não seja atendida?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Classifiquem as situações da lista do warm up em categorias: situações que envolvem escolhas simples e situações que envolvem escolhas complexas.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Se eu acordar cedo, tomarei café da manhã. Se o ônibus estiver atrasado, chegarei atrasado à escola. Se eu estudar bastante, tirarei boas notas na prova de matemática.  Meu dia será melhor se eu conseguir organizar meu tempo. Se eu me sentir cansado, vou dormir uma soneca a tarde. Se eu terminar todos os meus deveres, poderei jogar videogame.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Crie uma frase usando "se" para cada uma das categorias simples e complexa que vocês criaram.</a:t>
            </a:r>
            <a:endParaRPr dirty="0"/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PAGE 12</a:t>
            </a:r>
            <a:endParaRPr sz="19900" b="1" dirty="0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Escreva um pequeno parágrafo 5-7 frases descrevendo seu dia usando pelo menos três frases condicionais com "se".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smtClean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        b)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/>
            <a:endParaRPr lang="pt-BR" sz="4000" smtClean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             b)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/>
            <a:endParaRPr lang="pt-BR" sz="4000" smtClean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     b)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Escreva 5 frases condicionais usando "se", descrevendo ações que você faria em diferentes situações.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214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6</cp:revision>
  <dcterms:created xsi:type="dcterms:W3CDTF">2024-10-14T16:18:30Z</dcterms:created>
  <dcterms:modified xsi:type="dcterms:W3CDTF">2025-05-08T21:49:13Z</dcterms:modified>
</cp:coreProperties>
</file>