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Liste 5 situações do dia a dia onde você precisa tomar uma decisão baseada em uma condição.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Qual a melhor forma de descrever a relação entre a condição e a ação em cada situação da lista?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Classifique as situações da lista em duas categorias: situações que exigem uma ação apenas se uma condição for verdadeira, e situações que exigem ações diferentes dependendo da condição.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Se eu acordar cedo, tomarei café da manhã. Se estiver chovendo, levarei um guarda-chuva. Se eu terminar meu trabalho cedo, irei ao cinema.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Crie uma nova situação que precise de uma condição para determinar a ação.  Explique para o seu parceiro como você usaria uma estrutura "se" para descrever essa situação.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12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Escreva um pequeno parágrafo descrevendo seu dia usando pelo menos três estruturas de "se" diferentes, com condições e ações variadas.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Qual comando é usado para criar uma condição em programação?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se        b) para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Em 'Se chover, ficarei em casa', qual é a condição?</a:t>
            </a: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chover             b) ficarei em casa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 estrutura 'se' permite que um programa execute diferentes blocos de código dependendo de uma condição:</a:t>
            </a: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Verdadeiro     b) Falso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Escreva cinco frases usando a estrutura "se...então" para descrever ações que você realizará dependendo de diferentes condições.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253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6</cp:revision>
  <dcterms:created xsi:type="dcterms:W3CDTF">2024-10-14T16:18:30Z</dcterms:created>
  <dcterms:modified xsi:type="dcterms:W3CDTF">2025-05-08T21:53:23Z</dcterms:modified>
</cp:coreProperties>
</file>