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Liste 5 coisas que você pode fazer com uma função SE no Excel.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função SE vocês acham mais útil e por quê? Discuta com seu colega.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Crie um cenário simples onde uma função SE seria útil. Pense em algo relacionado aos heróis da Marvel ex: calcular pontos de força baseado em um atributo.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[Uma imagem ou descrição de uma planilha do Excel com colunas para nome do herói, atributos e dano, utilizando funções SE para calcular o dano com base nos atributos e condições.]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Crie uma função SE para determinar se um herói da Marvel é um vingador ou não, baseado em uma lista de vingadores coluna A e o nome do herói célula B1.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12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Crie uma planilha do Excel que calcule o dano causado por um herói da Marvel baseado em seus atributos força, velocidade, etc., usando funções SE para determinar bônus de dano baseado em condições específicas ex:  se a velocidade for acima de 90, adiciona 10% de dano.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Qual o operador lógico usado na função SE?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&gt;        b) =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 que a função SE retorna se a condição for FALSA?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O valor definido para o caso FALSO             b) Um erro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Em qual célula você escreveria a função =SEA1&gt;10;"sim";"não"?</a:t>
            </a:r>
          </a:p>
          <a:p>
            <a:pPr lvl="0" algn="ctr"/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Em qualquer célula, exceto A1     b) Somente na célula A1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Criar 3 funções SE diferentes para resolver problemas cotidianos, usando exemplos da sua vida.  Documentar cada função e seu objetivo em um pequeno relatório.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2025-05-08T22:08:15Z</dcterms:modified>
</cp:coreProperties>
</file>