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0" r:id="rId5"/>
    <p:sldId id="264" r:id="rId6"/>
    <p:sldId id="262" r:id="rId7"/>
    <p:sldId id="263" r:id="rId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58833-C09A-A61E-8D0B-81618A5856DB}" v="134" dt="2024-08-12T00:31:12.835"/>
    <p1510:client id="{F663243E-B1DE-9FDD-40C9-FCED588DFC98}" v="823" dt="2024-08-12T00:06:12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050C80-E36D-4688-8216-963DD648593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BF93C9F-6A86-49CF-A494-CE431E977B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Ideia 0;</a:t>
          </a:r>
          <a:endParaRPr lang="en-US"/>
        </a:p>
      </dgm:t>
    </dgm:pt>
    <dgm:pt modelId="{E738408B-8E01-4A80-9D99-F3CD543434FC}" type="parTrans" cxnId="{55342AA0-A326-41A4-AA9E-7021F43AB0D9}">
      <dgm:prSet/>
      <dgm:spPr/>
      <dgm:t>
        <a:bodyPr/>
        <a:lstStyle/>
        <a:p>
          <a:endParaRPr lang="en-US"/>
        </a:p>
      </dgm:t>
    </dgm:pt>
    <dgm:pt modelId="{E9C953EA-BBE9-4886-AEE7-B553E132B5E6}" type="sibTrans" cxnId="{55342AA0-A326-41A4-AA9E-7021F43AB0D9}">
      <dgm:prSet/>
      <dgm:spPr/>
      <dgm:t>
        <a:bodyPr/>
        <a:lstStyle/>
        <a:p>
          <a:endParaRPr lang="en-US"/>
        </a:p>
      </dgm:t>
    </dgm:pt>
    <dgm:pt modelId="{0C2DAAC2-376F-47C1-84D6-7D723386024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Dados simples;</a:t>
          </a:r>
          <a:endParaRPr lang="en-US"/>
        </a:p>
      </dgm:t>
    </dgm:pt>
    <dgm:pt modelId="{9F51D83F-E913-4644-BA7F-FAA74D748821}" type="parTrans" cxnId="{075993B2-127C-4A7A-A3F2-F165CF86F810}">
      <dgm:prSet/>
      <dgm:spPr/>
      <dgm:t>
        <a:bodyPr/>
        <a:lstStyle/>
        <a:p>
          <a:endParaRPr lang="en-US"/>
        </a:p>
      </dgm:t>
    </dgm:pt>
    <dgm:pt modelId="{18A6A150-F9D8-4B78-9091-F5DA239716F2}" type="sibTrans" cxnId="{075993B2-127C-4A7A-A3F2-F165CF86F810}">
      <dgm:prSet/>
      <dgm:spPr/>
      <dgm:t>
        <a:bodyPr/>
        <a:lstStyle/>
        <a:p>
          <a:endParaRPr lang="en-US"/>
        </a:p>
      </dgm:t>
    </dgm:pt>
    <dgm:pt modelId="{B754D2E0-8BDA-4BD8-91AF-D2C574E46E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Experiência prévia dos dados;</a:t>
          </a:r>
          <a:endParaRPr lang="en-US"/>
        </a:p>
      </dgm:t>
    </dgm:pt>
    <dgm:pt modelId="{54F4368F-9284-4AA9-978B-229A7FF33682}" type="parTrans" cxnId="{51B54A1B-D83B-4B6A-AC16-D98195899368}">
      <dgm:prSet/>
      <dgm:spPr/>
      <dgm:t>
        <a:bodyPr/>
        <a:lstStyle/>
        <a:p>
          <a:endParaRPr lang="en-US"/>
        </a:p>
      </dgm:t>
    </dgm:pt>
    <dgm:pt modelId="{30ED591D-220C-416B-BC6A-ACB8091C3DC8}" type="sibTrans" cxnId="{51B54A1B-D83B-4B6A-AC16-D98195899368}">
      <dgm:prSet/>
      <dgm:spPr/>
      <dgm:t>
        <a:bodyPr/>
        <a:lstStyle/>
        <a:p>
          <a:endParaRPr lang="en-US"/>
        </a:p>
      </dgm:t>
    </dgm:pt>
    <dgm:pt modelId="{B512C4A4-DB6F-48A2-A32D-0B3A5E37078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Fácil acesso;</a:t>
          </a:r>
          <a:endParaRPr lang="en-US"/>
        </a:p>
      </dgm:t>
    </dgm:pt>
    <dgm:pt modelId="{A4AA6206-28DA-4B1B-A159-CE044712A94D}" type="parTrans" cxnId="{D8F4C498-4F31-460E-B7F9-DA5AC7300449}">
      <dgm:prSet/>
      <dgm:spPr/>
      <dgm:t>
        <a:bodyPr/>
        <a:lstStyle/>
        <a:p>
          <a:endParaRPr lang="en-US"/>
        </a:p>
      </dgm:t>
    </dgm:pt>
    <dgm:pt modelId="{5758AAE0-0D0D-4D64-8591-C50FE97F464E}" type="sibTrans" cxnId="{D8F4C498-4F31-460E-B7F9-DA5AC7300449}">
      <dgm:prSet/>
      <dgm:spPr/>
      <dgm:t>
        <a:bodyPr/>
        <a:lstStyle/>
        <a:p>
          <a:endParaRPr lang="en-US"/>
        </a:p>
      </dgm:t>
    </dgm:pt>
    <dgm:pt modelId="{7D2B5088-B4E8-40BA-B649-EBAA43F867C4}" type="pres">
      <dgm:prSet presAssocID="{94050C80-E36D-4688-8216-963DD6485935}" presName="root" presStyleCnt="0">
        <dgm:presLayoutVars>
          <dgm:dir/>
          <dgm:resizeHandles val="exact"/>
        </dgm:presLayoutVars>
      </dgm:prSet>
      <dgm:spPr/>
    </dgm:pt>
    <dgm:pt modelId="{4DE73C09-59D8-4BDF-92C0-34ECB1C3824B}" type="pres">
      <dgm:prSet presAssocID="{CBF93C9F-6A86-49CF-A494-CE431E977BDE}" presName="compNode" presStyleCnt="0"/>
      <dgm:spPr/>
    </dgm:pt>
    <dgm:pt modelId="{F03F263B-E9DF-497A-ABEA-BAB339E8B6F8}" type="pres">
      <dgm:prSet presAssocID="{CBF93C9F-6A86-49CF-A494-CE431E977BDE}" presName="iconBgRect" presStyleLbl="bgShp" presStyleIdx="0" presStyleCnt="4"/>
      <dgm:spPr/>
    </dgm:pt>
    <dgm:pt modelId="{31A97C1F-37D1-42A0-94B5-1ACB68EEEE3A}" type="pres">
      <dgm:prSet presAssocID="{CBF93C9F-6A86-49CF-A494-CE431E977BD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âmpada"/>
        </a:ext>
      </dgm:extLst>
    </dgm:pt>
    <dgm:pt modelId="{9101D557-BD33-413A-8C7C-5A91B36A2C82}" type="pres">
      <dgm:prSet presAssocID="{CBF93C9F-6A86-49CF-A494-CE431E977BDE}" presName="spaceRect" presStyleCnt="0"/>
      <dgm:spPr/>
    </dgm:pt>
    <dgm:pt modelId="{E37B9059-6715-4A65-83C3-2D21E620F2C7}" type="pres">
      <dgm:prSet presAssocID="{CBF93C9F-6A86-49CF-A494-CE431E977BDE}" presName="textRect" presStyleLbl="revTx" presStyleIdx="0" presStyleCnt="4">
        <dgm:presLayoutVars>
          <dgm:chMax val="1"/>
          <dgm:chPref val="1"/>
        </dgm:presLayoutVars>
      </dgm:prSet>
      <dgm:spPr/>
    </dgm:pt>
    <dgm:pt modelId="{3B668D71-D75C-4E8C-9174-77EF6DEF3C84}" type="pres">
      <dgm:prSet presAssocID="{E9C953EA-BBE9-4886-AEE7-B553E132B5E6}" presName="sibTrans" presStyleCnt="0"/>
      <dgm:spPr/>
    </dgm:pt>
    <dgm:pt modelId="{2DF264B0-B6AF-40A6-940A-694626A2AC38}" type="pres">
      <dgm:prSet presAssocID="{0C2DAAC2-376F-47C1-84D6-7D723386024C}" presName="compNode" presStyleCnt="0"/>
      <dgm:spPr/>
    </dgm:pt>
    <dgm:pt modelId="{35CA27BC-606F-40D7-85B8-3B4F56582932}" type="pres">
      <dgm:prSet presAssocID="{0C2DAAC2-376F-47C1-84D6-7D723386024C}" presName="iconBgRect" presStyleLbl="bgShp" presStyleIdx="1" presStyleCnt="4"/>
      <dgm:spPr/>
    </dgm:pt>
    <dgm:pt modelId="{FDB64142-5C57-4479-BD8B-0F5677FBD4C5}" type="pres">
      <dgm:prSet presAssocID="{0C2DAAC2-376F-47C1-84D6-7D723386024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ela"/>
        </a:ext>
      </dgm:extLst>
    </dgm:pt>
    <dgm:pt modelId="{47221F99-7EE5-4423-B162-8EA71A93818D}" type="pres">
      <dgm:prSet presAssocID="{0C2DAAC2-376F-47C1-84D6-7D723386024C}" presName="spaceRect" presStyleCnt="0"/>
      <dgm:spPr/>
    </dgm:pt>
    <dgm:pt modelId="{7642FE11-83B6-40D9-A2DE-D6B33A1695A0}" type="pres">
      <dgm:prSet presAssocID="{0C2DAAC2-376F-47C1-84D6-7D723386024C}" presName="textRect" presStyleLbl="revTx" presStyleIdx="1" presStyleCnt="4">
        <dgm:presLayoutVars>
          <dgm:chMax val="1"/>
          <dgm:chPref val="1"/>
        </dgm:presLayoutVars>
      </dgm:prSet>
      <dgm:spPr/>
    </dgm:pt>
    <dgm:pt modelId="{D6480F61-4BA9-4328-B6D5-05B4ED938FC0}" type="pres">
      <dgm:prSet presAssocID="{18A6A150-F9D8-4B78-9091-F5DA239716F2}" presName="sibTrans" presStyleCnt="0"/>
      <dgm:spPr/>
    </dgm:pt>
    <dgm:pt modelId="{0AEE3DEB-C4FD-462B-BC60-E54CEB700A7C}" type="pres">
      <dgm:prSet presAssocID="{B754D2E0-8BDA-4BD8-91AF-D2C574E46E31}" presName="compNode" presStyleCnt="0"/>
      <dgm:spPr/>
    </dgm:pt>
    <dgm:pt modelId="{2E742DD4-AE31-4615-9A62-2BD3E1AF5148}" type="pres">
      <dgm:prSet presAssocID="{B754D2E0-8BDA-4BD8-91AF-D2C574E46E31}" presName="iconBgRect" presStyleLbl="bgShp" presStyleIdx="2" presStyleCnt="4"/>
      <dgm:spPr/>
    </dgm:pt>
    <dgm:pt modelId="{E476E9F6-184C-4AF0-9A36-9BB1072935DF}" type="pres">
      <dgm:prSet presAssocID="{B754D2E0-8BDA-4BD8-91AF-D2C574E46E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9B40B4A5-E9DE-415C-87CC-7E0A80E783A6}" type="pres">
      <dgm:prSet presAssocID="{B754D2E0-8BDA-4BD8-91AF-D2C574E46E31}" presName="spaceRect" presStyleCnt="0"/>
      <dgm:spPr/>
    </dgm:pt>
    <dgm:pt modelId="{0A327B28-9E21-4F8F-B001-5CB5DB8B84AF}" type="pres">
      <dgm:prSet presAssocID="{B754D2E0-8BDA-4BD8-91AF-D2C574E46E31}" presName="textRect" presStyleLbl="revTx" presStyleIdx="2" presStyleCnt="4">
        <dgm:presLayoutVars>
          <dgm:chMax val="1"/>
          <dgm:chPref val="1"/>
        </dgm:presLayoutVars>
      </dgm:prSet>
      <dgm:spPr/>
    </dgm:pt>
    <dgm:pt modelId="{F2D129D8-9136-4267-A422-C2D89D89F68B}" type="pres">
      <dgm:prSet presAssocID="{30ED591D-220C-416B-BC6A-ACB8091C3DC8}" presName="sibTrans" presStyleCnt="0"/>
      <dgm:spPr/>
    </dgm:pt>
    <dgm:pt modelId="{46DD1E65-1348-4411-8C49-1284160FE0A9}" type="pres">
      <dgm:prSet presAssocID="{B512C4A4-DB6F-48A2-A32D-0B3A5E370781}" presName="compNode" presStyleCnt="0"/>
      <dgm:spPr/>
    </dgm:pt>
    <dgm:pt modelId="{F88DF290-4473-4DDA-9DA7-FBDC77AD5DDA}" type="pres">
      <dgm:prSet presAssocID="{B512C4A4-DB6F-48A2-A32D-0B3A5E370781}" presName="iconBgRect" presStyleLbl="bgShp" presStyleIdx="3" presStyleCnt="4"/>
      <dgm:spPr/>
    </dgm:pt>
    <dgm:pt modelId="{32DBF5AB-F541-45F7-819B-11B78E8B1D0E}" type="pres">
      <dgm:prSet presAssocID="{B512C4A4-DB6F-48A2-A32D-0B3A5E37078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queio"/>
        </a:ext>
      </dgm:extLst>
    </dgm:pt>
    <dgm:pt modelId="{EE5031F1-D141-430F-86EE-CDDF6395B00B}" type="pres">
      <dgm:prSet presAssocID="{B512C4A4-DB6F-48A2-A32D-0B3A5E370781}" presName="spaceRect" presStyleCnt="0"/>
      <dgm:spPr/>
    </dgm:pt>
    <dgm:pt modelId="{603BE0C9-937D-4ABF-8C6A-D3708AB36AB4}" type="pres">
      <dgm:prSet presAssocID="{B512C4A4-DB6F-48A2-A32D-0B3A5E37078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1B54A1B-D83B-4B6A-AC16-D98195899368}" srcId="{94050C80-E36D-4688-8216-963DD6485935}" destId="{B754D2E0-8BDA-4BD8-91AF-D2C574E46E31}" srcOrd="2" destOrd="0" parTransId="{54F4368F-9284-4AA9-978B-229A7FF33682}" sibTransId="{30ED591D-220C-416B-BC6A-ACB8091C3DC8}"/>
    <dgm:cxn modelId="{FC8CC731-EE14-4DC4-945E-3DF6936FE84A}" type="presOf" srcId="{0C2DAAC2-376F-47C1-84D6-7D723386024C}" destId="{7642FE11-83B6-40D9-A2DE-D6B33A1695A0}" srcOrd="0" destOrd="0" presId="urn:microsoft.com/office/officeart/2018/5/layout/IconCircleLabelList"/>
    <dgm:cxn modelId="{D40AAE3F-D9E4-4CE4-9203-B828D656BB19}" type="presOf" srcId="{B512C4A4-DB6F-48A2-A32D-0B3A5E370781}" destId="{603BE0C9-937D-4ABF-8C6A-D3708AB36AB4}" srcOrd="0" destOrd="0" presId="urn:microsoft.com/office/officeart/2018/5/layout/IconCircleLabelList"/>
    <dgm:cxn modelId="{AE804047-1A37-42DB-991C-80C2F1CBC06E}" type="presOf" srcId="{CBF93C9F-6A86-49CF-A494-CE431E977BDE}" destId="{E37B9059-6715-4A65-83C3-2D21E620F2C7}" srcOrd="0" destOrd="0" presId="urn:microsoft.com/office/officeart/2018/5/layout/IconCircleLabelList"/>
    <dgm:cxn modelId="{D8F4C498-4F31-460E-B7F9-DA5AC7300449}" srcId="{94050C80-E36D-4688-8216-963DD6485935}" destId="{B512C4A4-DB6F-48A2-A32D-0B3A5E370781}" srcOrd="3" destOrd="0" parTransId="{A4AA6206-28DA-4B1B-A159-CE044712A94D}" sibTransId="{5758AAE0-0D0D-4D64-8591-C50FE97F464E}"/>
    <dgm:cxn modelId="{55342AA0-A326-41A4-AA9E-7021F43AB0D9}" srcId="{94050C80-E36D-4688-8216-963DD6485935}" destId="{CBF93C9F-6A86-49CF-A494-CE431E977BDE}" srcOrd="0" destOrd="0" parTransId="{E738408B-8E01-4A80-9D99-F3CD543434FC}" sibTransId="{E9C953EA-BBE9-4886-AEE7-B553E132B5E6}"/>
    <dgm:cxn modelId="{075993B2-127C-4A7A-A3F2-F165CF86F810}" srcId="{94050C80-E36D-4688-8216-963DD6485935}" destId="{0C2DAAC2-376F-47C1-84D6-7D723386024C}" srcOrd="1" destOrd="0" parTransId="{9F51D83F-E913-4644-BA7F-FAA74D748821}" sibTransId="{18A6A150-F9D8-4B78-9091-F5DA239716F2}"/>
    <dgm:cxn modelId="{785BB6CE-CC36-4614-B26F-78F694A32EDB}" type="presOf" srcId="{94050C80-E36D-4688-8216-963DD6485935}" destId="{7D2B5088-B4E8-40BA-B649-EBAA43F867C4}" srcOrd="0" destOrd="0" presId="urn:microsoft.com/office/officeart/2018/5/layout/IconCircleLabelList"/>
    <dgm:cxn modelId="{BF9655F6-4242-44AC-A648-269DD8890F0A}" type="presOf" srcId="{B754D2E0-8BDA-4BD8-91AF-D2C574E46E31}" destId="{0A327B28-9E21-4F8F-B001-5CB5DB8B84AF}" srcOrd="0" destOrd="0" presId="urn:microsoft.com/office/officeart/2018/5/layout/IconCircleLabelList"/>
    <dgm:cxn modelId="{109833A2-8A71-45EB-B496-1341394C53B6}" type="presParOf" srcId="{7D2B5088-B4E8-40BA-B649-EBAA43F867C4}" destId="{4DE73C09-59D8-4BDF-92C0-34ECB1C3824B}" srcOrd="0" destOrd="0" presId="urn:microsoft.com/office/officeart/2018/5/layout/IconCircleLabelList"/>
    <dgm:cxn modelId="{677AEF8A-C026-4593-B010-FA54C082D5D0}" type="presParOf" srcId="{4DE73C09-59D8-4BDF-92C0-34ECB1C3824B}" destId="{F03F263B-E9DF-497A-ABEA-BAB339E8B6F8}" srcOrd="0" destOrd="0" presId="urn:microsoft.com/office/officeart/2018/5/layout/IconCircleLabelList"/>
    <dgm:cxn modelId="{F436C246-C139-4F80-A7C8-BB7DF0A9EF2E}" type="presParOf" srcId="{4DE73C09-59D8-4BDF-92C0-34ECB1C3824B}" destId="{31A97C1F-37D1-42A0-94B5-1ACB68EEEE3A}" srcOrd="1" destOrd="0" presId="urn:microsoft.com/office/officeart/2018/5/layout/IconCircleLabelList"/>
    <dgm:cxn modelId="{044B5257-8531-4E6A-AE07-11FD15A0BA68}" type="presParOf" srcId="{4DE73C09-59D8-4BDF-92C0-34ECB1C3824B}" destId="{9101D557-BD33-413A-8C7C-5A91B36A2C82}" srcOrd="2" destOrd="0" presId="urn:microsoft.com/office/officeart/2018/5/layout/IconCircleLabelList"/>
    <dgm:cxn modelId="{FCB7C6F0-9B8D-4430-B883-13320C97D71A}" type="presParOf" srcId="{4DE73C09-59D8-4BDF-92C0-34ECB1C3824B}" destId="{E37B9059-6715-4A65-83C3-2D21E620F2C7}" srcOrd="3" destOrd="0" presId="urn:microsoft.com/office/officeart/2018/5/layout/IconCircleLabelList"/>
    <dgm:cxn modelId="{77A5CA0A-CB16-4F32-9FDF-CA53680A33CB}" type="presParOf" srcId="{7D2B5088-B4E8-40BA-B649-EBAA43F867C4}" destId="{3B668D71-D75C-4E8C-9174-77EF6DEF3C84}" srcOrd="1" destOrd="0" presId="urn:microsoft.com/office/officeart/2018/5/layout/IconCircleLabelList"/>
    <dgm:cxn modelId="{E124233C-DDFE-4106-B0A6-484C5B462C9E}" type="presParOf" srcId="{7D2B5088-B4E8-40BA-B649-EBAA43F867C4}" destId="{2DF264B0-B6AF-40A6-940A-694626A2AC38}" srcOrd="2" destOrd="0" presId="urn:microsoft.com/office/officeart/2018/5/layout/IconCircleLabelList"/>
    <dgm:cxn modelId="{68E75082-A90C-4E63-AA6F-11662EFC7AA4}" type="presParOf" srcId="{2DF264B0-B6AF-40A6-940A-694626A2AC38}" destId="{35CA27BC-606F-40D7-85B8-3B4F56582932}" srcOrd="0" destOrd="0" presId="urn:microsoft.com/office/officeart/2018/5/layout/IconCircleLabelList"/>
    <dgm:cxn modelId="{6D9685C6-07D0-46E4-8D69-0190417982A7}" type="presParOf" srcId="{2DF264B0-B6AF-40A6-940A-694626A2AC38}" destId="{FDB64142-5C57-4479-BD8B-0F5677FBD4C5}" srcOrd="1" destOrd="0" presId="urn:microsoft.com/office/officeart/2018/5/layout/IconCircleLabelList"/>
    <dgm:cxn modelId="{0009973F-52DD-4291-89D6-0E04F44DBBFE}" type="presParOf" srcId="{2DF264B0-B6AF-40A6-940A-694626A2AC38}" destId="{47221F99-7EE5-4423-B162-8EA71A93818D}" srcOrd="2" destOrd="0" presId="urn:microsoft.com/office/officeart/2018/5/layout/IconCircleLabelList"/>
    <dgm:cxn modelId="{E94C4EA6-6FF3-47E0-A559-CA47D769541E}" type="presParOf" srcId="{2DF264B0-B6AF-40A6-940A-694626A2AC38}" destId="{7642FE11-83B6-40D9-A2DE-D6B33A1695A0}" srcOrd="3" destOrd="0" presId="urn:microsoft.com/office/officeart/2018/5/layout/IconCircleLabelList"/>
    <dgm:cxn modelId="{34A84A5B-B3BA-47AA-973A-247667F70625}" type="presParOf" srcId="{7D2B5088-B4E8-40BA-B649-EBAA43F867C4}" destId="{D6480F61-4BA9-4328-B6D5-05B4ED938FC0}" srcOrd="3" destOrd="0" presId="urn:microsoft.com/office/officeart/2018/5/layout/IconCircleLabelList"/>
    <dgm:cxn modelId="{1AB46D00-C6BE-498E-B3A9-EC7F4D23DF80}" type="presParOf" srcId="{7D2B5088-B4E8-40BA-B649-EBAA43F867C4}" destId="{0AEE3DEB-C4FD-462B-BC60-E54CEB700A7C}" srcOrd="4" destOrd="0" presId="urn:microsoft.com/office/officeart/2018/5/layout/IconCircleLabelList"/>
    <dgm:cxn modelId="{9AD4E2E5-23E9-4FEC-90E9-69DF7842AB50}" type="presParOf" srcId="{0AEE3DEB-C4FD-462B-BC60-E54CEB700A7C}" destId="{2E742DD4-AE31-4615-9A62-2BD3E1AF5148}" srcOrd="0" destOrd="0" presId="urn:microsoft.com/office/officeart/2018/5/layout/IconCircleLabelList"/>
    <dgm:cxn modelId="{C784D2B0-D07C-459E-B4EF-9A16B73B31DE}" type="presParOf" srcId="{0AEE3DEB-C4FD-462B-BC60-E54CEB700A7C}" destId="{E476E9F6-184C-4AF0-9A36-9BB1072935DF}" srcOrd="1" destOrd="0" presId="urn:microsoft.com/office/officeart/2018/5/layout/IconCircleLabelList"/>
    <dgm:cxn modelId="{1F60173C-53B8-46B9-99D6-B1E91700D3CD}" type="presParOf" srcId="{0AEE3DEB-C4FD-462B-BC60-E54CEB700A7C}" destId="{9B40B4A5-E9DE-415C-87CC-7E0A80E783A6}" srcOrd="2" destOrd="0" presId="urn:microsoft.com/office/officeart/2018/5/layout/IconCircleLabelList"/>
    <dgm:cxn modelId="{6F6F056A-4ACF-4264-B6A8-17094048F66F}" type="presParOf" srcId="{0AEE3DEB-C4FD-462B-BC60-E54CEB700A7C}" destId="{0A327B28-9E21-4F8F-B001-5CB5DB8B84AF}" srcOrd="3" destOrd="0" presId="urn:microsoft.com/office/officeart/2018/5/layout/IconCircleLabelList"/>
    <dgm:cxn modelId="{27DA47A4-CA22-4A9B-81B0-45378064A2BB}" type="presParOf" srcId="{7D2B5088-B4E8-40BA-B649-EBAA43F867C4}" destId="{F2D129D8-9136-4267-A422-C2D89D89F68B}" srcOrd="5" destOrd="0" presId="urn:microsoft.com/office/officeart/2018/5/layout/IconCircleLabelList"/>
    <dgm:cxn modelId="{5BBD0066-90E3-449C-A38B-CBB278BE3BB1}" type="presParOf" srcId="{7D2B5088-B4E8-40BA-B649-EBAA43F867C4}" destId="{46DD1E65-1348-4411-8C49-1284160FE0A9}" srcOrd="6" destOrd="0" presId="urn:microsoft.com/office/officeart/2018/5/layout/IconCircleLabelList"/>
    <dgm:cxn modelId="{99842884-66A7-4EF5-8BF3-128B48EB9254}" type="presParOf" srcId="{46DD1E65-1348-4411-8C49-1284160FE0A9}" destId="{F88DF290-4473-4DDA-9DA7-FBDC77AD5DDA}" srcOrd="0" destOrd="0" presId="urn:microsoft.com/office/officeart/2018/5/layout/IconCircleLabelList"/>
    <dgm:cxn modelId="{3628AF91-964F-4DA3-B0D5-8F4992F716EB}" type="presParOf" srcId="{46DD1E65-1348-4411-8C49-1284160FE0A9}" destId="{32DBF5AB-F541-45F7-819B-11B78E8B1D0E}" srcOrd="1" destOrd="0" presId="urn:microsoft.com/office/officeart/2018/5/layout/IconCircleLabelList"/>
    <dgm:cxn modelId="{08EFE5EE-8BF8-4B60-BC48-B0817D5589E9}" type="presParOf" srcId="{46DD1E65-1348-4411-8C49-1284160FE0A9}" destId="{EE5031F1-D141-430F-86EE-CDDF6395B00B}" srcOrd="2" destOrd="0" presId="urn:microsoft.com/office/officeart/2018/5/layout/IconCircleLabelList"/>
    <dgm:cxn modelId="{565F2B3B-15B5-486F-8B2A-41FA17706B59}" type="presParOf" srcId="{46DD1E65-1348-4411-8C49-1284160FE0A9}" destId="{603BE0C9-937D-4ABF-8C6A-D3708AB36AB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DB1595-421F-457A-A6B3-59ED295BA0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702718B2-EFC1-47A3-A110-21248FC28A38}">
      <dgm:prSet/>
      <dgm:spPr/>
      <dgm:t>
        <a:bodyPr/>
        <a:lstStyle/>
        <a:p>
          <a:r>
            <a:rPr lang="pt-BR"/>
            <a:t>Concentração nas faixas etárias de 25-44 anos;</a:t>
          </a:r>
          <a:endParaRPr lang="en-US"/>
        </a:p>
      </dgm:t>
    </dgm:pt>
    <dgm:pt modelId="{B4AD49B8-4BD1-4142-9F67-FE14B2A2EA70}" type="parTrans" cxnId="{6ABE66B3-AF24-4568-A62A-A42E036D896F}">
      <dgm:prSet/>
      <dgm:spPr/>
      <dgm:t>
        <a:bodyPr/>
        <a:lstStyle/>
        <a:p>
          <a:endParaRPr lang="en-US"/>
        </a:p>
      </dgm:t>
    </dgm:pt>
    <dgm:pt modelId="{606245AA-DF5B-4734-87D8-F47AB390F572}" type="sibTrans" cxnId="{6ABE66B3-AF24-4568-A62A-A42E036D896F}">
      <dgm:prSet/>
      <dgm:spPr/>
      <dgm:t>
        <a:bodyPr/>
        <a:lstStyle/>
        <a:p>
          <a:endParaRPr lang="en-US"/>
        </a:p>
      </dgm:t>
    </dgm:pt>
    <dgm:pt modelId="{8147D575-F4EF-4CF6-A70B-2E5CC5D1C1BF}">
      <dgm:prSet/>
      <dgm:spPr/>
      <dgm:t>
        <a:bodyPr/>
        <a:lstStyle/>
        <a:p>
          <a:r>
            <a:rPr lang="pt-BR"/>
            <a:t>Menor concentração nas mais avançadas, mas com população feminina maior a partir dos 55 anos;</a:t>
          </a:r>
          <a:endParaRPr lang="en-US"/>
        </a:p>
      </dgm:t>
    </dgm:pt>
    <dgm:pt modelId="{DE4AC2B1-D03D-48DE-B8C5-1E15230B50AE}" type="parTrans" cxnId="{80766C6E-5939-4630-8DE7-A33F63CC48FB}">
      <dgm:prSet/>
      <dgm:spPr/>
      <dgm:t>
        <a:bodyPr/>
        <a:lstStyle/>
        <a:p>
          <a:endParaRPr lang="en-US"/>
        </a:p>
      </dgm:t>
    </dgm:pt>
    <dgm:pt modelId="{65259348-3FC1-4BE8-9B82-57BABF94F7AE}" type="sibTrans" cxnId="{80766C6E-5939-4630-8DE7-A33F63CC48FB}">
      <dgm:prSet/>
      <dgm:spPr/>
      <dgm:t>
        <a:bodyPr/>
        <a:lstStyle/>
        <a:p>
          <a:endParaRPr lang="en-US"/>
        </a:p>
      </dgm:t>
    </dgm:pt>
    <dgm:pt modelId="{67CA385C-9338-4562-9E8C-C787049CB95F}">
      <dgm:prSet/>
      <dgm:spPr/>
      <dgm:t>
        <a:bodyPr/>
        <a:lstStyle/>
        <a:p>
          <a:r>
            <a:rPr lang="pt-BR"/>
            <a:t>Mostra uma relativa simetria;</a:t>
          </a:r>
          <a:endParaRPr lang="en-US"/>
        </a:p>
      </dgm:t>
    </dgm:pt>
    <dgm:pt modelId="{92E46F81-CA76-44AB-A30E-2676FDD16061}" type="parTrans" cxnId="{76302FC6-7919-401F-B988-E39BB135F2A0}">
      <dgm:prSet/>
      <dgm:spPr/>
      <dgm:t>
        <a:bodyPr/>
        <a:lstStyle/>
        <a:p>
          <a:endParaRPr lang="en-US"/>
        </a:p>
      </dgm:t>
    </dgm:pt>
    <dgm:pt modelId="{FBB6CE45-4D30-43BA-9571-9B6DDCA4F636}" type="sibTrans" cxnId="{76302FC6-7919-401F-B988-E39BB135F2A0}">
      <dgm:prSet/>
      <dgm:spPr/>
      <dgm:t>
        <a:bodyPr/>
        <a:lstStyle/>
        <a:p>
          <a:endParaRPr lang="en-US"/>
        </a:p>
      </dgm:t>
    </dgm:pt>
    <dgm:pt modelId="{A3BC0D75-2C56-45EC-AC67-D58AD6021909}">
      <dgm:prSet/>
      <dgm:spPr/>
      <dgm:t>
        <a:bodyPr/>
        <a:lstStyle/>
        <a:p>
          <a:r>
            <a:rPr lang="pt-BR"/>
            <a:t>Maior desvio padrão nas faixas etárias jovens.</a:t>
          </a:r>
          <a:endParaRPr lang="en-US"/>
        </a:p>
      </dgm:t>
    </dgm:pt>
    <dgm:pt modelId="{8022E7B7-A6D5-40B1-81EE-3F64CC13B6A9}" type="parTrans" cxnId="{58BC3AC2-DEC9-4A9C-ACEB-34528CB108B9}">
      <dgm:prSet/>
      <dgm:spPr/>
      <dgm:t>
        <a:bodyPr/>
        <a:lstStyle/>
        <a:p>
          <a:endParaRPr lang="en-US"/>
        </a:p>
      </dgm:t>
    </dgm:pt>
    <dgm:pt modelId="{F477C19C-60A2-45CE-8CEC-D09559DDED81}" type="sibTrans" cxnId="{58BC3AC2-DEC9-4A9C-ACEB-34528CB108B9}">
      <dgm:prSet/>
      <dgm:spPr/>
      <dgm:t>
        <a:bodyPr/>
        <a:lstStyle/>
        <a:p>
          <a:endParaRPr lang="en-US"/>
        </a:p>
      </dgm:t>
    </dgm:pt>
    <dgm:pt modelId="{E0071FA1-D0D1-4169-A9B3-A3082CA95E42}" type="pres">
      <dgm:prSet presAssocID="{7FDB1595-421F-457A-A6B3-59ED295BA06A}" presName="root" presStyleCnt="0">
        <dgm:presLayoutVars>
          <dgm:dir/>
          <dgm:resizeHandles val="exact"/>
        </dgm:presLayoutVars>
      </dgm:prSet>
      <dgm:spPr/>
    </dgm:pt>
    <dgm:pt modelId="{24B000F4-B289-4E23-9D5C-4CCF4B9F6FBD}" type="pres">
      <dgm:prSet presAssocID="{702718B2-EFC1-47A3-A110-21248FC28A38}" presName="compNode" presStyleCnt="0"/>
      <dgm:spPr/>
    </dgm:pt>
    <dgm:pt modelId="{E40817D8-CF89-4E73-A576-F7297EC8714B}" type="pres">
      <dgm:prSet presAssocID="{702718B2-EFC1-47A3-A110-21248FC28A38}" presName="bgRect" presStyleLbl="bgShp" presStyleIdx="0" presStyleCnt="4"/>
      <dgm:spPr/>
    </dgm:pt>
    <dgm:pt modelId="{F4CA95A7-2AC1-4510-9C6C-AB2C9FFAB33E}" type="pres">
      <dgm:prSet presAssocID="{702718B2-EFC1-47A3-A110-21248FC28A3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ábrica"/>
        </a:ext>
      </dgm:extLst>
    </dgm:pt>
    <dgm:pt modelId="{248BA99A-6A12-4226-AC8D-8B2FA4666F45}" type="pres">
      <dgm:prSet presAssocID="{702718B2-EFC1-47A3-A110-21248FC28A38}" presName="spaceRect" presStyleCnt="0"/>
      <dgm:spPr/>
    </dgm:pt>
    <dgm:pt modelId="{38EDC746-A355-4DC2-922A-A9EA62DF4087}" type="pres">
      <dgm:prSet presAssocID="{702718B2-EFC1-47A3-A110-21248FC28A38}" presName="parTx" presStyleLbl="revTx" presStyleIdx="0" presStyleCnt="4">
        <dgm:presLayoutVars>
          <dgm:chMax val="0"/>
          <dgm:chPref val="0"/>
        </dgm:presLayoutVars>
      </dgm:prSet>
      <dgm:spPr/>
    </dgm:pt>
    <dgm:pt modelId="{ACF76D7A-738A-4AAF-B04F-EDD157CE43A4}" type="pres">
      <dgm:prSet presAssocID="{606245AA-DF5B-4734-87D8-F47AB390F572}" presName="sibTrans" presStyleCnt="0"/>
      <dgm:spPr/>
    </dgm:pt>
    <dgm:pt modelId="{83C2131F-9FD2-4814-9FFE-83E70B70D480}" type="pres">
      <dgm:prSet presAssocID="{8147D575-F4EF-4CF6-A70B-2E5CC5D1C1BF}" presName="compNode" presStyleCnt="0"/>
      <dgm:spPr/>
    </dgm:pt>
    <dgm:pt modelId="{902039EA-2245-4922-8FE9-5FCCB55A84F8}" type="pres">
      <dgm:prSet presAssocID="{8147D575-F4EF-4CF6-A70B-2E5CC5D1C1BF}" presName="bgRect" presStyleLbl="bgShp" presStyleIdx="1" presStyleCnt="4"/>
      <dgm:spPr/>
    </dgm:pt>
    <dgm:pt modelId="{2986482A-99A9-4598-A683-FDA176DCD956}" type="pres">
      <dgm:prSet presAssocID="{8147D575-F4EF-4CF6-A70B-2E5CC5D1C1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a"/>
        </a:ext>
      </dgm:extLst>
    </dgm:pt>
    <dgm:pt modelId="{0502A40B-64F8-4092-9DE3-07A1B6E2BED2}" type="pres">
      <dgm:prSet presAssocID="{8147D575-F4EF-4CF6-A70B-2E5CC5D1C1BF}" presName="spaceRect" presStyleCnt="0"/>
      <dgm:spPr/>
    </dgm:pt>
    <dgm:pt modelId="{7922580C-2088-40AD-BC63-857075DD6BD8}" type="pres">
      <dgm:prSet presAssocID="{8147D575-F4EF-4CF6-A70B-2E5CC5D1C1BF}" presName="parTx" presStyleLbl="revTx" presStyleIdx="1" presStyleCnt="4">
        <dgm:presLayoutVars>
          <dgm:chMax val="0"/>
          <dgm:chPref val="0"/>
        </dgm:presLayoutVars>
      </dgm:prSet>
      <dgm:spPr/>
    </dgm:pt>
    <dgm:pt modelId="{FB851CB3-B022-4BB9-A281-897C8326BCA4}" type="pres">
      <dgm:prSet presAssocID="{65259348-3FC1-4BE8-9B82-57BABF94F7AE}" presName="sibTrans" presStyleCnt="0"/>
      <dgm:spPr/>
    </dgm:pt>
    <dgm:pt modelId="{00E58CC6-D7A8-4E2F-A568-4012DEDA882B}" type="pres">
      <dgm:prSet presAssocID="{67CA385C-9338-4562-9E8C-C787049CB95F}" presName="compNode" presStyleCnt="0"/>
      <dgm:spPr/>
    </dgm:pt>
    <dgm:pt modelId="{F06DC51E-FCA8-45DD-B653-7708F0898192}" type="pres">
      <dgm:prSet presAssocID="{67CA385C-9338-4562-9E8C-C787049CB95F}" presName="bgRect" presStyleLbl="bgShp" presStyleIdx="2" presStyleCnt="4"/>
      <dgm:spPr/>
    </dgm:pt>
    <dgm:pt modelId="{6951B73D-2C3D-4E5D-BEA3-677C81F9093E}" type="pres">
      <dgm:prSet presAssocID="{67CA385C-9338-4562-9E8C-C787049CB95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6E314729-F31B-4AB9-800D-C4611D44E633}" type="pres">
      <dgm:prSet presAssocID="{67CA385C-9338-4562-9E8C-C787049CB95F}" presName="spaceRect" presStyleCnt="0"/>
      <dgm:spPr/>
    </dgm:pt>
    <dgm:pt modelId="{4D99CBFF-31C2-4576-8386-74C91A8624C2}" type="pres">
      <dgm:prSet presAssocID="{67CA385C-9338-4562-9E8C-C787049CB95F}" presName="parTx" presStyleLbl="revTx" presStyleIdx="2" presStyleCnt="4">
        <dgm:presLayoutVars>
          <dgm:chMax val="0"/>
          <dgm:chPref val="0"/>
        </dgm:presLayoutVars>
      </dgm:prSet>
      <dgm:spPr/>
    </dgm:pt>
    <dgm:pt modelId="{761AEFEB-9B68-4F9B-B402-D6FF1BC4A55F}" type="pres">
      <dgm:prSet presAssocID="{FBB6CE45-4D30-43BA-9571-9B6DDCA4F636}" presName="sibTrans" presStyleCnt="0"/>
      <dgm:spPr/>
    </dgm:pt>
    <dgm:pt modelId="{94ADC816-4D58-4E20-BF46-A6D659040EB2}" type="pres">
      <dgm:prSet presAssocID="{A3BC0D75-2C56-45EC-AC67-D58AD6021909}" presName="compNode" presStyleCnt="0"/>
      <dgm:spPr/>
    </dgm:pt>
    <dgm:pt modelId="{F3FA5467-FCE8-4D12-A9BB-74A983E88FF0}" type="pres">
      <dgm:prSet presAssocID="{A3BC0D75-2C56-45EC-AC67-D58AD6021909}" presName="bgRect" presStyleLbl="bgShp" presStyleIdx="3" presStyleCnt="4"/>
      <dgm:spPr/>
    </dgm:pt>
    <dgm:pt modelId="{4D1517BE-A196-44FB-A55F-978B89744B7D}" type="pres">
      <dgm:prSet presAssocID="{A3BC0D75-2C56-45EC-AC67-D58AD602190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ilhos de trem"/>
        </a:ext>
      </dgm:extLst>
    </dgm:pt>
    <dgm:pt modelId="{2F0E2DF8-AABC-48E4-8587-E480F1C1B73A}" type="pres">
      <dgm:prSet presAssocID="{A3BC0D75-2C56-45EC-AC67-D58AD6021909}" presName="spaceRect" presStyleCnt="0"/>
      <dgm:spPr/>
    </dgm:pt>
    <dgm:pt modelId="{8B840655-90A5-4D52-BD45-EA704BC88361}" type="pres">
      <dgm:prSet presAssocID="{A3BC0D75-2C56-45EC-AC67-D58AD602190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AD36318-4BAD-462B-9ED5-D6F0A7724690}" type="presOf" srcId="{702718B2-EFC1-47A3-A110-21248FC28A38}" destId="{38EDC746-A355-4DC2-922A-A9EA62DF4087}" srcOrd="0" destOrd="0" presId="urn:microsoft.com/office/officeart/2018/2/layout/IconVerticalSolidList"/>
    <dgm:cxn modelId="{2C8D065F-C99D-4D51-B749-A984152E107C}" type="presOf" srcId="{A3BC0D75-2C56-45EC-AC67-D58AD6021909}" destId="{8B840655-90A5-4D52-BD45-EA704BC88361}" srcOrd="0" destOrd="0" presId="urn:microsoft.com/office/officeart/2018/2/layout/IconVerticalSolidList"/>
    <dgm:cxn modelId="{80766C6E-5939-4630-8DE7-A33F63CC48FB}" srcId="{7FDB1595-421F-457A-A6B3-59ED295BA06A}" destId="{8147D575-F4EF-4CF6-A70B-2E5CC5D1C1BF}" srcOrd="1" destOrd="0" parTransId="{DE4AC2B1-D03D-48DE-B8C5-1E15230B50AE}" sibTransId="{65259348-3FC1-4BE8-9B82-57BABF94F7AE}"/>
    <dgm:cxn modelId="{DA75938A-C85B-48D3-9681-926B3C2244F6}" type="presOf" srcId="{8147D575-F4EF-4CF6-A70B-2E5CC5D1C1BF}" destId="{7922580C-2088-40AD-BC63-857075DD6BD8}" srcOrd="0" destOrd="0" presId="urn:microsoft.com/office/officeart/2018/2/layout/IconVerticalSolidList"/>
    <dgm:cxn modelId="{158C41B1-B479-46E0-B287-674295326B25}" type="presOf" srcId="{67CA385C-9338-4562-9E8C-C787049CB95F}" destId="{4D99CBFF-31C2-4576-8386-74C91A8624C2}" srcOrd="0" destOrd="0" presId="urn:microsoft.com/office/officeart/2018/2/layout/IconVerticalSolidList"/>
    <dgm:cxn modelId="{6ABE66B3-AF24-4568-A62A-A42E036D896F}" srcId="{7FDB1595-421F-457A-A6B3-59ED295BA06A}" destId="{702718B2-EFC1-47A3-A110-21248FC28A38}" srcOrd="0" destOrd="0" parTransId="{B4AD49B8-4BD1-4142-9F67-FE14B2A2EA70}" sibTransId="{606245AA-DF5B-4734-87D8-F47AB390F572}"/>
    <dgm:cxn modelId="{58BC3AC2-DEC9-4A9C-ACEB-34528CB108B9}" srcId="{7FDB1595-421F-457A-A6B3-59ED295BA06A}" destId="{A3BC0D75-2C56-45EC-AC67-D58AD6021909}" srcOrd="3" destOrd="0" parTransId="{8022E7B7-A6D5-40B1-81EE-3F64CC13B6A9}" sibTransId="{F477C19C-60A2-45CE-8CEC-D09559DDED81}"/>
    <dgm:cxn modelId="{76302FC6-7919-401F-B988-E39BB135F2A0}" srcId="{7FDB1595-421F-457A-A6B3-59ED295BA06A}" destId="{67CA385C-9338-4562-9E8C-C787049CB95F}" srcOrd="2" destOrd="0" parTransId="{92E46F81-CA76-44AB-A30E-2676FDD16061}" sibTransId="{FBB6CE45-4D30-43BA-9571-9B6DDCA4F636}"/>
    <dgm:cxn modelId="{880487F9-2484-459E-858E-8EC0A84F8A55}" type="presOf" srcId="{7FDB1595-421F-457A-A6B3-59ED295BA06A}" destId="{E0071FA1-D0D1-4169-A9B3-A3082CA95E42}" srcOrd="0" destOrd="0" presId="urn:microsoft.com/office/officeart/2018/2/layout/IconVerticalSolidList"/>
    <dgm:cxn modelId="{AB92459E-D319-4F33-9036-93978A1B8354}" type="presParOf" srcId="{E0071FA1-D0D1-4169-A9B3-A3082CA95E42}" destId="{24B000F4-B289-4E23-9D5C-4CCF4B9F6FBD}" srcOrd="0" destOrd="0" presId="urn:microsoft.com/office/officeart/2018/2/layout/IconVerticalSolidList"/>
    <dgm:cxn modelId="{1F3D3CA1-9A8D-412B-931F-2699F346B397}" type="presParOf" srcId="{24B000F4-B289-4E23-9D5C-4CCF4B9F6FBD}" destId="{E40817D8-CF89-4E73-A576-F7297EC8714B}" srcOrd="0" destOrd="0" presId="urn:microsoft.com/office/officeart/2018/2/layout/IconVerticalSolidList"/>
    <dgm:cxn modelId="{ABF6B90D-242D-407B-BA7E-A10018360C0E}" type="presParOf" srcId="{24B000F4-B289-4E23-9D5C-4CCF4B9F6FBD}" destId="{F4CA95A7-2AC1-4510-9C6C-AB2C9FFAB33E}" srcOrd="1" destOrd="0" presId="urn:microsoft.com/office/officeart/2018/2/layout/IconVerticalSolidList"/>
    <dgm:cxn modelId="{C39A052E-1490-477A-AC85-3F52E25C7E14}" type="presParOf" srcId="{24B000F4-B289-4E23-9D5C-4CCF4B9F6FBD}" destId="{248BA99A-6A12-4226-AC8D-8B2FA4666F45}" srcOrd="2" destOrd="0" presId="urn:microsoft.com/office/officeart/2018/2/layout/IconVerticalSolidList"/>
    <dgm:cxn modelId="{1B8FF0AC-FCB7-4276-9899-DEAEA69A31ED}" type="presParOf" srcId="{24B000F4-B289-4E23-9D5C-4CCF4B9F6FBD}" destId="{38EDC746-A355-4DC2-922A-A9EA62DF4087}" srcOrd="3" destOrd="0" presId="urn:microsoft.com/office/officeart/2018/2/layout/IconVerticalSolidList"/>
    <dgm:cxn modelId="{7F8CB317-1A01-4333-91D4-0AD5627DDC72}" type="presParOf" srcId="{E0071FA1-D0D1-4169-A9B3-A3082CA95E42}" destId="{ACF76D7A-738A-4AAF-B04F-EDD157CE43A4}" srcOrd="1" destOrd="0" presId="urn:microsoft.com/office/officeart/2018/2/layout/IconVerticalSolidList"/>
    <dgm:cxn modelId="{A54BA4BB-1750-4CD8-9FFC-4CD841FD0CD2}" type="presParOf" srcId="{E0071FA1-D0D1-4169-A9B3-A3082CA95E42}" destId="{83C2131F-9FD2-4814-9FFE-83E70B70D480}" srcOrd="2" destOrd="0" presId="urn:microsoft.com/office/officeart/2018/2/layout/IconVerticalSolidList"/>
    <dgm:cxn modelId="{FEDABC25-10B3-4B73-AF42-0E72C051A219}" type="presParOf" srcId="{83C2131F-9FD2-4814-9FFE-83E70B70D480}" destId="{902039EA-2245-4922-8FE9-5FCCB55A84F8}" srcOrd="0" destOrd="0" presId="urn:microsoft.com/office/officeart/2018/2/layout/IconVerticalSolidList"/>
    <dgm:cxn modelId="{6F2BF4C1-F987-4D68-B27F-6254AE474609}" type="presParOf" srcId="{83C2131F-9FD2-4814-9FFE-83E70B70D480}" destId="{2986482A-99A9-4598-A683-FDA176DCD956}" srcOrd="1" destOrd="0" presId="urn:microsoft.com/office/officeart/2018/2/layout/IconVerticalSolidList"/>
    <dgm:cxn modelId="{683935FD-E2E6-4DD0-A6CC-7301C06E9654}" type="presParOf" srcId="{83C2131F-9FD2-4814-9FFE-83E70B70D480}" destId="{0502A40B-64F8-4092-9DE3-07A1B6E2BED2}" srcOrd="2" destOrd="0" presId="urn:microsoft.com/office/officeart/2018/2/layout/IconVerticalSolidList"/>
    <dgm:cxn modelId="{1928C493-F076-47DD-AC0A-538D30BC42A3}" type="presParOf" srcId="{83C2131F-9FD2-4814-9FFE-83E70B70D480}" destId="{7922580C-2088-40AD-BC63-857075DD6BD8}" srcOrd="3" destOrd="0" presId="urn:microsoft.com/office/officeart/2018/2/layout/IconVerticalSolidList"/>
    <dgm:cxn modelId="{6B782782-474D-42B6-AA14-41A773806801}" type="presParOf" srcId="{E0071FA1-D0D1-4169-A9B3-A3082CA95E42}" destId="{FB851CB3-B022-4BB9-A281-897C8326BCA4}" srcOrd="3" destOrd="0" presId="urn:microsoft.com/office/officeart/2018/2/layout/IconVerticalSolidList"/>
    <dgm:cxn modelId="{F2B3E1A8-96AB-4D1F-B0B0-330D8A405464}" type="presParOf" srcId="{E0071FA1-D0D1-4169-A9B3-A3082CA95E42}" destId="{00E58CC6-D7A8-4E2F-A568-4012DEDA882B}" srcOrd="4" destOrd="0" presId="urn:microsoft.com/office/officeart/2018/2/layout/IconVerticalSolidList"/>
    <dgm:cxn modelId="{768E7E2C-061F-4A15-9196-23505704F06A}" type="presParOf" srcId="{00E58CC6-D7A8-4E2F-A568-4012DEDA882B}" destId="{F06DC51E-FCA8-45DD-B653-7708F0898192}" srcOrd="0" destOrd="0" presId="urn:microsoft.com/office/officeart/2018/2/layout/IconVerticalSolidList"/>
    <dgm:cxn modelId="{7FEFBFF1-291D-4098-B330-EE170FD9CA43}" type="presParOf" srcId="{00E58CC6-D7A8-4E2F-A568-4012DEDA882B}" destId="{6951B73D-2C3D-4E5D-BEA3-677C81F9093E}" srcOrd="1" destOrd="0" presId="urn:microsoft.com/office/officeart/2018/2/layout/IconVerticalSolidList"/>
    <dgm:cxn modelId="{51339A35-79DF-4627-B176-2F180CC25568}" type="presParOf" srcId="{00E58CC6-D7A8-4E2F-A568-4012DEDA882B}" destId="{6E314729-F31B-4AB9-800D-C4611D44E633}" srcOrd="2" destOrd="0" presId="urn:microsoft.com/office/officeart/2018/2/layout/IconVerticalSolidList"/>
    <dgm:cxn modelId="{E9704287-7683-4835-9D7C-6FB3A870EE6A}" type="presParOf" srcId="{00E58CC6-D7A8-4E2F-A568-4012DEDA882B}" destId="{4D99CBFF-31C2-4576-8386-74C91A8624C2}" srcOrd="3" destOrd="0" presId="urn:microsoft.com/office/officeart/2018/2/layout/IconVerticalSolidList"/>
    <dgm:cxn modelId="{95BCBA6A-6DCC-4C3E-8796-6C0600C8B9E8}" type="presParOf" srcId="{E0071FA1-D0D1-4169-A9B3-A3082CA95E42}" destId="{761AEFEB-9B68-4F9B-B402-D6FF1BC4A55F}" srcOrd="5" destOrd="0" presId="urn:microsoft.com/office/officeart/2018/2/layout/IconVerticalSolidList"/>
    <dgm:cxn modelId="{AFCCD65B-B150-4642-942B-0DA6A268FA91}" type="presParOf" srcId="{E0071FA1-D0D1-4169-A9B3-A3082CA95E42}" destId="{94ADC816-4D58-4E20-BF46-A6D659040EB2}" srcOrd="6" destOrd="0" presId="urn:microsoft.com/office/officeart/2018/2/layout/IconVerticalSolidList"/>
    <dgm:cxn modelId="{9A6A945F-CCBB-43D5-B370-E412743DB210}" type="presParOf" srcId="{94ADC816-4D58-4E20-BF46-A6D659040EB2}" destId="{F3FA5467-FCE8-4D12-A9BB-74A983E88FF0}" srcOrd="0" destOrd="0" presId="urn:microsoft.com/office/officeart/2018/2/layout/IconVerticalSolidList"/>
    <dgm:cxn modelId="{3A87CCDA-D53D-4CB4-9E2E-23BE706FF22D}" type="presParOf" srcId="{94ADC816-4D58-4E20-BF46-A6D659040EB2}" destId="{4D1517BE-A196-44FB-A55F-978B89744B7D}" srcOrd="1" destOrd="0" presId="urn:microsoft.com/office/officeart/2018/2/layout/IconVerticalSolidList"/>
    <dgm:cxn modelId="{5D2607B8-2EFD-400C-B141-32DA0FA45070}" type="presParOf" srcId="{94ADC816-4D58-4E20-BF46-A6D659040EB2}" destId="{2F0E2DF8-AABC-48E4-8587-E480F1C1B73A}" srcOrd="2" destOrd="0" presId="urn:microsoft.com/office/officeart/2018/2/layout/IconVerticalSolidList"/>
    <dgm:cxn modelId="{2760B5DF-DD69-4B29-AC0A-37FEDFF75039}" type="presParOf" srcId="{94ADC816-4D58-4E20-BF46-A6D659040EB2}" destId="{8B840655-90A5-4D52-BD45-EA704BC883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9B761D-5A07-436D-A836-75B52194F3BD}" type="doc">
      <dgm:prSet loTypeId="urn:microsoft.com/office/officeart/2005/8/layout/vProcess5" loCatId="process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9047F72-52D2-4F1A-822E-2ED915831A4F}">
      <dgm:prSet/>
      <dgm:spPr/>
      <dgm:t>
        <a:bodyPr/>
        <a:lstStyle/>
        <a:p>
          <a:r>
            <a:rPr lang="pt-BR"/>
            <a:t>A análise revela uma significativa transição demográfica no Brasil, marcada por um aumento na população jovem-adulta e uma crescente proporção de idosos. O que indica certa necessidade de uma revisão do sistema previdenciário para garantir sustentabilidade e adequação.</a:t>
          </a:r>
          <a:endParaRPr lang="en-US"/>
        </a:p>
      </dgm:t>
    </dgm:pt>
    <dgm:pt modelId="{603AFBF6-D087-40CB-A0E4-F0E819B5FFFA}" type="parTrans" cxnId="{A6AB3CAB-F591-40DA-B7B8-6ED83B55ABA0}">
      <dgm:prSet/>
      <dgm:spPr/>
      <dgm:t>
        <a:bodyPr/>
        <a:lstStyle/>
        <a:p>
          <a:endParaRPr lang="en-US"/>
        </a:p>
      </dgm:t>
    </dgm:pt>
    <dgm:pt modelId="{EEA05AFE-9DBE-4CF3-9D58-FE88DE88E15C}" type="sibTrans" cxnId="{A6AB3CAB-F591-40DA-B7B8-6ED83B55ABA0}">
      <dgm:prSet/>
      <dgm:spPr/>
      <dgm:t>
        <a:bodyPr/>
        <a:lstStyle/>
        <a:p>
          <a:endParaRPr lang="en-US"/>
        </a:p>
      </dgm:t>
    </dgm:pt>
    <dgm:pt modelId="{27337E61-8732-415D-99C3-91B27A8B5E48}">
      <dgm:prSet/>
      <dgm:spPr/>
      <dgm:t>
        <a:bodyPr/>
        <a:lstStyle/>
        <a:p>
          <a:r>
            <a:rPr lang="pt-BR"/>
            <a:t>Além disso, a diferença na expectativa de vida entre homens e mulheres deve ser considerada, exigindo estratégias que atendam às necessidades distintas de cada gênero na terceira idade. Essa adaptação contínua das políticas públicas é essencial a longo prazo, assegurando um equilíbrio entre crescimento econômico e bem-estar social.</a:t>
          </a:r>
          <a:endParaRPr lang="en-US"/>
        </a:p>
      </dgm:t>
    </dgm:pt>
    <dgm:pt modelId="{A0D934CB-8C85-4A79-AB4E-DFC69878EE05}" type="parTrans" cxnId="{91E3B388-BDB3-4F6C-ACF5-446E615CC1F8}">
      <dgm:prSet/>
      <dgm:spPr/>
      <dgm:t>
        <a:bodyPr/>
        <a:lstStyle/>
        <a:p>
          <a:endParaRPr lang="en-US"/>
        </a:p>
      </dgm:t>
    </dgm:pt>
    <dgm:pt modelId="{D0EC8A15-0AF3-46A4-A5A6-9B5E06DCA48B}" type="sibTrans" cxnId="{91E3B388-BDB3-4F6C-ACF5-446E615CC1F8}">
      <dgm:prSet/>
      <dgm:spPr/>
      <dgm:t>
        <a:bodyPr/>
        <a:lstStyle/>
        <a:p>
          <a:endParaRPr lang="en-US"/>
        </a:p>
      </dgm:t>
    </dgm:pt>
    <dgm:pt modelId="{294F8E96-3425-4D45-8025-6A623D96E381}" type="pres">
      <dgm:prSet presAssocID="{5E9B761D-5A07-436D-A836-75B52194F3BD}" presName="outerComposite" presStyleCnt="0">
        <dgm:presLayoutVars>
          <dgm:chMax val="5"/>
          <dgm:dir/>
          <dgm:resizeHandles val="exact"/>
        </dgm:presLayoutVars>
      </dgm:prSet>
      <dgm:spPr/>
    </dgm:pt>
    <dgm:pt modelId="{5C2A5675-1446-49F1-810E-7FF4A6FC1EE6}" type="pres">
      <dgm:prSet presAssocID="{5E9B761D-5A07-436D-A836-75B52194F3BD}" presName="dummyMaxCanvas" presStyleCnt="0">
        <dgm:presLayoutVars/>
      </dgm:prSet>
      <dgm:spPr/>
    </dgm:pt>
    <dgm:pt modelId="{E3A09BE6-87D5-4F25-9415-4D1B02C4E251}" type="pres">
      <dgm:prSet presAssocID="{5E9B761D-5A07-436D-A836-75B52194F3BD}" presName="TwoNodes_1" presStyleLbl="node1" presStyleIdx="0" presStyleCnt="2">
        <dgm:presLayoutVars>
          <dgm:bulletEnabled val="1"/>
        </dgm:presLayoutVars>
      </dgm:prSet>
      <dgm:spPr/>
    </dgm:pt>
    <dgm:pt modelId="{BA7189E6-6D73-4513-9018-09D032DCB80A}" type="pres">
      <dgm:prSet presAssocID="{5E9B761D-5A07-436D-A836-75B52194F3BD}" presName="TwoNodes_2" presStyleLbl="node1" presStyleIdx="1" presStyleCnt="2">
        <dgm:presLayoutVars>
          <dgm:bulletEnabled val="1"/>
        </dgm:presLayoutVars>
      </dgm:prSet>
      <dgm:spPr/>
    </dgm:pt>
    <dgm:pt modelId="{030E7B13-D16F-469C-8C3B-8F0716044920}" type="pres">
      <dgm:prSet presAssocID="{5E9B761D-5A07-436D-A836-75B52194F3BD}" presName="TwoConn_1-2" presStyleLbl="fgAccFollowNode1" presStyleIdx="0" presStyleCnt="1">
        <dgm:presLayoutVars>
          <dgm:bulletEnabled val="1"/>
        </dgm:presLayoutVars>
      </dgm:prSet>
      <dgm:spPr/>
    </dgm:pt>
    <dgm:pt modelId="{DD383462-0811-4C1B-89F7-EEDB5613E6B7}" type="pres">
      <dgm:prSet presAssocID="{5E9B761D-5A07-436D-A836-75B52194F3BD}" presName="TwoNodes_1_text" presStyleLbl="node1" presStyleIdx="1" presStyleCnt="2">
        <dgm:presLayoutVars>
          <dgm:bulletEnabled val="1"/>
        </dgm:presLayoutVars>
      </dgm:prSet>
      <dgm:spPr/>
    </dgm:pt>
    <dgm:pt modelId="{BD1377BD-703B-4650-A026-64BB27980E6A}" type="pres">
      <dgm:prSet presAssocID="{5E9B761D-5A07-436D-A836-75B52194F3BD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1F2CE43C-CB88-4D9B-9EE7-EF164A777E1E}" type="presOf" srcId="{27337E61-8732-415D-99C3-91B27A8B5E48}" destId="{BA7189E6-6D73-4513-9018-09D032DCB80A}" srcOrd="0" destOrd="0" presId="urn:microsoft.com/office/officeart/2005/8/layout/vProcess5"/>
    <dgm:cxn modelId="{490E4779-4ED8-4EAC-A483-5930610671B3}" type="presOf" srcId="{5E9B761D-5A07-436D-A836-75B52194F3BD}" destId="{294F8E96-3425-4D45-8025-6A623D96E381}" srcOrd="0" destOrd="0" presId="urn:microsoft.com/office/officeart/2005/8/layout/vProcess5"/>
    <dgm:cxn modelId="{DBB2BD82-5F3F-4884-B622-1729C006E4E8}" type="presOf" srcId="{EEA05AFE-9DBE-4CF3-9D58-FE88DE88E15C}" destId="{030E7B13-D16F-469C-8C3B-8F0716044920}" srcOrd="0" destOrd="0" presId="urn:microsoft.com/office/officeart/2005/8/layout/vProcess5"/>
    <dgm:cxn modelId="{91E3B388-BDB3-4F6C-ACF5-446E615CC1F8}" srcId="{5E9B761D-5A07-436D-A836-75B52194F3BD}" destId="{27337E61-8732-415D-99C3-91B27A8B5E48}" srcOrd="1" destOrd="0" parTransId="{A0D934CB-8C85-4A79-AB4E-DFC69878EE05}" sibTransId="{D0EC8A15-0AF3-46A4-A5A6-9B5E06DCA48B}"/>
    <dgm:cxn modelId="{A6AB3CAB-F591-40DA-B7B8-6ED83B55ABA0}" srcId="{5E9B761D-5A07-436D-A836-75B52194F3BD}" destId="{59047F72-52D2-4F1A-822E-2ED915831A4F}" srcOrd="0" destOrd="0" parTransId="{603AFBF6-D087-40CB-A0E4-F0E819B5FFFA}" sibTransId="{EEA05AFE-9DBE-4CF3-9D58-FE88DE88E15C}"/>
    <dgm:cxn modelId="{AF6A3BAF-EA58-48BA-AEFE-85AA759CE57D}" type="presOf" srcId="{27337E61-8732-415D-99C3-91B27A8B5E48}" destId="{BD1377BD-703B-4650-A026-64BB27980E6A}" srcOrd="1" destOrd="0" presId="urn:microsoft.com/office/officeart/2005/8/layout/vProcess5"/>
    <dgm:cxn modelId="{31F433B1-DD98-41EB-8B43-210C0F2E6228}" type="presOf" srcId="{59047F72-52D2-4F1A-822E-2ED915831A4F}" destId="{DD383462-0811-4C1B-89F7-EEDB5613E6B7}" srcOrd="1" destOrd="0" presId="urn:microsoft.com/office/officeart/2005/8/layout/vProcess5"/>
    <dgm:cxn modelId="{3A0953E7-74AE-4309-8EA2-FFAC237B3FFE}" type="presOf" srcId="{59047F72-52D2-4F1A-822E-2ED915831A4F}" destId="{E3A09BE6-87D5-4F25-9415-4D1B02C4E251}" srcOrd="0" destOrd="0" presId="urn:microsoft.com/office/officeart/2005/8/layout/vProcess5"/>
    <dgm:cxn modelId="{CD2218FA-7470-4642-A051-44CCC65DEB98}" type="presParOf" srcId="{294F8E96-3425-4D45-8025-6A623D96E381}" destId="{5C2A5675-1446-49F1-810E-7FF4A6FC1EE6}" srcOrd="0" destOrd="0" presId="urn:microsoft.com/office/officeart/2005/8/layout/vProcess5"/>
    <dgm:cxn modelId="{63258F15-33CD-4AB4-BACB-54089D1E2582}" type="presParOf" srcId="{294F8E96-3425-4D45-8025-6A623D96E381}" destId="{E3A09BE6-87D5-4F25-9415-4D1B02C4E251}" srcOrd="1" destOrd="0" presId="urn:microsoft.com/office/officeart/2005/8/layout/vProcess5"/>
    <dgm:cxn modelId="{F9517599-E224-4798-8B8B-10373F52054E}" type="presParOf" srcId="{294F8E96-3425-4D45-8025-6A623D96E381}" destId="{BA7189E6-6D73-4513-9018-09D032DCB80A}" srcOrd="2" destOrd="0" presId="urn:microsoft.com/office/officeart/2005/8/layout/vProcess5"/>
    <dgm:cxn modelId="{6296780F-8B27-4D47-99F6-F9DE34FB713E}" type="presParOf" srcId="{294F8E96-3425-4D45-8025-6A623D96E381}" destId="{030E7B13-D16F-469C-8C3B-8F0716044920}" srcOrd="3" destOrd="0" presId="urn:microsoft.com/office/officeart/2005/8/layout/vProcess5"/>
    <dgm:cxn modelId="{445B4299-CBF5-456E-A694-39B8BE0D846F}" type="presParOf" srcId="{294F8E96-3425-4D45-8025-6A623D96E381}" destId="{DD383462-0811-4C1B-89F7-EEDB5613E6B7}" srcOrd="4" destOrd="0" presId="urn:microsoft.com/office/officeart/2005/8/layout/vProcess5"/>
    <dgm:cxn modelId="{C2C5FCCE-0CA8-4947-9D37-DF3BD71F17F0}" type="presParOf" srcId="{294F8E96-3425-4D45-8025-6A623D96E381}" destId="{BD1377BD-703B-4650-A026-64BB27980E6A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F263B-E9DF-497A-ABEA-BAB339E8B6F8}">
      <dsp:nvSpPr>
        <dsp:cNvPr id="0" name=""/>
        <dsp:cNvSpPr/>
      </dsp:nvSpPr>
      <dsp:spPr>
        <a:xfrm>
          <a:off x="707776" y="390035"/>
          <a:ext cx="1252520" cy="1252520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97C1F-37D1-42A0-94B5-1ACB68EEEE3A}">
      <dsp:nvSpPr>
        <dsp:cNvPr id="0" name=""/>
        <dsp:cNvSpPr/>
      </dsp:nvSpPr>
      <dsp:spPr>
        <a:xfrm>
          <a:off x="974707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B9059-6715-4A65-83C3-2D21E620F2C7}">
      <dsp:nvSpPr>
        <dsp:cNvPr id="0" name=""/>
        <dsp:cNvSpPr/>
      </dsp:nvSpPr>
      <dsp:spPr>
        <a:xfrm>
          <a:off x="307380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900" kern="1200"/>
            <a:t>Ideia 0;</a:t>
          </a:r>
          <a:endParaRPr lang="en-US" sz="1900" kern="1200"/>
        </a:p>
      </dsp:txBody>
      <dsp:txXfrm>
        <a:off x="307380" y="2032685"/>
        <a:ext cx="2053312" cy="720000"/>
      </dsp:txXfrm>
    </dsp:sp>
    <dsp:sp modelId="{35CA27BC-606F-40D7-85B8-3B4F56582932}">
      <dsp:nvSpPr>
        <dsp:cNvPr id="0" name=""/>
        <dsp:cNvSpPr/>
      </dsp:nvSpPr>
      <dsp:spPr>
        <a:xfrm>
          <a:off x="3120418" y="390035"/>
          <a:ext cx="1252520" cy="1252520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64142-5C57-4479-BD8B-0F5677FBD4C5}">
      <dsp:nvSpPr>
        <dsp:cNvPr id="0" name=""/>
        <dsp:cNvSpPr/>
      </dsp:nvSpPr>
      <dsp:spPr>
        <a:xfrm>
          <a:off x="3387349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2FE11-83B6-40D9-A2DE-D6B33A1695A0}">
      <dsp:nvSpPr>
        <dsp:cNvPr id="0" name=""/>
        <dsp:cNvSpPr/>
      </dsp:nvSpPr>
      <dsp:spPr>
        <a:xfrm>
          <a:off x="2720022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900" kern="1200"/>
            <a:t>Dados simples;</a:t>
          </a:r>
          <a:endParaRPr lang="en-US" sz="1900" kern="1200"/>
        </a:p>
      </dsp:txBody>
      <dsp:txXfrm>
        <a:off x="2720022" y="2032685"/>
        <a:ext cx="2053312" cy="720000"/>
      </dsp:txXfrm>
    </dsp:sp>
    <dsp:sp modelId="{2E742DD4-AE31-4615-9A62-2BD3E1AF5148}">
      <dsp:nvSpPr>
        <dsp:cNvPr id="0" name=""/>
        <dsp:cNvSpPr/>
      </dsp:nvSpPr>
      <dsp:spPr>
        <a:xfrm>
          <a:off x="5533060" y="390035"/>
          <a:ext cx="1252520" cy="1252520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6E9F6-184C-4AF0-9A36-9BB1072935DF}">
      <dsp:nvSpPr>
        <dsp:cNvPr id="0" name=""/>
        <dsp:cNvSpPr/>
      </dsp:nvSpPr>
      <dsp:spPr>
        <a:xfrm>
          <a:off x="5799991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27B28-9E21-4F8F-B001-5CB5DB8B84AF}">
      <dsp:nvSpPr>
        <dsp:cNvPr id="0" name=""/>
        <dsp:cNvSpPr/>
      </dsp:nvSpPr>
      <dsp:spPr>
        <a:xfrm>
          <a:off x="5132664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900" kern="1200"/>
            <a:t>Experiência prévia dos dados;</a:t>
          </a:r>
          <a:endParaRPr lang="en-US" sz="1900" kern="1200"/>
        </a:p>
      </dsp:txBody>
      <dsp:txXfrm>
        <a:off x="5132664" y="2032685"/>
        <a:ext cx="2053312" cy="720000"/>
      </dsp:txXfrm>
    </dsp:sp>
    <dsp:sp modelId="{F88DF290-4473-4DDA-9DA7-FBDC77AD5DDA}">
      <dsp:nvSpPr>
        <dsp:cNvPr id="0" name=""/>
        <dsp:cNvSpPr/>
      </dsp:nvSpPr>
      <dsp:spPr>
        <a:xfrm>
          <a:off x="7945702" y="390035"/>
          <a:ext cx="1252520" cy="1252520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BF5AB-F541-45F7-819B-11B78E8B1D0E}">
      <dsp:nvSpPr>
        <dsp:cNvPr id="0" name=""/>
        <dsp:cNvSpPr/>
      </dsp:nvSpPr>
      <dsp:spPr>
        <a:xfrm>
          <a:off x="8212633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BE0C9-937D-4ABF-8C6A-D3708AB36AB4}">
      <dsp:nvSpPr>
        <dsp:cNvPr id="0" name=""/>
        <dsp:cNvSpPr/>
      </dsp:nvSpPr>
      <dsp:spPr>
        <a:xfrm>
          <a:off x="7545307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900" kern="1200"/>
            <a:t>Fácil acesso;</a:t>
          </a:r>
          <a:endParaRPr lang="en-US" sz="1900" kern="1200"/>
        </a:p>
      </dsp:txBody>
      <dsp:txXfrm>
        <a:off x="7545307" y="2032685"/>
        <a:ext cx="20533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817D8-CF89-4E73-A576-F7297EC8714B}">
      <dsp:nvSpPr>
        <dsp:cNvPr id="0" name=""/>
        <dsp:cNvSpPr/>
      </dsp:nvSpPr>
      <dsp:spPr>
        <a:xfrm>
          <a:off x="0" y="1304"/>
          <a:ext cx="9906000" cy="6610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A95A7-2AC1-4510-9C6C-AB2C9FFAB33E}">
      <dsp:nvSpPr>
        <dsp:cNvPr id="0" name=""/>
        <dsp:cNvSpPr/>
      </dsp:nvSpPr>
      <dsp:spPr>
        <a:xfrm>
          <a:off x="199975" y="150046"/>
          <a:ext cx="363591" cy="3635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DC746-A355-4DC2-922A-A9EA62DF4087}">
      <dsp:nvSpPr>
        <dsp:cNvPr id="0" name=""/>
        <dsp:cNvSpPr/>
      </dsp:nvSpPr>
      <dsp:spPr>
        <a:xfrm>
          <a:off x="763543" y="1304"/>
          <a:ext cx="9142456" cy="661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964" tIns="69964" rIns="69964" bIns="6996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Concentração nas faixas etárias de 25-44 anos;</a:t>
          </a:r>
          <a:endParaRPr lang="en-US" sz="1800" kern="1200"/>
        </a:p>
      </dsp:txBody>
      <dsp:txXfrm>
        <a:off x="763543" y="1304"/>
        <a:ext cx="9142456" cy="661076"/>
      </dsp:txXfrm>
    </dsp:sp>
    <dsp:sp modelId="{902039EA-2245-4922-8FE9-5FCCB55A84F8}">
      <dsp:nvSpPr>
        <dsp:cNvPr id="0" name=""/>
        <dsp:cNvSpPr/>
      </dsp:nvSpPr>
      <dsp:spPr>
        <a:xfrm>
          <a:off x="0" y="827649"/>
          <a:ext cx="9906000" cy="661076"/>
        </a:xfrm>
        <a:prstGeom prst="roundRect">
          <a:avLst>
            <a:gd name="adj" fmla="val 10000"/>
          </a:avLst>
        </a:prstGeom>
        <a:solidFill>
          <a:schemeClr val="accent5">
            <a:hueOff val="-1102852"/>
            <a:satOff val="-5923"/>
            <a:lumOff val="20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6482A-99A9-4598-A683-FDA176DCD956}">
      <dsp:nvSpPr>
        <dsp:cNvPr id="0" name=""/>
        <dsp:cNvSpPr/>
      </dsp:nvSpPr>
      <dsp:spPr>
        <a:xfrm>
          <a:off x="199975" y="976391"/>
          <a:ext cx="363591" cy="3635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2580C-2088-40AD-BC63-857075DD6BD8}">
      <dsp:nvSpPr>
        <dsp:cNvPr id="0" name=""/>
        <dsp:cNvSpPr/>
      </dsp:nvSpPr>
      <dsp:spPr>
        <a:xfrm>
          <a:off x="763543" y="827649"/>
          <a:ext cx="9142456" cy="661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964" tIns="69964" rIns="69964" bIns="6996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Menor concentração nas mais avançadas, mas com população feminina maior a partir dos 55 anos;</a:t>
          </a:r>
          <a:endParaRPr lang="en-US" sz="1800" kern="1200"/>
        </a:p>
      </dsp:txBody>
      <dsp:txXfrm>
        <a:off x="763543" y="827649"/>
        <a:ext cx="9142456" cy="661076"/>
      </dsp:txXfrm>
    </dsp:sp>
    <dsp:sp modelId="{F06DC51E-FCA8-45DD-B653-7708F0898192}">
      <dsp:nvSpPr>
        <dsp:cNvPr id="0" name=""/>
        <dsp:cNvSpPr/>
      </dsp:nvSpPr>
      <dsp:spPr>
        <a:xfrm>
          <a:off x="0" y="1653995"/>
          <a:ext cx="9906000" cy="661076"/>
        </a:xfrm>
        <a:prstGeom prst="roundRect">
          <a:avLst>
            <a:gd name="adj" fmla="val 10000"/>
          </a:avLst>
        </a:prstGeom>
        <a:solidFill>
          <a:schemeClr val="accent5">
            <a:hueOff val="-2205704"/>
            <a:satOff val="-11847"/>
            <a:lumOff val="40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1B73D-2C3D-4E5D-BEA3-677C81F9093E}">
      <dsp:nvSpPr>
        <dsp:cNvPr id="0" name=""/>
        <dsp:cNvSpPr/>
      </dsp:nvSpPr>
      <dsp:spPr>
        <a:xfrm>
          <a:off x="199975" y="1802737"/>
          <a:ext cx="363591" cy="3635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9CBFF-31C2-4576-8386-74C91A8624C2}">
      <dsp:nvSpPr>
        <dsp:cNvPr id="0" name=""/>
        <dsp:cNvSpPr/>
      </dsp:nvSpPr>
      <dsp:spPr>
        <a:xfrm>
          <a:off x="763543" y="1653995"/>
          <a:ext cx="9142456" cy="661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964" tIns="69964" rIns="69964" bIns="6996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Mostra uma relativa simetria;</a:t>
          </a:r>
          <a:endParaRPr lang="en-US" sz="1800" kern="1200"/>
        </a:p>
      </dsp:txBody>
      <dsp:txXfrm>
        <a:off x="763543" y="1653995"/>
        <a:ext cx="9142456" cy="661076"/>
      </dsp:txXfrm>
    </dsp:sp>
    <dsp:sp modelId="{F3FA5467-FCE8-4D12-A9BB-74A983E88FF0}">
      <dsp:nvSpPr>
        <dsp:cNvPr id="0" name=""/>
        <dsp:cNvSpPr/>
      </dsp:nvSpPr>
      <dsp:spPr>
        <a:xfrm>
          <a:off x="0" y="2480340"/>
          <a:ext cx="9906000" cy="661076"/>
        </a:xfrm>
        <a:prstGeom prst="roundRect">
          <a:avLst>
            <a:gd name="adj" fmla="val 10000"/>
          </a:avLst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517BE-A196-44FB-A55F-978B89744B7D}">
      <dsp:nvSpPr>
        <dsp:cNvPr id="0" name=""/>
        <dsp:cNvSpPr/>
      </dsp:nvSpPr>
      <dsp:spPr>
        <a:xfrm>
          <a:off x="199975" y="2629082"/>
          <a:ext cx="363591" cy="3635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40655-90A5-4D52-BD45-EA704BC88361}">
      <dsp:nvSpPr>
        <dsp:cNvPr id="0" name=""/>
        <dsp:cNvSpPr/>
      </dsp:nvSpPr>
      <dsp:spPr>
        <a:xfrm>
          <a:off x="763543" y="2480340"/>
          <a:ext cx="9142456" cy="661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964" tIns="69964" rIns="69964" bIns="6996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Maior desvio padrão nas faixas etárias jovens.</a:t>
          </a:r>
          <a:endParaRPr lang="en-US" sz="1800" kern="1200"/>
        </a:p>
      </dsp:txBody>
      <dsp:txXfrm>
        <a:off x="763543" y="2480340"/>
        <a:ext cx="9142456" cy="6610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09BE6-87D5-4F25-9415-4D1B02C4E251}">
      <dsp:nvSpPr>
        <dsp:cNvPr id="0" name=""/>
        <dsp:cNvSpPr/>
      </dsp:nvSpPr>
      <dsp:spPr>
        <a:xfrm>
          <a:off x="0" y="0"/>
          <a:ext cx="8420100" cy="1414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 análise revela uma significativa transição demográfica no Brasil, marcada por um aumento na população jovem-adulta e uma crescente proporção de idosos. O que indica certa necessidade de uma revisão do sistema previdenciário para garantir sustentabilidade e adequação.</a:t>
          </a:r>
          <a:endParaRPr lang="en-US" sz="1600" kern="1200"/>
        </a:p>
      </dsp:txBody>
      <dsp:txXfrm>
        <a:off x="41421" y="41421"/>
        <a:ext cx="6958389" cy="1331382"/>
      </dsp:txXfrm>
    </dsp:sp>
    <dsp:sp modelId="{BA7189E6-6D73-4513-9018-09D032DCB80A}">
      <dsp:nvSpPr>
        <dsp:cNvPr id="0" name=""/>
        <dsp:cNvSpPr/>
      </dsp:nvSpPr>
      <dsp:spPr>
        <a:xfrm>
          <a:off x="1485899" y="1728496"/>
          <a:ext cx="8420100" cy="1414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Além disso, a diferença na expectativa de vida entre homens e mulheres deve ser considerada, exigindo estratégias que atendam às necessidades distintas de cada gênero na terceira idade. Essa adaptação contínua das políticas públicas é essencial a longo prazo, assegurando um equilíbrio entre crescimento econômico e bem-estar social.</a:t>
          </a:r>
          <a:endParaRPr lang="en-US" sz="1600" kern="1200"/>
        </a:p>
      </dsp:txBody>
      <dsp:txXfrm>
        <a:off x="1527320" y="1769917"/>
        <a:ext cx="5932112" cy="1331382"/>
      </dsp:txXfrm>
    </dsp:sp>
    <dsp:sp modelId="{030E7B13-D16F-469C-8C3B-8F0716044920}">
      <dsp:nvSpPr>
        <dsp:cNvPr id="0" name=""/>
        <dsp:cNvSpPr/>
      </dsp:nvSpPr>
      <dsp:spPr>
        <a:xfrm>
          <a:off x="7500854" y="1111737"/>
          <a:ext cx="919245" cy="91924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707684" y="1111737"/>
        <a:ext cx="505585" cy="691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57DFA98-9AB1-4CAD-95B1-A27E235EFD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BD031-8139-493C-909F-74E4AA7116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24DC0-25FC-49C5-9FBF-2655FBC204AC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BC0E2B-175C-4580-94C1-39B152EA40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B6DF28-4C31-4797-8A13-B3F34C8FF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34958-AF52-4EB9-9DB0-FFF5BB34E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16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CE56A-1A7C-4761-9AB6-5A6D464B6A3B}" type="datetimeFigureOut">
              <a:rPr lang="pt-BR" noProof="0" smtClean="0"/>
              <a:t>11/08/2024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8D1C3-CBFC-4B77-95BF-E6BE1360A8C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094570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17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FA0FDCFE-5676-43FD-9F3E-5511328A3F96}" type="datetime1">
              <a:rPr lang="pt-BR" noProof="0" smtClean="0"/>
              <a:t>11/08/2024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CB247A-0AE0-45B1-9D5A-16958849D5A5}" type="datetime1">
              <a:rPr lang="pt-BR" noProof="0" smtClean="0"/>
              <a:t>11/08/2024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 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0E8694-7212-4E6F-B740-0746D153FD03}" type="datetime1">
              <a:rPr lang="pt-BR" noProof="0" smtClean="0"/>
              <a:t>11/08/2024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50691-8C56-42F7-B3B7-73356C7D094D}" type="datetime1">
              <a:rPr lang="pt-BR" noProof="0" smtClean="0"/>
              <a:t>11/08/2024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 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6EEE5A-1C2B-4521-9901-0FB7F3A487BA}" type="datetime1">
              <a:rPr lang="pt-BR" noProof="0" smtClean="0"/>
              <a:t>11/08/2024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DBB092-01EC-475D-ACBA-33735804B9DC}" type="datetime1">
              <a:rPr lang="pt-BR" noProof="0" smtClean="0"/>
              <a:t>11/08/2024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6B59F6-B842-4835-9B11-7872563CA1CA}" type="datetime1">
              <a:rPr lang="pt-BR" noProof="0" smtClean="0"/>
              <a:t>11/08/2024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1CBF35-2D5B-4E80-B86D-938D72D3AEBA}" type="datetime1">
              <a:rPr lang="pt-BR" noProof="0" smtClean="0"/>
              <a:t>11/08/2024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7AEF70-25FF-4B84-83DB-BEA99C2F1AF9}" type="datetime1">
              <a:rPr lang="pt-BR" noProof="0" smtClean="0"/>
              <a:t>11/08/2024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3A0EF9-9119-428F-9157-CA16D422AD87}" type="datetime1">
              <a:rPr lang="pt-BR" noProof="0" smtClean="0"/>
              <a:t>11/08/2024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49966C-7AAA-4310-AC9B-2A5797E591B0}" type="datetime1">
              <a:rPr lang="pt-BR" noProof="0" smtClean="0"/>
              <a:t>11/08/2024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8CD4C-8233-443A-A05C-C000F23883D7}" type="datetime1">
              <a:rPr lang="pt-BR" noProof="0" smtClean="0"/>
              <a:t>11/08/2024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F4A76B-2C60-4BA2-9524-9110E82C54CC}" type="datetime1">
              <a:rPr lang="pt-BR" noProof="0" smtClean="0"/>
              <a:t>11/08/2024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B1AF65-D65B-4354-A215-8A8187530B01}" type="datetime1">
              <a:rPr lang="pt-BR" noProof="0" smtClean="0"/>
              <a:t>11/08/2024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387974-3EC4-41FF-B5CF-0DDD23817502}" type="datetime1">
              <a:rPr lang="pt-BR" noProof="0" smtClean="0"/>
              <a:t>11/08/2024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A82AEE-E9FD-4C19-8BBC-52AEB06DACD7}" type="datetime1">
              <a:rPr lang="pt-BR" noProof="0" smtClean="0"/>
              <a:t>11/08/2024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5F27B8-DA6F-429D-A8DD-E9C7F3338072}" type="datetime1">
              <a:rPr lang="pt-BR" noProof="0" smtClean="0"/>
              <a:t>11/08/2024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6AA5F1F-FD9A-42F7-958D-6704DD54A893}" type="datetime1">
              <a:rPr lang="pt-BR" noProof="0" smtClean="0"/>
              <a:t>11/08/2024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enso2022.ibge.gov.br/panorama/?utm_source=ibge&amp;utm_medium=home&amp;utm_campaign=porta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6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0" name="Rectangle 57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62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7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8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9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0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3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4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5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6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7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8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9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0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1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2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3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/>
              <a:t>Projeto Final</a:t>
            </a:r>
            <a:br>
              <a:rPr lang="en-US" sz="4400" b="1"/>
            </a:br>
            <a:r>
              <a:rPr lang="en-US" sz="4400" b="1"/>
              <a:t>Analise de Dados</a:t>
            </a:r>
          </a:p>
        </p:txBody>
      </p:sp>
      <p:sp>
        <p:nvSpPr>
          <p:cNvPr id="3" name="Subtítulo 2"/>
          <p:cNvSpPr>
            <a:spLocks/>
          </p:cNvSpPr>
          <p:nvPr/>
        </p:nvSpPr>
        <p:spPr>
          <a:xfrm>
            <a:off x="2667001" y="3602038"/>
            <a:ext cx="6857999" cy="953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SzPct val="125000"/>
            </a:pPr>
            <a:r>
              <a:rPr lang="en-US" sz="2000" cap="all">
                <a:solidFill>
                  <a:schemeClr val="tx2"/>
                </a:solidFill>
              </a:rPr>
              <a:t>DISTRIBUIÇÃO POPULACIONAL POR FAIXA ETÁRIA E SEXO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389D733-0263-C228-DC38-52F8902B6840}"/>
              </a:ext>
            </a:extLst>
          </p:cNvPr>
          <p:cNvSpPr txBox="1">
            <a:spLocks/>
          </p:cNvSpPr>
          <p:nvPr/>
        </p:nvSpPr>
        <p:spPr>
          <a:xfrm>
            <a:off x="6977929" y="5027700"/>
            <a:ext cx="4069484" cy="373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5755" indent="-325755" defTabSz="868680">
              <a:spcBef>
                <a:spcPts val="950"/>
              </a:spcBef>
              <a:buFont typeface="Calibri" panose="020B0604020202020204" pitchFamily="34" charset="0"/>
              <a:buChar char="-"/>
            </a:pPr>
            <a:r>
              <a:rPr lang="pt-BR" sz="1330" i="1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Victor Hugo gomes de Souza</a:t>
            </a:r>
            <a:endParaRPr lang="pt-BR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1">
            <a:extLst>
              <a:ext uri="{FF2B5EF4-FFF2-40B4-BE49-F238E27FC236}">
                <a16:creationId xmlns:a16="http://schemas.microsoft.com/office/drawing/2014/main" id="{0D209D98-BD21-13BD-3A99-30945DE5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b="1" dirty="0"/>
              <a:t>Escolha Do tema</a:t>
            </a:r>
          </a:p>
        </p:txBody>
      </p:sp>
      <p:graphicFrame>
        <p:nvGraphicFramePr>
          <p:cNvPr id="76" name="Espaço Reservado para Conteúdo 2">
            <a:extLst>
              <a:ext uri="{FF2B5EF4-FFF2-40B4-BE49-F238E27FC236}">
                <a16:creationId xmlns:a16="http://schemas.microsoft.com/office/drawing/2014/main" id="{E4DE51F1-82AF-2215-FEB8-5DB2DFD901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64632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891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DE8E9-67DA-ADC4-077A-73CE3659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Dados BRutos:</a:t>
            </a:r>
          </a:p>
        </p:txBody>
      </p:sp>
      <p:pic>
        <p:nvPicPr>
          <p:cNvPr id="4" name="Espaço Reservado para Conteúdo 3" descr="Texto">
            <a:extLst>
              <a:ext uri="{FF2B5EF4-FFF2-40B4-BE49-F238E27FC236}">
                <a16:creationId xmlns:a16="http://schemas.microsoft.com/office/drawing/2014/main" id="{32165C4A-BF39-D4A3-AEE7-C42AD9310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4364" y="2610844"/>
            <a:ext cx="5838281" cy="224636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F46D135-25C8-D5BF-0C57-A8E9E0B3276F}"/>
              </a:ext>
            </a:extLst>
          </p:cNvPr>
          <p:cNvSpPr txBox="1">
            <a:spLocks/>
          </p:cNvSpPr>
          <p:nvPr/>
        </p:nvSpPr>
        <p:spPr>
          <a:xfrm>
            <a:off x="7086632" y="2092249"/>
            <a:ext cx="4275255" cy="3577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>
                <a:latin typeface="+mn-lt"/>
                <a:ea typeface="+mn-ea"/>
                <a:cs typeface="+mn-cs"/>
              </a:rPr>
              <a:t>OS DADOS USADOS NA PESQUISA/ANÁLISE FORAM RETIRADOS DO SITE: </a:t>
            </a:r>
            <a:r>
              <a:rPr lang="en-US">
                <a:latin typeface="+mn-lt"/>
                <a:ea typeface="+mn-ea"/>
                <a:cs typeface="+mn-cs"/>
                <a:hlinkClick r:id="rId4"/>
              </a:rPr>
              <a:t>FONTE_DE_DADOS</a:t>
            </a:r>
            <a:r>
              <a:rPr lang="en-US">
                <a:latin typeface="+mn-lt"/>
                <a:ea typeface="+mn-ea"/>
                <a:cs typeface="+mn-cs"/>
              </a:rPr>
              <a:t> .</a:t>
            </a:r>
            <a:endParaRPr lang="en-US">
              <a:latin typeface="+mn-lt"/>
              <a:ea typeface="+mn-ea"/>
              <a:cs typeface="+mn-cs"/>
              <a:hlinkClick r:id="rId4"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>
              <a:latin typeface="+mn-lt"/>
              <a:ea typeface="+mn-ea"/>
              <a:cs typeface="+mn-cs"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83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EFFBF-D29F-367F-348E-3DC4C62C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381" y="175383"/>
            <a:ext cx="3568454" cy="1091884"/>
          </a:xfrm>
        </p:spPr>
        <p:txBody>
          <a:bodyPr>
            <a:normAutofit/>
          </a:bodyPr>
          <a:lstStyle/>
          <a:p>
            <a:r>
              <a:rPr lang="pt-BR" b="1" dirty="0">
                <a:latin typeface="TW Cen MT"/>
              </a:rPr>
              <a:t>Dados organizados:</a:t>
            </a:r>
          </a:p>
        </p:txBody>
      </p:sp>
      <p:pic>
        <p:nvPicPr>
          <p:cNvPr id="5" name="Imagem 4" descr="Texto">
            <a:extLst>
              <a:ext uri="{FF2B5EF4-FFF2-40B4-BE49-F238E27FC236}">
                <a16:creationId xmlns:a16="http://schemas.microsoft.com/office/drawing/2014/main" id="{0C0D3D90-6CAF-30A3-E747-68C59B621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647" y="1511451"/>
            <a:ext cx="9436706" cy="4609193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107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EE485-8726-A605-23AF-A4CEC2BB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08" y="219375"/>
            <a:ext cx="3912808" cy="1091523"/>
          </a:xfrm>
        </p:spPr>
        <p:txBody>
          <a:bodyPr/>
          <a:lstStyle/>
          <a:p>
            <a:r>
              <a:rPr lang="pt-BR" b="1" dirty="0"/>
              <a:t>Gráfico gerado</a:t>
            </a:r>
          </a:p>
        </p:txBody>
      </p:sp>
      <p:pic>
        <p:nvPicPr>
          <p:cNvPr id="10" name="Espaço Reservado para Conteúdo 9" descr="Gráfico, Gráfico de barras&#10;&#10;Descrição gerada automaticamente">
            <a:extLst>
              <a:ext uri="{FF2B5EF4-FFF2-40B4-BE49-F238E27FC236}">
                <a16:creationId xmlns:a16="http://schemas.microsoft.com/office/drawing/2014/main" id="{6F485185-E3AE-476D-7F50-6B28DE021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840" y="1157044"/>
            <a:ext cx="8781143" cy="5170219"/>
          </a:xfrm>
        </p:spPr>
      </p:pic>
    </p:spTree>
    <p:extLst>
      <p:ext uri="{BB962C8B-B14F-4D97-AF65-F5344CB8AC3E}">
        <p14:creationId xmlns:p14="http://schemas.microsoft.com/office/powerpoint/2010/main" val="209497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F2315B-EB03-2F28-6EB6-D89698E4D1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DESCRIÇÃO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626ABED-5D92-EA41-09EF-9AF105B1924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0305983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2705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B7F4B2C-739E-9754-8476-9E6A7067D2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CONCLUSÃO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343CF26-1964-4C94-5AA6-1B004B54896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8042423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78067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Widescreen</PresentationFormat>
  <Paragraphs>1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Circuito</vt:lpstr>
      <vt:lpstr>Projeto Final Analise de Dados</vt:lpstr>
      <vt:lpstr>Escolha Do tema</vt:lpstr>
      <vt:lpstr>Dados BRutos:</vt:lpstr>
      <vt:lpstr>Dados organizados:</vt:lpstr>
      <vt:lpstr>Gráfico gerado</vt:lpstr>
      <vt:lpstr>DESCRIÇÃO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412</cp:revision>
  <dcterms:created xsi:type="dcterms:W3CDTF">2024-07-30T23:01:11Z</dcterms:created>
  <dcterms:modified xsi:type="dcterms:W3CDTF">2024-08-12T00:48:28Z</dcterms:modified>
</cp:coreProperties>
</file>