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0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12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8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7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8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6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9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D0F2F5-7AF3-4D29-A0AB-1476041D8B2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6E633-5567-4FDA-BE58-272FAC62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7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E732-0DA8-4DDA-ADDC-2FBC9A76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Moneyball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3438-6652-4613-8CAB-B80A260C0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4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F2CB-BD5D-47B7-8F0D-81921AFF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4170-4431-423D-BBDE-CB2CA8C7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Millions of Americans play the lottery in hopes of striking it rich.                   The </a:t>
            </a:r>
            <a:r>
              <a:rPr lang="en-US" sz="3600" i="1" dirty="0"/>
              <a:t>Mega Millions</a:t>
            </a:r>
            <a:r>
              <a:rPr lang="en-US" sz="3600" dirty="0"/>
              <a:t> are especially popular because of their huge, lifechanging payouts </a:t>
            </a:r>
          </a:p>
        </p:txBody>
      </p:sp>
    </p:spTree>
    <p:extLst>
      <p:ext uri="{BB962C8B-B14F-4D97-AF65-F5344CB8AC3E}">
        <p14:creationId xmlns:p14="http://schemas.microsoft.com/office/powerpoint/2010/main" val="107027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2E5F-F90B-4603-B6F0-A219EBD1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37FD-5741-4D45-A543-B7F1B2D2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goal was to create an application that utilized machine learning models to analyze historical trends in winning numbers to find an objective way to evaluate a set of lottery numbers</a:t>
            </a:r>
          </a:p>
          <a:p>
            <a:r>
              <a:rPr lang="en-US" sz="2800" dirty="0"/>
              <a:t>We also wanted our application to serve as a resource for potential users to research data that we highlighted as important/interesting</a:t>
            </a:r>
          </a:p>
        </p:txBody>
      </p:sp>
    </p:spTree>
    <p:extLst>
      <p:ext uri="{BB962C8B-B14F-4D97-AF65-F5344CB8AC3E}">
        <p14:creationId xmlns:p14="http://schemas.microsoft.com/office/powerpoint/2010/main" val="417147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5C5F02-360B-4658-9CE3-8388261B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452120"/>
            <a:ext cx="3401064" cy="1447800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495771-A3B4-4D3A-96FF-A289A560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2" y="2059430"/>
            <a:ext cx="3401063" cy="4346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 the user can input 5 numbers of their choice and a Mega Ball to be evaluated by our machine learning model.</a:t>
            </a:r>
          </a:p>
          <a:p>
            <a:r>
              <a:rPr lang="en-US" dirty="0"/>
              <a:t>The model evaluates the set and assigns them a ranking based on historical trends. </a:t>
            </a:r>
          </a:p>
          <a:p>
            <a:r>
              <a:rPr lang="en-US" dirty="0"/>
              <a:t>The rankings are as follows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Best Chance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Better Chance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Good Chance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Average Chance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Low Chance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Slight Chance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Nominal Chance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01A1D6-6054-4053-98AA-22A8DDAD3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81" y="2059430"/>
            <a:ext cx="7570678" cy="2895599"/>
          </a:xfrm>
        </p:spPr>
      </p:pic>
    </p:spTree>
    <p:extLst>
      <p:ext uri="{BB962C8B-B14F-4D97-AF65-F5344CB8AC3E}">
        <p14:creationId xmlns:p14="http://schemas.microsoft.com/office/powerpoint/2010/main" val="312343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3FDD33-7B9D-4BEE-85B6-AC4B725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73E5A9-469B-484B-83FE-FE260FCB1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3020980"/>
            <a:ext cx="5195888" cy="142564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BD79EC-F84F-401B-99DE-739D1519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Can’t decide on a set of numbers? No problem! Our application also allows the user receive a set of numbers with the highest ranking based off our model</a:t>
            </a:r>
          </a:p>
        </p:txBody>
      </p:sp>
    </p:spTree>
    <p:extLst>
      <p:ext uri="{BB962C8B-B14F-4D97-AF65-F5344CB8AC3E}">
        <p14:creationId xmlns:p14="http://schemas.microsoft.com/office/powerpoint/2010/main" val="918078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14F4-47FF-4A5C-A42A-2661581D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01657C-6C03-4AE0-ABA1-94515BE83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137169"/>
            <a:ext cx="5195888" cy="31932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53412-378D-4472-A6E6-2696C3B2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Here is one of our many Tableau visualizations. Visualizations such as these offer our user an insight into the historical trends of winning </a:t>
            </a:r>
            <a:r>
              <a:rPr lang="en-US" sz="1800" i="1" dirty="0"/>
              <a:t>Mega Millions </a:t>
            </a:r>
            <a:r>
              <a:rPr lang="en-US" sz="1800" dirty="0"/>
              <a:t>numbers, which offers users a chance to make more informed decisions when choose their numbers.  </a:t>
            </a:r>
          </a:p>
        </p:txBody>
      </p:sp>
    </p:spTree>
    <p:extLst>
      <p:ext uri="{BB962C8B-B14F-4D97-AF65-F5344CB8AC3E}">
        <p14:creationId xmlns:p14="http://schemas.microsoft.com/office/powerpoint/2010/main" val="329253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1349</TotalTime>
  <Words>215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 Moneyball</vt:lpstr>
      <vt:lpstr>Background</vt:lpstr>
      <vt:lpstr>Motivation</vt:lpstr>
      <vt:lpstr>Application</vt:lpstr>
      <vt:lpstr>Application</vt:lpstr>
      <vt:lpstr>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Moneyball</dc:title>
  <dc:creator>Miguel Gomes</dc:creator>
  <cp:lastModifiedBy>Miguel Gomes</cp:lastModifiedBy>
  <cp:revision>9</cp:revision>
  <dcterms:created xsi:type="dcterms:W3CDTF">2019-01-24T17:50:05Z</dcterms:created>
  <dcterms:modified xsi:type="dcterms:W3CDTF">2019-01-25T21:32:08Z</dcterms:modified>
</cp:coreProperties>
</file>