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BB41-285A-4FAB-AFB2-D44A06F1F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4400" dirty="0"/>
              <a:t>Location recommendation of venues based on data from Foursquare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A7832-9CE2-45BB-BA8C-350C56663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US" altLang="zh-CN" dirty="0" err="1"/>
              <a:t>Zijie</a:t>
            </a:r>
            <a:r>
              <a:rPr lang="en-US" altLang="zh-CN" dirty="0"/>
              <a:t> Huang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606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B487-BF23-4A1A-95D4-6BDF6B4C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F3EB-A7C5-4D4F-9B74-F37AD9CC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Introduction</a:t>
            </a:r>
          </a:p>
          <a:p>
            <a:r>
              <a:rPr lang="en-AU" sz="2400" dirty="0"/>
              <a:t>Data acquisition and cleaning</a:t>
            </a:r>
          </a:p>
          <a:p>
            <a:r>
              <a:rPr lang="en-AU" sz="2400" dirty="0"/>
              <a:t>Exploratory data analysis</a:t>
            </a:r>
          </a:p>
          <a:p>
            <a:r>
              <a:rPr lang="en-AU" sz="2400" dirty="0"/>
              <a:t>Results</a:t>
            </a:r>
          </a:p>
          <a:p>
            <a:r>
              <a:rPr lang="en-AU" sz="24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87461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CE20-1A11-434E-B443-62A0A976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BFDB2-27BA-4823-AE0D-89A792C9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Location-Based Social Networks (LBSN), as one of the characteristics of social networks, is also accompanied by the development of these software.</a:t>
            </a:r>
          </a:p>
          <a:p>
            <a:r>
              <a:rPr lang="en-AU" dirty="0"/>
              <a:t>Therefore, it is important for social networks to make personalized recommendations about what they are about to do. </a:t>
            </a:r>
          </a:p>
          <a:p>
            <a:r>
              <a:rPr lang="en-AU" dirty="0"/>
              <a:t>The main purpose is not only to make the user more convenient, but also to produce a series of commercial value.</a:t>
            </a:r>
          </a:p>
          <a:p>
            <a:r>
              <a:rPr lang="en-AU" dirty="0"/>
              <a:t>This report mainly focuses on when the user does not know where to make a new venue and which kind of venue is the best choice, he needs to make specialised recommendations based on the previous queries.</a:t>
            </a:r>
          </a:p>
        </p:txBody>
      </p:sp>
    </p:spTree>
    <p:extLst>
      <p:ext uri="{BB962C8B-B14F-4D97-AF65-F5344CB8AC3E}">
        <p14:creationId xmlns:p14="http://schemas.microsoft.com/office/powerpoint/2010/main" val="2784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CE20-1A11-434E-B443-62A0A976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BFDB2-27BA-4823-AE0D-89A792C9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article uses the POI data set of the user's check-in records in Toronto on Foursquare. Each data records the location category, latitude, longitude and venue.</a:t>
            </a:r>
          </a:p>
          <a:p>
            <a:r>
              <a:rPr lang="en-AU" dirty="0"/>
              <a:t>After data cleaning, 2,223 of 3,000 queries are used for model contributing, which can be classified into 270 categories.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1A9DF-59EB-49DF-8B47-4381D6009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007" y="3717257"/>
            <a:ext cx="73437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3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CE20-1A11-434E-B443-62A0A976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BFDB2-27BA-4823-AE0D-89A792C9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After making these queries by one-hot method, we can get the frequency of these venues in each areas, and the higher the frequency gets, the more common this venue be in this area.</a:t>
            </a:r>
          </a:p>
          <a:p>
            <a:r>
              <a:rPr lang="en-AU" dirty="0"/>
              <a:t>Based on that, we can get the recommendation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7DEC6-0C8A-44AE-A7A8-3A09BE935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65" y="3644571"/>
            <a:ext cx="3067050" cy="2505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A7191-7B44-40CB-85AB-AC6B5E4D4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046" y="3730295"/>
            <a:ext cx="66579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4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CE20-1A11-434E-B443-62A0A976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BFDB2-27BA-4823-AE0D-89A792C9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dirty="0"/>
              <a:t>From the model, we can get: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dirty="0"/>
              <a:t>Position recommendation of one given venue</a:t>
            </a:r>
          </a:p>
          <a:p>
            <a:endParaRPr lang="en-AU" dirty="0"/>
          </a:p>
          <a:p>
            <a:r>
              <a:rPr lang="en-AU" dirty="0"/>
              <a:t>Venue recommendation of one given area</a:t>
            </a:r>
          </a:p>
        </p:txBody>
      </p:sp>
    </p:spTree>
    <p:extLst>
      <p:ext uri="{BB962C8B-B14F-4D97-AF65-F5344CB8AC3E}">
        <p14:creationId xmlns:p14="http://schemas.microsoft.com/office/powerpoint/2010/main" val="60156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CE20-1A11-434E-B443-62A0A976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DDD6C3-6EEA-4485-80AF-34F2B7637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66963"/>
            <a:ext cx="4651798" cy="388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2CE83A-65F4-4FBC-9A33-C70E0E2E13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42"/>
          <a:stretch/>
        </p:blipFill>
        <p:spPr>
          <a:xfrm>
            <a:off x="5665620" y="2366963"/>
            <a:ext cx="447299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3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E194-9C58-4EFC-A34B-B2BC1FBB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E1B3-90EE-48C2-870D-926D69E3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dirty="0"/>
              <a:t>There are still some problems:</a:t>
            </a:r>
          </a:p>
          <a:p>
            <a:endParaRPr lang="en-AU" sz="2400" dirty="0"/>
          </a:p>
          <a:p>
            <a:r>
              <a:rPr lang="en-AU" dirty="0"/>
              <a:t>The framework constructed in this paper is general and can be further expanded in many aspects according to the needs of actual data. </a:t>
            </a:r>
          </a:p>
          <a:p>
            <a:r>
              <a:rPr lang="en-AU" dirty="0"/>
              <a:t>We can further improve the steps and logic of the algorithm.</a:t>
            </a:r>
          </a:p>
          <a:p>
            <a:r>
              <a:rPr lang="en-AU" dirty="0"/>
              <a:t>The calculated results cannot be directly applied to three-dimensional buildings such as department stores.</a:t>
            </a:r>
          </a:p>
        </p:txBody>
      </p:sp>
    </p:spTree>
    <p:extLst>
      <p:ext uri="{BB962C8B-B14F-4D97-AF65-F5344CB8AC3E}">
        <p14:creationId xmlns:p14="http://schemas.microsoft.com/office/powerpoint/2010/main" val="217980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3149-A8A1-4FB8-AA50-A10EF77C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186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AU" sz="6000" dirty="0"/>
              <a:t>Thanks !!</a:t>
            </a:r>
          </a:p>
        </p:txBody>
      </p:sp>
    </p:spTree>
    <p:extLst>
      <p:ext uri="{BB962C8B-B14F-4D97-AF65-F5344CB8AC3E}">
        <p14:creationId xmlns:p14="http://schemas.microsoft.com/office/powerpoint/2010/main" val="18290558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318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Location recommendation of venues based on data from Foursquare</vt:lpstr>
      <vt:lpstr>Contents</vt:lpstr>
      <vt:lpstr>Introduction</vt:lpstr>
      <vt:lpstr>Data acquisition and cleaning</vt:lpstr>
      <vt:lpstr>Exploratory data analysis</vt:lpstr>
      <vt:lpstr>Results </vt:lpstr>
      <vt:lpstr>PowerPoint Presentation</vt:lpstr>
      <vt:lpstr>Discussion </vt:lpstr>
      <vt:lpstr>Thanks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recommendation of venues based on data from Foursquare</dc:title>
  <dc:creator>Gomez Mario</dc:creator>
  <cp:lastModifiedBy>Gomez Mario</cp:lastModifiedBy>
  <cp:revision>2</cp:revision>
  <dcterms:created xsi:type="dcterms:W3CDTF">2019-12-29T05:33:50Z</dcterms:created>
  <dcterms:modified xsi:type="dcterms:W3CDTF">2019-12-29T05:47:12Z</dcterms:modified>
</cp:coreProperties>
</file>